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2016/11/23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2016/11/23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2016/11/23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2016/11/23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2016/11/23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2016/11/23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2016/11/23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2016/11/23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2016/11/23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2016/11/23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2016/11/23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2016/11/23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9644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24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5" name="Picture 1" descr="C:\Users\dongpeng\AppData\Roaming\Tencent\Users\315656584\QQ\WinTemp\RichOle\[10CGSS6XH5LGN03{G7`6XJ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31" y="116632"/>
            <a:ext cx="9095669" cy="6309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157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2049" name="Picture 1" descr="C:\Users\dongpeng\AppData\Roaming\Tencent\Users\315656584\QQ\WinTemp\RichOle\~[KR0Q{FID)OU)QTK0~TB0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069" y="0"/>
            <a:ext cx="4788024" cy="6237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dongpeng\AppData\Roaming\Tencent\Users\315656584\QQ\WinTemp\RichOle\B%EA(H~~~({VM}4UK_~11VC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5952" y="620688"/>
            <a:ext cx="4928048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dongpeng\AppData\Roaming\Tencent\Users\315656584\QQ\WinTemp\RichOle\9${29GF86T[7FOJ1VCCI~$M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346554"/>
            <a:ext cx="3320520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1575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 descr="C:\Users\dongpeng\AppData\Roaming\Tencent\Users\315656584\QQ\WinTemp\RichOle\SL0ZVG944XVN2U3]QMOWF)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0380"/>
            <a:ext cx="8352928" cy="6827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1575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C:\Users\dongpeng\AppData\Roaming\Tencent\Users\315656584\QQ\WinTemp\RichOle\VUCYT{]HG_PH]V@ZGY]0M]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17" y="476672"/>
            <a:ext cx="4283968" cy="5301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C:\Users\dongpeng\AppData\Roaming\Tencent\Users\315656584\QQ\WinTemp\RichOle\3T4YA({BWI]~2IH7}PEAIFF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6" y="476672"/>
            <a:ext cx="4765161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1575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Picture 1" descr="C:\Users\dongpeng\AppData\Roaming\Tencent\Users\315656584\QQ\WinTemp\RichOle\LM~N@B49Z07JYC44W5F9Z@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04664"/>
            <a:ext cx="8115739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1575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6145" name="Picture 1" descr="C:\Users\dongpeng\AppData\Roaming\Tencent\Users\315656584\QQ\WinTemp\RichOle\M@0O1Q]%H4)[O[8%((S7YDJ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27" y="692696"/>
            <a:ext cx="8983670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1575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Picture 1" descr="C:\Users\dongpeng\AppData\Roaming\Tencent\Users\315656584\QQ\WinTemp\RichOle\F(9M%H7N(CIKG9T3V}_8R%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3236"/>
            <a:ext cx="4355976" cy="5732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dongpeng\AppData\Roaming\Tencent\Users\315656584\QQ\WinTemp\RichOle\4@`0395~X1B9T7Y5O8~Z1`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7" y="167079"/>
            <a:ext cx="4778712" cy="5782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28254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Picture 1" descr="C:\Users\dongpeng\AppData\Roaming\Tencent\Users\315656584\QQ\WinTemp\RichOle\3AWHH3~)F5S]8I1IHLE_`$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76672"/>
            <a:ext cx="8975319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67324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9217" name="Picture 1" descr="C:\Users\dongpeng\AppData\Roaming\Tencent\Users\315656584\QQ\WinTemp\RichOle\(TU)KI6Z}M`QJ]R(GL0L%K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544298" cy="5733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89303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Picture 1" descr="C:\Users\dongpeng\AppData\Roaming\Tencent\Users\315656584\QQ\WinTemp\RichOle\OR26T21KJ~J)PLF`K7)OTAX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001"/>
            <a:ext cx="7482520" cy="6165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5910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2049" name="Picture 1" descr="C:\Users\dongpeng\AppData\Roaming\Tencent\Users\315656584\QQ\WinTemp\RichOle\3PLW2G_ABK`IF]G2HAVWADQ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36496" cy="6821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157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 descr="C:\Users\dongpeng\AppData\Roaming\Tencent\Users\315656584\QQ\WinTemp\RichOle\890]D75RC%~3$N2]$}CG``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0044"/>
            <a:ext cx="8388424" cy="6767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77307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 descr="C:\Users\dongpeng\AppData\Roaming\Tencent\Users\315656584\QQ\WinTemp\RichOle\FGIS@N58PU{`KD8YT9T(%)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16" y="0"/>
            <a:ext cx="8964488" cy="6816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65660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C:\Users\dongpeng\AppData\Roaming\Tencent\Users\315656584\QQ\WinTemp\RichOle\K%{]9VE(99$I%%[XWD_RB1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441" y="0"/>
            <a:ext cx="8892480" cy="6643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73067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Picture 1" descr="C:\Users\dongpeng\AppData\Roaming\Tencent\Users\315656584\QQ\WinTemp\RichOle\]NUVR0GM}KN%GLTWK([2P2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1530"/>
            <a:ext cx="8604448" cy="672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82150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 descr="C:\Users\dongpeng\AppData\Roaming\Tencent\Users\315656584\QQ\WinTemp\RichOle\CEL_6Y06IQSS_07Z9(EZ~Q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0"/>
            <a:ext cx="8460432" cy="6666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66189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 descr="C:\Users\dongpeng\AppData\Roaming\Tencent\Users\315656584\QQ\WinTemp\RichOle\`9DNO[29)TJR$4D~QSDQM8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6712"/>
            <a:ext cx="9013126" cy="4869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50907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C:\Users\dongpeng\AppData\Roaming\Tencent\Users\315656584\QQ\WinTemp\RichOle\{_NYQSA9]M}1O@9]0%D72{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840" y="764704"/>
            <a:ext cx="9120621" cy="3933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77443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121" name="Picture 1" descr="C:\Users\dongpeng\AppData\Roaming\Tencent\Users\315656584\QQ\WinTemp\RichOle\%X0XF{CM0]$4`(S}J@E$H@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149" y="188640"/>
            <a:ext cx="8244408" cy="6049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76086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6145" name="Picture 1" descr="C:\Users\dongpeng\AppData\Roaming\Tencent\Users\315656584\QQ\WinTemp\RichOle\6M2$HU~[XTYY8B[18APND~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629"/>
            <a:ext cx="8820472" cy="6597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3733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Picture 1" descr="C:\Users\dongpeng\AppData\Roaming\Tencent\Users\315656584\QQ\WinTemp\RichOle\9%G2E``W`@I95Q{YF983LY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764704"/>
            <a:ext cx="8144520" cy="3356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8810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 descr="C:\Users\dongpeng\AppData\Roaming\Tencent\Users\315656584\QQ\WinTemp\RichOle\N7D9G8I4@S05]7FH@WK$O3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604448" cy="6217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157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8193" name="Picture 1" descr="C:\Users\dongpeng\AppData\Roaming\Tencent\Users\315656584\QQ\WinTemp\RichOle\%IN(Q44IDRY_FOP$AE2V85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6632"/>
            <a:ext cx="8496944" cy="658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62641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Picture 1" descr="C:\Users\dongpeng\AppData\Roaming\Tencent\Users\315656584\QQ\WinTemp\RichOle\1MP~0B`D`UYYUK{~3O@5%_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0688"/>
            <a:ext cx="9099125" cy="4869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0999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097" name="Picture 1" descr="C:\Users\dongpeng\AppData\Roaming\Tencent\Users\315656584\QQ\WinTemp\RichOle\JQQ25~}0K4@N9IU8947L$0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6064"/>
            <a:ext cx="9120972" cy="52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157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121" name="Picture 1" descr="C:\Users\dongpeng\AppData\Roaming\Tencent\Users\315656584\QQ\WinTemp\RichOle\_)O{R13D2F496G_75LA4P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8001"/>
            <a:ext cx="8604448" cy="6494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157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6145" name="Picture 1" descr="C:\Users\dongpeng\AppData\Roaming\Tencent\Users\315656584\QQ\WinTemp\RichOle\75GW35X)CP519OAB30A8RU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8" y="692696"/>
            <a:ext cx="9078882" cy="5373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157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7169" name="Picture 1" descr="C:\Users\dongpeng\AppData\Roaming\Tencent\Users\315656584\QQ\WinTemp\RichOle\YV(M0$)M6_PUH3MA88M@B`H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964488" cy="661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157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8193" name="Picture 1" descr="C:\Users\dongpeng\AppData\Roaming\Tencent\Users\315656584\QQ\WinTemp\RichOle\NPNL[O%GCH)1`3C{$_P6}DQ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38" y="260648"/>
            <a:ext cx="8891762" cy="5949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157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9217" name="Picture 1" descr="C:\Users\dongpeng\AppData\Roaming\Tencent\Users\315656584\QQ\WinTemp\RichOle\}CKXT}@{J(}$7I)ZTUY]JRH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5" y="260648"/>
            <a:ext cx="8960973" cy="547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157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0</Words>
  <Application>Microsoft Office PowerPoint</Application>
  <PresentationFormat>全屏显示(4:3)</PresentationFormat>
  <Paragraphs>0</Paragraphs>
  <Slides>31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31</vt:i4>
      </vt:variant>
    </vt:vector>
  </HeadingPairs>
  <TitlesOfParts>
    <vt:vector size="32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chengjie</dc:creator>
  <cp:lastModifiedBy>dongpeng</cp:lastModifiedBy>
  <cp:revision>13</cp:revision>
  <dcterms:created xsi:type="dcterms:W3CDTF">2016-10-06T12:17:55Z</dcterms:created>
  <dcterms:modified xsi:type="dcterms:W3CDTF">2016-11-23T01:35:01Z</dcterms:modified>
</cp:coreProperties>
</file>