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61" r:id="rId3"/>
    <p:sldId id="262" r:id="rId4"/>
    <p:sldId id="263" r:id="rId5"/>
    <p:sldId id="264" r:id="rId6"/>
    <p:sldId id="266" r:id="rId7"/>
    <p:sldId id="268" r:id="rId8"/>
    <p:sldId id="267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不考原题！！！！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04800"/>
            <a:ext cx="7489370" cy="3276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57200"/>
            <a:ext cx="9163050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609600"/>
            <a:ext cx="7086600" cy="4552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28600"/>
            <a:ext cx="8958846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142" y="0"/>
            <a:ext cx="9088858" cy="465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 smtClean="0"/>
              <a:t>若已调波信号表达式为</a:t>
            </a:r>
            <a:r>
              <a:rPr lang="en-US" altLang="zh-CN" i="1" dirty="0" smtClean="0"/>
              <a:t>u</a:t>
            </a:r>
            <a:r>
              <a:rPr lang="en-US" altLang="zh-CN" dirty="0" smtClean="0"/>
              <a:t>(</a:t>
            </a:r>
            <a:r>
              <a:rPr lang="en-US" altLang="zh-CN" i="1" dirty="0" smtClean="0"/>
              <a:t>t</a:t>
            </a:r>
            <a:r>
              <a:rPr lang="en-US" altLang="zh-CN" dirty="0" smtClean="0"/>
              <a:t>) =10cos (2</a:t>
            </a:r>
            <a:r>
              <a:rPr lang="en-US" altLang="zh-CN" dirty="0" smtClean="0">
                <a:sym typeface="Symbol"/>
              </a:rPr>
              <a:t></a:t>
            </a:r>
            <a:r>
              <a:rPr lang="en-US" altLang="zh-CN" dirty="0" smtClean="0"/>
              <a:t>10</a:t>
            </a:r>
            <a:r>
              <a:rPr lang="en-US" altLang="zh-CN" baseline="30000" dirty="0" smtClean="0"/>
              <a:t>6</a:t>
            </a:r>
            <a:r>
              <a:rPr lang="en-US" altLang="zh-CN" i="1" dirty="0" smtClean="0"/>
              <a:t>t</a:t>
            </a:r>
            <a:r>
              <a:rPr lang="en-US" altLang="zh-CN" dirty="0" smtClean="0"/>
              <a:t>+10cos2000</a:t>
            </a:r>
            <a:r>
              <a:rPr lang="en-US" altLang="zh-CN" dirty="0" smtClean="0">
                <a:sym typeface="Symbol"/>
              </a:rPr>
              <a:t></a:t>
            </a:r>
            <a:r>
              <a:rPr lang="en-US" altLang="zh-CN" i="1" dirty="0" smtClean="0"/>
              <a:t>t</a:t>
            </a:r>
            <a:r>
              <a:rPr lang="en-US" altLang="zh-CN" dirty="0" smtClean="0"/>
              <a:t>)</a:t>
            </a:r>
            <a:r>
              <a:rPr lang="zh-CN" altLang="zh-CN" dirty="0" smtClean="0"/>
              <a:t>（</a:t>
            </a:r>
            <a:r>
              <a:rPr lang="en-US" altLang="zh-CN" dirty="0" smtClean="0"/>
              <a:t>V</a:t>
            </a:r>
            <a:r>
              <a:rPr lang="zh-CN" altLang="zh-CN" dirty="0" smtClean="0"/>
              <a:t>），则可判断该已调波为 </a:t>
            </a:r>
            <a:r>
              <a:rPr lang="en-US" altLang="zh-CN" dirty="0" smtClean="0"/>
              <a:t>_____</a:t>
            </a:r>
            <a:r>
              <a:rPr lang="zh-CN" altLang="zh-CN" dirty="0" smtClean="0"/>
              <a:t>（</a:t>
            </a:r>
            <a:r>
              <a:rPr lang="en-US" altLang="zh-CN" dirty="0" smtClean="0"/>
              <a:t>A</a:t>
            </a:r>
            <a:r>
              <a:rPr lang="zh-CN" altLang="zh-CN" dirty="0" smtClean="0"/>
              <a:t>、标准调幅波，</a:t>
            </a:r>
            <a:r>
              <a:rPr lang="en-US" altLang="zh-CN" dirty="0" smtClean="0"/>
              <a:t>B.</a:t>
            </a:r>
            <a:r>
              <a:rPr lang="zh-CN" altLang="zh-CN" dirty="0" smtClean="0"/>
              <a:t>双边带调幅波</a:t>
            </a:r>
            <a:r>
              <a:rPr lang="en-US" altLang="zh-CN" dirty="0" smtClean="0"/>
              <a:t> C</a:t>
            </a:r>
            <a:r>
              <a:rPr lang="zh-CN" altLang="zh-CN" dirty="0" smtClean="0"/>
              <a:t>、</a:t>
            </a:r>
            <a:r>
              <a:rPr lang="en-US" altLang="zh-CN" dirty="0" smtClean="0"/>
              <a:t>FM</a:t>
            </a:r>
            <a:r>
              <a:rPr lang="zh-CN" altLang="zh-CN" dirty="0" smtClean="0"/>
              <a:t>波），且带宽为</a:t>
            </a:r>
            <a:r>
              <a:rPr lang="en-US" altLang="zh-CN" dirty="0" smtClean="0"/>
              <a:t>BW =___________kHz</a:t>
            </a:r>
            <a:r>
              <a:rPr lang="zh-CN" altLang="zh-CN" dirty="0" smtClean="0"/>
              <a:t>。</a:t>
            </a:r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 smtClean="0"/>
              <a:t>某普通调幅发射机，其载波频率和调制信号频率分别为</a:t>
            </a:r>
            <a:r>
              <a:rPr lang="en-US" altLang="zh-CN" dirty="0" smtClean="0"/>
              <a:t>500kHz</a:t>
            </a:r>
            <a:r>
              <a:rPr lang="zh-CN" altLang="zh-CN" dirty="0" smtClean="0"/>
              <a:t>和</a:t>
            </a:r>
            <a:r>
              <a:rPr lang="en-US" altLang="zh-CN" dirty="0" smtClean="0"/>
              <a:t>20Hz~5kHz</a:t>
            </a:r>
            <a:r>
              <a:rPr lang="zh-CN" altLang="zh-CN" dirty="0" smtClean="0"/>
              <a:t>，载波功率为</a:t>
            </a:r>
            <a:r>
              <a:rPr lang="en-US" altLang="zh-CN" dirty="0" smtClean="0"/>
              <a:t>100kw</a:t>
            </a:r>
            <a:r>
              <a:rPr lang="zh-CN" altLang="zh-CN" dirty="0" smtClean="0"/>
              <a:t>。当调制系数 </a:t>
            </a:r>
            <a:r>
              <a:rPr lang="en-US" altLang="zh-CN" i="1" dirty="0" smtClean="0"/>
              <a:t>m</a:t>
            </a:r>
            <a:r>
              <a:rPr lang="en-US" altLang="zh-CN" dirty="0" smtClean="0"/>
              <a:t>=0.5</a:t>
            </a:r>
            <a:r>
              <a:rPr lang="zh-CN" altLang="zh-CN" dirty="0" smtClean="0"/>
              <a:t>时，该调幅波的频带宽度 </a:t>
            </a:r>
            <a:r>
              <a:rPr lang="zh-CN" altLang="zh-CN" i="1" dirty="0" smtClean="0"/>
              <a:t>和</a:t>
            </a:r>
            <a:r>
              <a:rPr lang="zh-CN" altLang="zh-CN" dirty="0" smtClean="0"/>
              <a:t>总功率。</a:t>
            </a:r>
          </a:p>
          <a:p>
            <a:r>
              <a:rPr lang="en-US" altLang="zh-CN" dirty="0" smtClean="0"/>
              <a:t> </a:t>
            </a:r>
            <a:endParaRPr lang="zh-CN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96</Words>
  <Application>Microsoft Office PowerPoint</Application>
  <PresentationFormat>全屏显示(4:3)</PresentationFormat>
  <Paragraphs>4</Paragraphs>
  <Slides>8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9" baseType="lpstr">
      <vt:lpstr>Office Theme</vt:lpstr>
      <vt:lpstr>不考原题！！！！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Administrator</cp:lastModifiedBy>
  <cp:revision>7</cp:revision>
  <dcterms:created xsi:type="dcterms:W3CDTF">2006-08-16T00:00:00Z</dcterms:created>
  <dcterms:modified xsi:type="dcterms:W3CDTF">2021-03-22T05:58:53Z</dcterms:modified>
</cp:coreProperties>
</file>