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442" r:id="rId3"/>
    <p:sldId id="449" r:id="rId4"/>
    <p:sldId id="443" r:id="rId5"/>
    <p:sldId id="444" r:id="rId6"/>
    <p:sldId id="450" r:id="rId7"/>
    <p:sldId id="452" r:id="rId8"/>
    <p:sldId id="453" r:id="rId9"/>
    <p:sldId id="454" r:id="rId10"/>
    <p:sldId id="455" r:id="rId11"/>
    <p:sldId id="456" r:id="rId12"/>
    <p:sldId id="458" r:id="rId13"/>
    <p:sldId id="460" r:id="rId14"/>
    <p:sldId id="461" r:id="rId15"/>
    <p:sldId id="464" r:id="rId16"/>
    <p:sldId id="465" r:id="rId17"/>
    <p:sldId id="466" r:id="rId18"/>
    <p:sldId id="467" r:id="rId19"/>
    <p:sldId id="468" r:id="rId20"/>
    <p:sldId id="446" r:id="rId21"/>
    <p:sldId id="448" r:id="rId2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A85D24"/>
    <a:srgbClr val="823E78"/>
    <a:srgbClr val="0066CC"/>
    <a:srgbClr val="3333FF"/>
    <a:srgbClr val="FF1D1D"/>
    <a:srgbClr val="00FF00"/>
    <a:srgbClr val="FF9900"/>
    <a:srgbClr val="FFCC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218" autoAdjust="0"/>
    <p:restoredTop sz="94625" autoAdjust="0"/>
  </p:normalViewPr>
  <p:slideViewPr>
    <p:cSldViewPr>
      <p:cViewPr varScale="1">
        <p:scale>
          <a:sx n="105" d="100"/>
          <a:sy n="105" d="100"/>
        </p:scale>
        <p:origin x="72" y="3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2022/3/6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30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2022/3/6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戴维南模型也成为有伴电压源，诺顿模型也成为有伴电流源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521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1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baseline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6"/>
            <a:ext cx="2821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kumimoji="1" lang="zh-CN" altLang="en-US" sz="1200" b="1" kern="1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实际电源的两种模型及其等效变换</a:t>
            </a:r>
            <a:endParaRPr kumimoji="1" lang="en-US" altLang="zh-CN" sz="1200" b="1" kern="1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endParaRPr kumimoji="1" lang="en-US" altLang="zh-CN" sz="1200" b="1" kern="1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5" y="4754561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47.bin"/><Relationship Id="rId4" Type="http://schemas.openxmlformats.org/officeDocument/2006/relationships/image" Target="../media/image55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8.wmf"/><Relationship Id="rId3" Type="http://schemas.openxmlformats.org/officeDocument/2006/relationships/image" Target="../media/image3.emf"/><Relationship Id="rId7" Type="http://schemas.openxmlformats.org/officeDocument/2006/relationships/image" Target="../media/image5.w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10.wmf"/><Relationship Id="rId2" Type="http://schemas.openxmlformats.org/officeDocument/2006/relationships/oleObject" Target="../embeddings/oleObject1.bin"/><Relationship Id="rId16" Type="http://schemas.openxmlformats.org/officeDocument/2006/relationships/oleObject" Target="../embeddings/oleObject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7.wmf"/><Relationship Id="rId5" Type="http://schemas.openxmlformats.org/officeDocument/2006/relationships/image" Target="../media/image4.emf"/><Relationship Id="rId15" Type="http://schemas.openxmlformats.org/officeDocument/2006/relationships/image" Target="../media/image9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7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3.emf"/><Relationship Id="rId12" Type="http://schemas.openxmlformats.org/officeDocument/2006/relationships/oleObject" Target="../embeddings/oleObject14.bin"/><Relationship Id="rId17" Type="http://schemas.openxmlformats.org/officeDocument/2006/relationships/image" Target="../media/image9.wmf"/><Relationship Id="rId2" Type="http://schemas.openxmlformats.org/officeDocument/2006/relationships/oleObject" Target="../embeddings/oleObject9.bin"/><Relationship Id="rId16" Type="http://schemas.openxmlformats.org/officeDocument/2006/relationships/oleObject" Target="../embeddings/oleObject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5.wmf"/><Relationship Id="rId5" Type="http://schemas.openxmlformats.org/officeDocument/2006/relationships/image" Target="../media/image12.emf"/><Relationship Id="rId15" Type="http://schemas.openxmlformats.org/officeDocument/2006/relationships/image" Target="../media/image8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19.emf"/><Relationship Id="rId12" Type="http://schemas.openxmlformats.org/officeDocument/2006/relationships/oleObject" Target="../embeddings/oleObject20.bin"/><Relationship Id="rId17" Type="http://schemas.openxmlformats.org/officeDocument/2006/relationships/image" Target="../media/image24.wmf"/><Relationship Id="rId2" Type="http://schemas.openxmlformats.org/officeDocument/2006/relationships/oleObject" Target="../embeddings/oleObject15.bin"/><Relationship Id="rId16" Type="http://schemas.openxmlformats.org/officeDocument/2006/relationships/oleObject" Target="../embeddings/oleObject2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21.wmf"/><Relationship Id="rId5" Type="http://schemas.openxmlformats.org/officeDocument/2006/relationships/image" Target="../media/image18.emf"/><Relationship Id="rId15" Type="http://schemas.openxmlformats.org/officeDocument/2006/relationships/image" Target="../media/image23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20.wmf"/><Relationship Id="rId14" Type="http://schemas.openxmlformats.org/officeDocument/2006/relationships/oleObject" Target="../embeddings/oleObject2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30.wmf"/><Relationship Id="rId18" Type="http://schemas.openxmlformats.org/officeDocument/2006/relationships/oleObject" Target="../embeddings/oleObject31.bin"/><Relationship Id="rId3" Type="http://schemas.openxmlformats.org/officeDocument/2006/relationships/image" Target="../media/image25.wmf"/><Relationship Id="rId21" Type="http://schemas.openxmlformats.org/officeDocument/2006/relationships/image" Target="../media/image17.wmf"/><Relationship Id="rId7" Type="http://schemas.openxmlformats.org/officeDocument/2006/relationships/image" Target="../media/image27.emf"/><Relationship Id="rId12" Type="http://schemas.openxmlformats.org/officeDocument/2006/relationships/oleObject" Target="../embeddings/oleObject28.bin"/><Relationship Id="rId17" Type="http://schemas.openxmlformats.org/officeDocument/2006/relationships/image" Target="../media/image32.wmf"/><Relationship Id="rId25" Type="http://schemas.openxmlformats.org/officeDocument/2006/relationships/image" Target="../media/image35.wmf"/><Relationship Id="rId2" Type="http://schemas.openxmlformats.org/officeDocument/2006/relationships/oleObject" Target="../embeddings/oleObject23.bin"/><Relationship Id="rId16" Type="http://schemas.openxmlformats.org/officeDocument/2006/relationships/oleObject" Target="../embeddings/oleObject30.bin"/><Relationship Id="rId20" Type="http://schemas.openxmlformats.org/officeDocument/2006/relationships/oleObject" Target="../embeddings/oleObject1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29.wmf"/><Relationship Id="rId24" Type="http://schemas.openxmlformats.org/officeDocument/2006/relationships/oleObject" Target="../embeddings/oleObject33.bin"/><Relationship Id="rId5" Type="http://schemas.openxmlformats.org/officeDocument/2006/relationships/image" Target="../media/image26.emf"/><Relationship Id="rId15" Type="http://schemas.openxmlformats.org/officeDocument/2006/relationships/image" Target="../media/image31.wmf"/><Relationship Id="rId23" Type="http://schemas.openxmlformats.org/officeDocument/2006/relationships/image" Target="../media/image34.wmf"/><Relationship Id="rId10" Type="http://schemas.openxmlformats.org/officeDocument/2006/relationships/oleObject" Target="../embeddings/oleObject27.bin"/><Relationship Id="rId19" Type="http://schemas.openxmlformats.org/officeDocument/2006/relationships/image" Target="../media/image33.wmf"/><Relationship Id="rId4" Type="http://schemas.openxmlformats.org/officeDocument/2006/relationships/oleObject" Target="../embeddings/oleObject24.bin"/><Relationship Id="rId9" Type="http://schemas.openxmlformats.org/officeDocument/2006/relationships/image" Target="../media/image28.wmf"/><Relationship Id="rId14" Type="http://schemas.openxmlformats.org/officeDocument/2006/relationships/oleObject" Target="../embeddings/oleObject29.bin"/><Relationship Id="rId22" Type="http://schemas.openxmlformats.org/officeDocument/2006/relationships/oleObject" Target="../embeddings/oleObject3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26.emf"/><Relationship Id="rId18" Type="http://schemas.openxmlformats.org/officeDocument/2006/relationships/oleObject" Target="../embeddings/oleObject27.bin"/><Relationship Id="rId26" Type="http://schemas.openxmlformats.org/officeDocument/2006/relationships/oleObject" Target="../embeddings/oleObject35.bin"/><Relationship Id="rId3" Type="http://schemas.openxmlformats.org/officeDocument/2006/relationships/image" Target="../media/image12.emf"/><Relationship Id="rId21" Type="http://schemas.openxmlformats.org/officeDocument/2006/relationships/image" Target="../media/image30.wmf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24.bin"/><Relationship Id="rId17" Type="http://schemas.openxmlformats.org/officeDocument/2006/relationships/image" Target="../media/image28.wmf"/><Relationship Id="rId25" Type="http://schemas.openxmlformats.org/officeDocument/2006/relationships/image" Target="../media/image36.wmf"/><Relationship Id="rId2" Type="http://schemas.openxmlformats.org/officeDocument/2006/relationships/oleObject" Target="../embeddings/oleObject10.bin"/><Relationship Id="rId16" Type="http://schemas.openxmlformats.org/officeDocument/2006/relationships/oleObject" Target="../embeddings/oleObject26.bin"/><Relationship Id="rId20" Type="http://schemas.openxmlformats.org/officeDocument/2006/relationships/oleObject" Target="../embeddings/oleObject2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6.wmf"/><Relationship Id="rId24" Type="http://schemas.openxmlformats.org/officeDocument/2006/relationships/oleObject" Target="../embeddings/oleObject34.bin"/><Relationship Id="rId5" Type="http://schemas.openxmlformats.org/officeDocument/2006/relationships/image" Target="../media/image13.emf"/><Relationship Id="rId15" Type="http://schemas.openxmlformats.org/officeDocument/2006/relationships/image" Target="../media/image27.emf"/><Relationship Id="rId23" Type="http://schemas.openxmlformats.org/officeDocument/2006/relationships/image" Target="../media/image31.wmf"/><Relationship Id="rId10" Type="http://schemas.openxmlformats.org/officeDocument/2006/relationships/oleObject" Target="../embeddings/oleObject14.bin"/><Relationship Id="rId19" Type="http://schemas.openxmlformats.org/officeDocument/2006/relationships/image" Target="../media/image29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25.bin"/><Relationship Id="rId22" Type="http://schemas.openxmlformats.org/officeDocument/2006/relationships/oleObject" Target="../embeddings/oleObject29.bin"/><Relationship Id="rId27" Type="http://schemas.openxmlformats.org/officeDocument/2006/relationships/image" Target="../media/image3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image" Target="../media/image38.wmf"/><Relationship Id="rId7" Type="http://schemas.openxmlformats.org/officeDocument/2006/relationships/image" Target="../media/image40.wmf"/><Relationship Id="rId2" Type="http://schemas.openxmlformats.org/officeDocument/2006/relationships/oleObject" Target="../embeddings/oleObject3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8.bin"/><Relationship Id="rId11" Type="http://schemas.openxmlformats.org/officeDocument/2006/relationships/image" Target="../media/image37.wmf"/><Relationship Id="rId5" Type="http://schemas.openxmlformats.org/officeDocument/2006/relationships/image" Target="../media/image39.wmf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7.bin"/><Relationship Id="rId9" Type="http://schemas.openxmlformats.org/officeDocument/2006/relationships/image" Target="../media/image4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3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45.bin"/><Relationship Id="rId5" Type="http://schemas.openxmlformats.org/officeDocument/2006/relationships/oleObject" Target="../embeddings/oleObject42.bin"/><Relationship Id="rId10" Type="http://schemas.openxmlformats.org/officeDocument/2006/relationships/image" Target="../media/image41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4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14414" y="2000246"/>
            <a:ext cx="71336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实际电源的两种模型及其等效变换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9">
            <a:extLst>
              <a:ext uri="{FF2B5EF4-FFF2-40B4-BE49-F238E27FC236}">
                <a16:creationId xmlns:a16="http://schemas.microsoft.com/office/drawing/2014/main" id="{987B9E7A-888A-4BDF-971B-1E38AD4AC0F1}"/>
              </a:ext>
            </a:extLst>
          </p:cNvPr>
          <p:cNvSpPr/>
          <p:nvPr/>
        </p:nvSpPr>
        <p:spPr>
          <a:xfrm>
            <a:off x="2931421" y="685474"/>
            <a:ext cx="2406799" cy="1137824"/>
          </a:xfrm>
          <a:prstGeom prst="rightArrow">
            <a:avLst>
              <a:gd name="adj1" fmla="val 50000"/>
              <a:gd name="adj2" fmla="val 66966"/>
            </a:avLst>
          </a:prstGeom>
          <a:solidFill>
            <a:srgbClr val="800080"/>
          </a:solidFill>
          <a:ln w="38100">
            <a:solidFill>
              <a:schemeClr val="bg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pic>
        <p:nvPicPr>
          <p:cNvPr id="3" name="图片 5">
            <a:extLst>
              <a:ext uri="{FF2B5EF4-FFF2-40B4-BE49-F238E27FC236}">
                <a16:creationId xmlns:a16="http://schemas.microsoft.com/office/drawing/2014/main" id="{7C74CB50-A88F-49C7-91D8-B259CDFAFA19}"/>
              </a:ext>
            </a:extLst>
          </p:cNvPr>
          <p:cNvPicPr/>
          <p:nvPr/>
        </p:nvPicPr>
        <p:blipFill dpi="0">
          <a:blip r:embed="rId2"/>
          <a:stretch>
            <a:fillRect/>
          </a:stretch>
        </p:blipFill>
        <p:spPr>
          <a:xfrm>
            <a:off x="5522222" y="547361"/>
            <a:ext cx="1697448" cy="198153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" name="图片 7">
            <a:extLst>
              <a:ext uri="{FF2B5EF4-FFF2-40B4-BE49-F238E27FC236}">
                <a16:creationId xmlns:a16="http://schemas.microsoft.com/office/drawing/2014/main" id="{B7AB3673-119C-4495-A314-E553CABB2107}"/>
              </a:ext>
            </a:extLst>
          </p:cNvPr>
          <p:cNvPicPr/>
          <p:nvPr/>
        </p:nvPicPr>
        <p:blipFill dpi="0">
          <a:blip r:embed="rId3"/>
          <a:stretch>
            <a:fillRect/>
          </a:stretch>
        </p:blipFill>
        <p:spPr>
          <a:xfrm>
            <a:off x="827684" y="2675732"/>
            <a:ext cx="1728092" cy="2200273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5" name="AutoShape 19">
            <a:extLst>
              <a:ext uri="{FF2B5EF4-FFF2-40B4-BE49-F238E27FC236}">
                <a16:creationId xmlns:a16="http://schemas.microsoft.com/office/drawing/2014/main" id="{2A198090-09DB-4045-AD5E-792F914E697C}"/>
              </a:ext>
            </a:extLst>
          </p:cNvPr>
          <p:cNvSpPr/>
          <p:nvPr/>
        </p:nvSpPr>
        <p:spPr>
          <a:xfrm>
            <a:off x="2947050" y="3141375"/>
            <a:ext cx="2439994" cy="1207267"/>
          </a:xfrm>
          <a:prstGeom prst="rightArrow">
            <a:avLst>
              <a:gd name="adj1" fmla="val 50000"/>
              <a:gd name="adj2" fmla="val 66840"/>
            </a:avLst>
          </a:prstGeom>
          <a:solidFill>
            <a:srgbClr val="800080"/>
          </a:solidFill>
          <a:ln w="38100">
            <a:solidFill>
              <a:schemeClr val="bg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grpSp>
        <p:nvGrpSpPr>
          <p:cNvPr id="6" name="组合 17">
            <a:extLst>
              <a:ext uri="{FF2B5EF4-FFF2-40B4-BE49-F238E27FC236}">
                <a16:creationId xmlns:a16="http://schemas.microsoft.com/office/drawing/2014/main" id="{FE65B7DE-E13C-4700-9352-42B0B4F1C4B9}"/>
              </a:ext>
            </a:extLst>
          </p:cNvPr>
          <p:cNvGrpSpPr/>
          <p:nvPr/>
        </p:nvGrpSpPr>
        <p:grpSpPr>
          <a:xfrm>
            <a:off x="5219153" y="2794591"/>
            <a:ext cx="2303586" cy="2071684"/>
            <a:chOff x="5724128" y="1807539"/>
            <a:chExt cx="1921209" cy="1680562"/>
          </a:xfrm>
        </p:grpSpPr>
        <p:pic>
          <p:nvPicPr>
            <p:cNvPr id="7" name="图片 13">
              <a:extLst>
                <a:ext uri="{FF2B5EF4-FFF2-40B4-BE49-F238E27FC236}">
                  <a16:creationId xmlns:a16="http://schemas.microsoft.com/office/drawing/2014/main" id="{F6586BEB-C444-4153-8E5F-2EF62043C740}"/>
                </a:ext>
              </a:extLst>
            </p:cNvPr>
            <p:cNvPicPr/>
            <p:nvPr/>
          </p:nvPicPr>
          <p:blipFill dpi="0">
            <a:blip r:embed="rId4"/>
            <a:stretch>
              <a:fillRect/>
            </a:stretch>
          </p:blipFill>
          <p:spPr>
            <a:xfrm>
              <a:off x="5778046" y="1807539"/>
              <a:ext cx="1867291" cy="1680562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8" name="矩形 14">
              <a:extLst>
                <a:ext uri="{FF2B5EF4-FFF2-40B4-BE49-F238E27FC236}">
                  <a16:creationId xmlns:a16="http://schemas.microsoft.com/office/drawing/2014/main" id="{F8C1F8C9-4D05-494E-8FD8-AF5789941DC6}"/>
                </a:ext>
              </a:extLst>
            </p:cNvPr>
            <p:cNvSpPr/>
            <p:nvPr/>
          </p:nvSpPr>
          <p:spPr>
            <a:xfrm>
              <a:off x="5929754" y="2613819"/>
              <a:ext cx="288032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round/>
            </a:ln>
          </p:spPr>
          <p:txBody>
            <a:bodyPr lIns="90000" tIns="46800" rIns="90000" bIns="4680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文本框 11">
              <a:extLst>
                <a:ext uri="{FF2B5EF4-FFF2-40B4-BE49-F238E27FC236}">
                  <a16:creationId xmlns:a16="http://schemas.microsoft.com/office/drawing/2014/main" id="{2ECE05E0-A0C3-4D59-B909-AB367C244C51}"/>
                </a:ext>
              </a:extLst>
            </p:cNvPr>
            <p:cNvSpPr/>
            <p:nvPr/>
          </p:nvSpPr>
          <p:spPr>
            <a:xfrm>
              <a:off x="5724128" y="2599794"/>
              <a:ext cx="620683" cy="33855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sz="1600" b="1" i="1"/>
                <a:t>u</a:t>
              </a:r>
              <a:r>
                <a:rPr lang="en-US" altLang="en-US" sz="1600" b="1" baseline="-25000"/>
                <a:t>S</a:t>
              </a:r>
              <a:r>
                <a:rPr lang="en-US" altLang="en-US" sz="1600" b="1"/>
                <a:t>/</a:t>
              </a:r>
              <a:r>
                <a:rPr lang="en-US" altLang="en-US" sz="1600" b="1" i="1"/>
                <a:t>R</a:t>
              </a:r>
              <a:r>
                <a:rPr lang="en-US" altLang="en-US" sz="1600" b="1" baseline="-25000"/>
                <a:t>s</a:t>
              </a:r>
            </a:p>
          </p:txBody>
        </p:sp>
        <p:sp>
          <p:nvSpPr>
            <p:cNvPr id="10" name="矩形 15">
              <a:extLst>
                <a:ext uri="{FF2B5EF4-FFF2-40B4-BE49-F238E27FC236}">
                  <a16:creationId xmlns:a16="http://schemas.microsoft.com/office/drawing/2014/main" id="{13452344-246B-477B-88DF-EBCC11B05826}"/>
                </a:ext>
              </a:extLst>
            </p:cNvPr>
            <p:cNvSpPr/>
            <p:nvPr/>
          </p:nvSpPr>
          <p:spPr>
            <a:xfrm>
              <a:off x="7020272" y="2492896"/>
              <a:ext cx="207355" cy="120923"/>
            </a:xfrm>
            <a:prstGeom prst="rect">
              <a:avLst/>
            </a:prstGeom>
            <a:noFill/>
            <a:ln>
              <a:solidFill>
                <a:schemeClr val="bg1"/>
              </a:solidFill>
              <a:round/>
            </a:ln>
          </p:spPr>
          <p:txBody>
            <a:bodyPr lIns="90000" tIns="46800" rIns="90000" bIns="4680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矩形 16">
              <a:extLst>
                <a:ext uri="{FF2B5EF4-FFF2-40B4-BE49-F238E27FC236}">
                  <a16:creationId xmlns:a16="http://schemas.microsoft.com/office/drawing/2014/main" id="{4A439007-2834-41AA-B3AB-BF68390F991F}"/>
                </a:ext>
              </a:extLst>
            </p:cNvPr>
            <p:cNvSpPr/>
            <p:nvPr/>
          </p:nvSpPr>
          <p:spPr>
            <a:xfrm flipH="1">
              <a:off x="6908596" y="2398504"/>
              <a:ext cx="189734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round/>
            </a:ln>
          </p:spPr>
          <p:txBody>
            <a:bodyPr lIns="90000" tIns="46800" rIns="90000" bIns="4680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9" name="图片 2">
            <a:extLst>
              <a:ext uri="{FF2B5EF4-FFF2-40B4-BE49-F238E27FC236}">
                <a16:creationId xmlns:a16="http://schemas.microsoft.com/office/drawing/2014/main" id="{CE80FB91-E0DD-44F2-8112-CDEC4D003655}"/>
              </a:ext>
            </a:extLst>
          </p:cNvPr>
          <p:cNvPicPr/>
          <p:nvPr/>
        </p:nvPicPr>
        <p:blipFill dpi="0">
          <a:blip r:embed="rId5"/>
          <a:stretch>
            <a:fillRect/>
          </a:stretch>
        </p:blipFill>
        <p:spPr>
          <a:xfrm>
            <a:off x="915297" y="464811"/>
            <a:ext cx="1905469" cy="192356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1" name="文本框 35">
            <a:extLst>
              <a:ext uri="{FF2B5EF4-FFF2-40B4-BE49-F238E27FC236}">
                <a16:creationId xmlns:a16="http://schemas.microsoft.com/office/drawing/2014/main" id="{694849CC-8137-4CE2-B3A2-D7661B25FDB8}"/>
              </a:ext>
            </a:extLst>
          </p:cNvPr>
          <p:cNvSpPr/>
          <p:nvPr/>
        </p:nvSpPr>
        <p:spPr>
          <a:xfrm>
            <a:off x="-294679" y="3164683"/>
            <a:ext cx="12112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en-US">
                <a:solidFill>
                  <a:schemeClr val="bg1"/>
                </a:solidFill>
              </a:rPr>
              <a:t>（b）</a:t>
            </a:r>
          </a:p>
        </p:txBody>
      </p:sp>
      <p:sp>
        <p:nvSpPr>
          <p:cNvPr id="22" name="文本框 36">
            <a:extLst>
              <a:ext uri="{FF2B5EF4-FFF2-40B4-BE49-F238E27FC236}">
                <a16:creationId xmlns:a16="http://schemas.microsoft.com/office/drawing/2014/main" id="{382B64F6-E194-41C9-812B-572C31B109E5}"/>
              </a:ext>
            </a:extLst>
          </p:cNvPr>
          <p:cNvSpPr/>
          <p:nvPr/>
        </p:nvSpPr>
        <p:spPr>
          <a:xfrm>
            <a:off x="-195262" y="3895725"/>
            <a:ext cx="12112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en-US">
                <a:solidFill>
                  <a:schemeClr val="bg1"/>
                </a:solidFill>
              </a:rPr>
              <a:t>（c）</a:t>
            </a:r>
          </a:p>
        </p:txBody>
      </p:sp>
    </p:spTree>
    <p:extLst>
      <p:ext uri="{BB962C8B-B14F-4D97-AF65-F5344CB8AC3E}">
        <p14:creationId xmlns:p14="http://schemas.microsoft.com/office/powerpoint/2010/main" val="20418306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2">
            <a:extLst>
              <a:ext uri="{FF2B5EF4-FFF2-40B4-BE49-F238E27FC236}">
                <a16:creationId xmlns:a16="http://schemas.microsoft.com/office/drawing/2014/main" id="{49BD8932-848F-4FB1-9AF7-C86224DD518C}"/>
              </a:ext>
            </a:extLst>
          </p:cNvPr>
          <p:cNvGrpSpPr/>
          <p:nvPr/>
        </p:nvGrpSpPr>
        <p:grpSpPr>
          <a:xfrm>
            <a:off x="720662" y="336592"/>
            <a:ext cx="2267161" cy="2211890"/>
            <a:chOff x="395536" y="3309798"/>
            <a:chExt cx="2221260" cy="1999134"/>
          </a:xfrm>
        </p:grpSpPr>
        <p:pic>
          <p:nvPicPr>
            <p:cNvPr id="3" name="图片 19">
              <a:extLst>
                <a:ext uri="{FF2B5EF4-FFF2-40B4-BE49-F238E27FC236}">
                  <a16:creationId xmlns:a16="http://schemas.microsoft.com/office/drawing/2014/main" id="{CD548F27-FF77-47F2-AECA-025E0122E05E}"/>
                </a:ext>
              </a:extLst>
            </p:cNvPr>
            <p:cNvPicPr/>
            <p:nvPr/>
          </p:nvPicPr>
          <p:blipFill dpi="0">
            <a:blip r:embed="rId2"/>
            <a:stretch>
              <a:fillRect/>
            </a:stretch>
          </p:blipFill>
          <p:spPr>
            <a:xfrm>
              <a:off x="395536" y="3309798"/>
              <a:ext cx="2221260" cy="1999134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4" name="矩形 21">
              <a:extLst>
                <a:ext uri="{FF2B5EF4-FFF2-40B4-BE49-F238E27FC236}">
                  <a16:creationId xmlns:a16="http://schemas.microsoft.com/office/drawing/2014/main" id="{918F2459-D9B4-492C-A6B4-75C94E31886D}"/>
                </a:ext>
              </a:extLst>
            </p:cNvPr>
            <p:cNvSpPr/>
            <p:nvPr/>
          </p:nvSpPr>
          <p:spPr>
            <a:xfrm>
              <a:off x="1763127" y="3933056"/>
              <a:ext cx="216024" cy="5440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round/>
            </a:ln>
          </p:spPr>
          <p:txBody>
            <a:bodyPr lIns="90000" tIns="46800" rIns="90000" bIns="4680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5" name="AutoShape 19">
            <a:extLst>
              <a:ext uri="{FF2B5EF4-FFF2-40B4-BE49-F238E27FC236}">
                <a16:creationId xmlns:a16="http://schemas.microsoft.com/office/drawing/2014/main" id="{8752A298-83B1-4FE9-B9A3-AA7E5BD7334F}"/>
              </a:ext>
            </a:extLst>
          </p:cNvPr>
          <p:cNvSpPr/>
          <p:nvPr/>
        </p:nvSpPr>
        <p:spPr>
          <a:xfrm>
            <a:off x="3466099" y="966509"/>
            <a:ext cx="1835150" cy="841375"/>
          </a:xfrm>
          <a:prstGeom prst="rightArrow">
            <a:avLst>
              <a:gd name="adj1" fmla="val 50000"/>
              <a:gd name="adj2" fmla="val 66908"/>
            </a:avLst>
          </a:prstGeom>
          <a:solidFill>
            <a:srgbClr val="800080"/>
          </a:solidFill>
          <a:ln w="38100">
            <a:solidFill>
              <a:schemeClr val="bg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pic>
        <p:nvPicPr>
          <p:cNvPr id="6" name="图片 30">
            <a:extLst>
              <a:ext uri="{FF2B5EF4-FFF2-40B4-BE49-F238E27FC236}">
                <a16:creationId xmlns:a16="http://schemas.microsoft.com/office/drawing/2014/main" id="{E2202224-69B1-438A-ADDB-39247B2DABB8}"/>
              </a:ext>
            </a:extLst>
          </p:cNvPr>
          <p:cNvPicPr/>
          <p:nvPr/>
        </p:nvPicPr>
        <p:blipFill dpi="0">
          <a:blip r:embed="rId3"/>
          <a:stretch>
            <a:fillRect/>
          </a:stretch>
        </p:blipFill>
        <p:spPr>
          <a:xfrm>
            <a:off x="1074368" y="2662963"/>
            <a:ext cx="2084289" cy="213697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7" name="图片 32">
            <a:extLst>
              <a:ext uri="{FF2B5EF4-FFF2-40B4-BE49-F238E27FC236}">
                <a16:creationId xmlns:a16="http://schemas.microsoft.com/office/drawing/2014/main" id="{AEAF37E2-7C3A-4EE1-9BFA-E198DCF6AE6E}"/>
              </a:ext>
            </a:extLst>
          </p:cNvPr>
          <p:cNvPicPr/>
          <p:nvPr/>
        </p:nvPicPr>
        <p:blipFill dpi="0">
          <a:blip r:embed="rId4"/>
          <a:stretch>
            <a:fillRect/>
          </a:stretch>
        </p:blipFill>
        <p:spPr>
          <a:xfrm>
            <a:off x="5908402" y="2571750"/>
            <a:ext cx="2122759" cy="238414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8" name="AutoShape 19">
            <a:extLst>
              <a:ext uri="{FF2B5EF4-FFF2-40B4-BE49-F238E27FC236}">
                <a16:creationId xmlns:a16="http://schemas.microsoft.com/office/drawing/2014/main" id="{43E5E96C-2D67-416A-8503-FFC00206CD2D}"/>
              </a:ext>
            </a:extLst>
          </p:cNvPr>
          <p:cNvSpPr/>
          <p:nvPr/>
        </p:nvSpPr>
        <p:spPr>
          <a:xfrm>
            <a:off x="3491880" y="3343136"/>
            <a:ext cx="1835150" cy="841375"/>
          </a:xfrm>
          <a:prstGeom prst="rightArrow">
            <a:avLst>
              <a:gd name="adj1" fmla="val 50000"/>
              <a:gd name="adj2" fmla="val 66908"/>
            </a:avLst>
          </a:prstGeom>
          <a:solidFill>
            <a:srgbClr val="800080"/>
          </a:solidFill>
          <a:ln w="38100">
            <a:solidFill>
              <a:schemeClr val="bg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grpSp>
        <p:nvGrpSpPr>
          <p:cNvPr id="9" name="组合 42">
            <a:extLst>
              <a:ext uri="{FF2B5EF4-FFF2-40B4-BE49-F238E27FC236}">
                <a16:creationId xmlns:a16="http://schemas.microsoft.com/office/drawing/2014/main" id="{C5D2E772-C8CD-4809-820B-BC5B737F0BD7}"/>
              </a:ext>
            </a:extLst>
          </p:cNvPr>
          <p:cNvGrpSpPr/>
          <p:nvPr/>
        </p:nvGrpSpPr>
        <p:grpSpPr>
          <a:xfrm>
            <a:off x="5580112" y="85087"/>
            <a:ext cx="2392875" cy="2451182"/>
            <a:chOff x="5618775" y="3331846"/>
            <a:chExt cx="1867291" cy="1931029"/>
          </a:xfrm>
        </p:grpSpPr>
        <p:grpSp>
          <p:nvGrpSpPr>
            <p:cNvPr id="10" name="组合 28">
              <a:extLst>
                <a:ext uri="{FF2B5EF4-FFF2-40B4-BE49-F238E27FC236}">
                  <a16:creationId xmlns:a16="http://schemas.microsoft.com/office/drawing/2014/main" id="{2052BC20-CD98-45BB-A158-F0B4ADBF0806}"/>
                </a:ext>
              </a:extLst>
            </p:cNvPr>
            <p:cNvGrpSpPr/>
            <p:nvPr/>
          </p:nvGrpSpPr>
          <p:grpSpPr>
            <a:xfrm>
              <a:off x="5618775" y="3331846"/>
              <a:ext cx="1867291" cy="1878220"/>
              <a:chOff x="5549147" y="3354439"/>
              <a:chExt cx="2037055" cy="2080745"/>
            </a:xfrm>
          </p:grpSpPr>
          <p:pic>
            <p:nvPicPr>
              <p:cNvPr id="14" name="图片 24">
                <a:extLst>
                  <a:ext uri="{FF2B5EF4-FFF2-40B4-BE49-F238E27FC236}">
                    <a16:creationId xmlns:a16="http://schemas.microsoft.com/office/drawing/2014/main" id="{70919609-0575-472D-9709-C60384E44CE8}"/>
                  </a:ext>
                </a:extLst>
              </p:cNvPr>
              <p:cNvPicPr/>
              <p:nvPr/>
            </p:nvPicPr>
            <p:blipFill dpi="0">
              <a:blip r:embed="rId5"/>
              <a:stretch>
                <a:fillRect/>
              </a:stretch>
            </p:blipFill>
            <p:spPr>
              <a:xfrm>
                <a:off x="5549147" y="3354439"/>
                <a:ext cx="2037055" cy="2080745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  <p:sp>
            <p:nvSpPr>
              <p:cNvPr id="15" name="矩形 26">
                <a:extLst>
                  <a:ext uri="{FF2B5EF4-FFF2-40B4-BE49-F238E27FC236}">
                    <a16:creationId xmlns:a16="http://schemas.microsoft.com/office/drawing/2014/main" id="{B6CAAE0E-9111-4376-88ED-D1F3EF1B4035}"/>
                  </a:ext>
                </a:extLst>
              </p:cNvPr>
              <p:cNvSpPr/>
              <p:nvPr/>
            </p:nvSpPr>
            <p:spPr>
              <a:xfrm>
                <a:off x="5549147" y="4626185"/>
                <a:ext cx="576064" cy="5040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txBody>
              <a:bodyPr lIns="90000" tIns="46800" rIns="90000" bIns="46800">
                <a:no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>
                  <a:spcBef>
                    <a:spcPct val="0"/>
                  </a:spcBef>
                  <a:buNone/>
                </a:pPr>
                <a:endParaRPr lang="en-US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文本框 27">
                <a:extLst>
                  <a:ext uri="{FF2B5EF4-FFF2-40B4-BE49-F238E27FC236}">
                    <a16:creationId xmlns:a16="http://schemas.microsoft.com/office/drawing/2014/main" id="{F49679C3-6BB0-4E41-9813-673E54D89533}"/>
                  </a:ext>
                </a:extLst>
              </p:cNvPr>
              <p:cNvSpPr/>
              <p:nvPr/>
            </p:nvSpPr>
            <p:spPr>
              <a:xfrm>
                <a:off x="5642916" y="4678158"/>
                <a:ext cx="561372" cy="40011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>
                  <a:spcBef>
                    <a:spcPct val="0"/>
                  </a:spcBef>
                  <a:buNone/>
                </a:pPr>
                <a:r>
                  <a:rPr lang="en-US" altLang="en-US" sz="2000" b="1" i="1"/>
                  <a:t>i</a:t>
                </a:r>
                <a:r>
                  <a:rPr lang="en-US" altLang="en-US" sz="2000" b="1" baseline="-25000"/>
                  <a:t>s</a:t>
                </a:r>
                <a:r>
                  <a:rPr lang="en-US" altLang="en-US" sz="2000" b="1" i="1"/>
                  <a:t>R</a:t>
                </a:r>
                <a:r>
                  <a:rPr lang="en-US" altLang="en-US" sz="2000" b="1" baseline="-25000"/>
                  <a:t>s</a:t>
                </a:r>
              </a:p>
            </p:txBody>
          </p:sp>
        </p:grpSp>
        <p:grpSp>
          <p:nvGrpSpPr>
            <p:cNvPr id="11" name="组合 41">
              <a:extLst>
                <a:ext uri="{FF2B5EF4-FFF2-40B4-BE49-F238E27FC236}">
                  <a16:creationId xmlns:a16="http://schemas.microsoft.com/office/drawing/2014/main" id="{EF9CD58A-6CEF-4BCF-B312-3633AAC46D06}"/>
                </a:ext>
              </a:extLst>
            </p:cNvPr>
            <p:cNvGrpSpPr/>
            <p:nvPr/>
          </p:nvGrpSpPr>
          <p:grpSpPr>
            <a:xfrm>
              <a:off x="5767576" y="4050537"/>
              <a:ext cx="415498" cy="1212338"/>
              <a:chOff x="5767576" y="4050537"/>
              <a:chExt cx="415498" cy="1212338"/>
            </a:xfrm>
          </p:grpSpPr>
          <p:sp>
            <p:nvSpPr>
              <p:cNvPr id="12" name="文本框 39">
                <a:extLst>
                  <a:ext uri="{FF2B5EF4-FFF2-40B4-BE49-F238E27FC236}">
                    <a16:creationId xmlns:a16="http://schemas.microsoft.com/office/drawing/2014/main" id="{C83B0EDD-5F43-497D-9D5D-38872C0EE05D}"/>
                  </a:ext>
                </a:extLst>
              </p:cNvPr>
              <p:cNvSpPr/>
              <p:nvPr/>
            </p:nvSpPr>
            <p:spPr>
              <a:xfrm>
                <a:off x="5767576" y="4050537"/>
                <a:ext cx="415498" cy="584775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>
                  <a:spcBef>
                    <a:spcPct val="0"/>
                  </a:spcBef>
                  <a:buNone/>
                </a:pPr>
                <a:r>
                  <a:rPr lang="en-US" altLang="en-US"/>
                  <a:t>+</a:t>
                </a:r>
              </a:p>
            </p:txBody>
          </p:sp>
          <p:sp>
            <p:nvSpPr>
              <p:cNvPr id="13" name="文本框 40">
                <a:extLst>
                  <a:ext uri="{FF2B5EF4-FFF2-40B4-BE49-F238E27FC236}">
                    <a16:creationId xmlns:a16="http://schemas.microsoft.com/office/drawing/2014/main" id="{E2451112-9546-471D-98B5-5B5C90D971AC}"/>
                  </a:ext>
                </a:extLst>
              </p:cNvPr>
              <p:cNvSpPr/>
              <p:nvPr/>
            </p:nvSpPr>
            <p:spPr>
              <a:xfrm>
                <a:off x="5801562" y="4678100"/>
                <a:ext cx="320922" cy="584775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>
                  <a:spcBef>
                    <a:spcPct val="0"/>
                  </a:spcBef>
                  <a:buNone/>
                </a:pPr>
                <a:r>
                  <a:rPr lang="en-US" altLang="en-US"/>
                  <a:t>-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56503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>
            <a:extLst>
              <a:ext uri="{FF2B5EF4-FFF2-40B4-BE49-F238E27FC236}">
                <a16:creationId xmlns:a16="http://schemas.microsoft.com/office/drawing/2014/main" id="{7E6E0A17-4934-409E-91B4-9126554B760B}"/>
              </a:ext>
            </a:extLst>
          </p:cNvPr>
          <p:cNvSpPr/>
          <p:nvPr/>
        </p:nvSpPr>
        <p:spPr>
          <a:xfrm>
            <a:off x="553910" y="648803"/>
            <a:ext cx="1928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例</a:t>
            </a:r>
            <a:r>
              <a:rPr lang="zh-CN" altLang="en-US" b="1"/>
              <a:t>：</a:t>
            </a:r>
            <a:r>
              <a:rPr lang="en-US" altLang="en-US" b="1"/>
              <a:t>求电流I.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6972F5C7-9F76-4122-88B8-86D05FF124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6" y="2403579"/>
            <a:ext cx="2904262" cy="2224774"/>
          </a:xfrm>
          <a:prstGeom prst="rect">
            <a:avLst/>
          </a:prstGeom>
        </p:spPr>
      </p:pic>
      <p:grpSp>
        <p:nvGrpSpPr>
          <p:cNvPr id="43" name="组合 42">
            <a:extLst>
              <a:ext uri="{FF2B5EF4-FFF2-40B4-BE49-F238E27FC236}">
                <a16:creationId xmlns:a16="http://schemas.microsoft.com/office/drawing/2014/main" id="{2CF15FB3-D569-422E-84E1-6FBE43F449D3}"/>
              </a:ext>
            </a:extLst>
          </p:cNvPr>
          <p:cNvGrpSpPr/>
          <p:nvPr/>
        </p:nvGrpSpPr>
        <p:grpSpPr>
          <a:xfrm>
            <a:off x="3191320" y="83564"/>
            <a:ext cx="6042499" cy="4667624"/>
            <a:chOff x="3191320" y="83564"/>
            <a:chExt cx="6042499" cy="4667624"/>
          </a:xfrm>
        </p:grpSpPr>
        <p:sp>
          <p:nvSpPr>
            <p:cNvPr id="7" name="Text Box 10">
              <a:extLst>
                <a:ext uri="{FF2B5EF4-FFF2-40B4-BE49-F238E27FC236}">
                  <a16:creationId xmlns:a16="http://schemas.microsoft.com/office/drawing/2014/main" id="{232AFFB2-72F5-4A36-A281-FA373F7D1A25}"/>
                </a:ext>
              </a:extLst>
            </p:cNvPr>
            <p:cNvSpPr/>
            <p:nvPr/>
          </p:nvSpPr>
          <p:spPr>
            <a:xfrm>
              <a:off x="8624219" y="4109838"/>
              <a:ext cx="609600" cy="641350"/>
            </a:xfrm>
            <a:prstGeom prst="rect">
              <a:avLst/>
            </a:prstGeom>
            <a:noFill/>
            <a:ln w="38100"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sz="3600" b="1"/>
                <a:t>b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E16B957B-A561-4A35-B292-103C860A995D}"/>
                </a:ext>
              </a:extLst>
            </p:cNvPr>
            <p:cNvSpPr txBox="1"/>
            <p:nvPr/>
          </p:nvSpPr>
          <p:spPr>
            <a:xfrm>
              <a:off x="8594053" y="3027732"/>
              <a:ext cx="5854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5Ω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2" name="Oval 4">
              <a:extLst>
                <a:ext uri="{FF2B5EF4-FFF2-40B4-BE49-F238E27FC236}">
                  <a16:creationId xmlns:a16="http://schemas.microsoft.com/office/drawing/2014/main" id="{8B11B437-FC7A-4902-B8D0-11914BC4EF64}"/>
                </a:ext>
              </a:extLst>
            </p:cNvPr>
            <p:cNvSpPr/>
            <p:nvPr/>
          </p:nvSpPr>
          <p:spPr>
            <a:xfrm>
              <a:off x="3953320" y="2382265"/>
              <a:ext cx="609600" cy="609600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sp>
          <p:nvSpPr>
            <p:cNvPr id="3" name="Oval 5">
              <a:extLst>
                <a:ext uri="{FF2B5EF4-FFF2-40B4-BE49-F238E27FC236}">
                  <a16:creationId xmlns:a16="http://schemas.microsoft.com/office/drawing/2014/main" id="{12212AF0-6643-4C65-85AD-1D430E3A849A}"/>
                </a:ext>
              </a:extLst>
            </p:cNvPr>
            <p:cNvSpPr/>
            <p:nvPr/>
          </p:nvSpPr>
          <p:spPr>
            <a:xfrm>
              <a:off x="5172520" y="2458465"/>
              <a:ext cx="609600" cy="6096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cxnSp>
          <p:nvCxnSpPr>
            <p:cNvPr id="4" name="Line 6">
              <a:extLst>
                <a:ext uri="{FF2B5EF4-FFF2-40B4-BE49-F238E27FC236}">
                  <a16:creationId xmlns:a16="http://schemas.microsoft.com/office/drawing/2014/main" id="{E00D175F-82A5-42A1-A0F1-18A212E8755A}"/>
                </a:ext>
              </a:extLst>
            </p:cNvPr>
            <p:cNvCxnSpPr/>
            <p:nvPr/>
          </p:nvCxnSpPr>
          <p:spPr>
            <a:xfrm>
              <a:off x="3237358" y="4592065"/>
              <a:ext cx="5334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tailEnd type="oval"/>
            </a:ln>
          </p:spPr>
        </p:cxnSp>
        <p:cxnSp>
          <p:nvCxnSpPr>
            <p:cNvPr id="5" name="Line 7">
              <a:extLst>
                <a:ext uri="{FF2B5EF4-FFF2-40B4-BE49-F238E27FC236}">
                  <a16:creationId xmlns:a16="http://schemas.microsoft.com/office/drawing/2014/main" id="{D47CBEE5-CC8F-49FD-B982-87ECCE35DD49}"/>
                </a:ext>
              </a:extLst>
            </p:cNvPr>
            <p:cNvCxnSpPr/>
            <p:nvPr/>
          </p:nvCxnSpPr>
          <p:spPr>
            <a:xfrm flipH="1" flipV="1">
              <a:off x="4258120" y="2001265"/>
              <a:ext cx="0" cy="144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sp>
          <p:nvSpPr>
            <p:cNvPr id="6" name="Text Box 9">
              <a:extLst>
                <a:ext uri="{FF2B5EF4-FFF2-40B4-BE49-F238E27FC236}">
                  <a16:creationId xmlns:a16="http://schemas.microsoft.com/office/drawing/2014/main" id="{B0A38FE4-5324-4888-BB07-E6965B870B84}"/>
                </a:ext>
              </a:extLst>
            </p:cNvPr>
            <p:cNvSpPr/>
            <p:nvPr/>
          </p:nvSpPr>
          <p:spPr>
            <a:xfrm>
              <a:off x="8582470" y="1586283"/>
              <a:ext cx="457200" cy="641350"/>
            </a:xfrm>
            <a:prstGeom prst="rect">
              <a:avLst/>
            </a:prstGeom>
            <a:noFill/>
            <a:ln w="38100"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sz="3600" b="1"/>
                <a:t>a</a:t>
              </a:r>
            </a:p>
          </p:txBody>
        </p:sp>
        <p:cxnSp>
          <p:nvCxnSpPr>
            <p:cNvPr id="8" name="Line 11">
              <a:extLst>
                <a:ext uri="{FF2B5EF4-FFF2-40B4-BE49-F238E27FC236}">
                  <a16:creationId xmlns:a16="http://schemas.microsoft.com/office/drawing/2014/main" id="{884175A1-4BDA-440C-B1E5-F567A68D52E3}"/>
                </a:ext>
              </a:extLst>
            </p:cNvPr>
            <p:cNvCxnSpPr/>
            <p:nvPr/>
          </p:nvCxnSpPr>
          <p:spPr>
            <a:xfrm flipH="1">
              <a:off x="5477320" y="4134865"/>
              <a:ext cx="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cxnSp>
          <p:nvCxnSpPr>
            <p:cNvPr id="9" name="Line 12">
              <a:extLst>
                <a:ext uri="{FF2B5EF4-FFF2-40B4-BE49-F238E27FC236}">
                  <a16:creationId xmlns:a16="http://schemas.microsoft.com/office/drawing/2014/main" id="{5EFAB4D0-599B-4D4E-96B5-3B2910CDC289}"/>
                </a:ext>
              </a:extLst>
            </p:cNvPr>
            <p:cNvCxnSpPr/>
            <p:nvPr/>
          </p:nvCxnSpPr>
          <p:spPr>
            <a:xfrm flipH="1" flipV="1">
              <a:off x="5477320" y="2001265"/>
              <a:ext cx="0" cy="144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sp>
          <p:nvSpPr>
            <p:cNvPr id="10" name="Rectangle 13">
              <a:extLst>
                <a:ext uri="{FF2B5EF4-FFF2-40B4-BE49-F238E27FC236}">
                  <a16:creationId xmlns:a16="http://schemas.microsoft.com/office/drawing/2014/main" id="{98942AE3-0AE2-43AF-86FE-FABB4C5286E7}"/>
                </a:ext>
              </a:extLst>
            </p:cNvPr>
            <p:cNvSpPr/>
            <p:nvPr/>
          </p:nvSpPr>
          <p:spPr>
            <a:xfrm>
              <a:off x="5401120" y="3449065"/>
              <a:ext cx="152400" cy="6858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Rectangle 14">
              <a:extLst>
                <a:ext uri="{FF2B5EF4-FFF2-40B4-BE49-F238E27FC236}">
                  <a16:creationId xmlns:a16="http://schemas.microsoft.com/office/drawing/2014/main" id="{72A0C16C-1D82-4657-B0AC-5E47210BD696}"/>
                </a:ext>
              </a:extLst>
            </p:cNvPr>
            <p:cNvSpPr/>
            <p:nvPr/>
          </p:nvSpPr>
          <p:spPr>
            <a:xfrm>
              <a:off x="8506270" y="2915665"/>
              <a:ext cx="152400" cy="838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Rectangle 19">
              <a:extLst>
                <a:ext uri="{FF2B5EF4-FFF2-40B4-BE49-F238E27FC236}">
                  <a16:creationId xmlns:a16="http://schemas.microsoft.com/office/drawing/2014/main" id="{AC0EB42B-F2E6-47BB-A01D-CDF3A3C5017E}"/>
                </a:ext>
              </a:extLst>
            </p:cNvPr>
            <p:cNvSpPr/>
            <p:nvPr/>
          </p:nvSpPr>
          <p:spPr>
            <a:xfrm>
              <a:off x="3191320" y="2915665"/>
              <a:ext cx="152400" cy="6858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cxnSp>
          <p:nvCxnSpPr>
            <p:cNvPr id="14" name="Line 20">
              <a:extLst>
                <a:ext uri="{FF2B5EF4-FFF2-40B4-BE49-F238E27FC236}">
                  <a16:creationId xmlns:a16="http://schemas.microsoft.com/office/drawing/2014/main" id="{B1E9D9FB-F45B-4A72-B82B-2DAB49515862}"/>
                </a:ext>
              </a:extLst>
            </p:cNvPr>
            <p:cNvCxnSpPr/>
            <p:nvPr/>
          </p:nvCxnSpPr>
          <p:spPr>
            <a:xfrm flipH="1">
              <a:off x="3267520" y="3601465"/>
              <a:ext cx="0" cy="990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cxnSp>
          <p:nvCxnSpPr>
            <p:cNvPr id="15" name="Line 21">
              <a:extLst>
                <a:ext uri="{FF2B5EF4-FFF2-40B4-BE49-F238E27FC236}">
                  <a16:creationId xmlns:a16="http://schemas.microsoft.com/office/drawing/2014/main" id="{5DF946D4-330C-424C-BE7F-CB3A42337DBF}"/>
                </a:ext>
              </a:extLst>
            </p:cNvPr>
            <p:cNvCxnSpPr/>
            <p:nvPr/>
          </p:nvCxnSpPr>
          <p:spPr>
            <a:xfrm flipH="1" flipV="1">
              <a:off x="3267520" y="2001265"/>
              <a:ext cx="0" cy="914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sp>
          <p:nvSpPr>
            <p:cNvPr id="16" name="Oval 22">
              <a:extLst>
                <a:ext uri="{FF2B5EF4-FFF2-40B4-BE49-F238E27FC236}">
                  <a16:creationId xmlns:a16="http://schemas.microsoft.com/office/drawing/2014/main" id="{C85387EB-57BE-42F0-9A8E-C65E3EE3349B}"/>
                </a:ext>
              </a:extLst>
            </p:cNvPr>
            <p:cNvSpPr/>
            <p:nvPr/>
          </p:nvSpPr>
          <p:spPr>
            <a:xfrm>
              <a:off x="3953320" y="3449065"/>
              <a:ext cx="609600" cy="609600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cxnSp>
          <p:nvCxnSpPr>
            <p:cNvPr id="17" name="Line 23">
              <a:extLst>
                <a:ext uri="{FF2B5EF4-FFF2-40B4-BE49-F238E27FC236}">
                  <a16:creationId xmlns:a16="http://schemas.microsoft.com/office/drawing/2014/main" id="{A4EBAE38-3B99-42D6-8CE4-3B8527A4E6F5}"/>
                </a:ext>
              </a:extLst>
            </p:cNvPr>
            <p:cNvCxnSpPr/>
            <p:nvPr/>
          </p:nvCxnSpPr>
          <p:spPr>
            <a:xfrm flipH="1">
              <a:off x="3953320" y="3771079"/>
              <a:ext cx="609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cxnSp>
          <p:nvCxnSpPr>
            <p:cNvPr id="18" name="Line 24">
              <a:extLst>
                <a:ext uri="{FF2B5EF4-FFF2-40B4-BE49-F238E27FC236}">
                  <a16:creationId xmlns:a16="http://schemas.microsoft.com/office/drawing/2014/main" id="{B69FFD32-B7BE-44D6-AD6F-27825405DE65}"/>
                </a:ext>
              </a:extLst>
            </p:cNvPr>
            <p:cNvCxnSpPr/>
            <p:nvPr/>
          </p:nvCxnSpPr>
          <p:spPr>
            <a:xfrm flipH="1">
              <a:off x="4258120" y="4058665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tailEnd type="triangle"/>
            </a:ln>
          </p:spPr>
        </p:cxn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id="{A99060B4-8144-4147-B5FF-F2235D91A230}"/>
                </a:ext>
              </a:extLst>
            </p:cNvPr>
            <p:cNvSpPr/>
            <p:nvPr/>
          </p:nvSpPr>
          <p:spPr>
            <a:xfrm>
              <a:off x="7123558" y="1848865"/>
              <a:ext cx="685800" cy="228600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cxnSp>
          <p:nvCxnSpPr>
            <p:cNvPr id="20" name="Line 28">
              <a:extLst>
                <a:ext uri="{FF2B5EF4-FFF2-40B4-BE49-F238E27FC236}">
                  <a16:creationId xmlns:a16="http://schemas.microsoft.com/office/drawing/2014/main" id="{B9F7F563-94ED-449A-8ECF-F2013603060F}"/>
                </a:ext>
              </a:extLst>
            </p:cNvPr>
            <p:cNvCxnSpPr/>
            <p:nvPr/>
          </p:nvCxnSpPr>
          <p:spPr>
            <a:xfrm flipH="1">
              <a:off x="8571358" y="2001265"/>
              <a:ext cx="0" cy="914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tailEnd type="triangle"/>
            </a:ln>
          </p:spPr>
        </p:cxnSp>
        <p:cxnSp>
          <p:nvCxnSpPr>
            <p:cNvPr id="21" name="Line 29">
              <a:extLst>
                <a:ext uri="{FF2B5EF4-FFF2-40B4-BE49-F238E27FC236}">
                  <a16:creationId xmlns:a16="http://schemas.microsoft.com/office/drawing/2014/main" id="{59A65399-F217-47F6-B20C-DB82173382F1}"/>
                </a:ext>
              </a:extLst>
            </p:cNvPr>
            <p:cNvCxnSpPr/>
            <p:nvPr/>
          </p:nvCxnSpPr>
          <p:spPr>
            <a:xfrm flipV="1">
              <a:off x="7809358" y="2001265"/>
              <a:ext cx="762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tailEnd type="oval"/>
            </a:ln>
          </p:spPr>
        </p:cxnSp>
        <p:sp>
          <p:nvSpPr>
            <p:cNvPr id="22" name="Text Box 30">
              <a:extLst>
                <a:ext uri="{FF2B5EF4-FFF2-40B4-BE49-F238E27FC236}">
                  <a16:creationId xmlns:a16="http://schemas.microsoft.com/office/drawing/2014/main" id="{F2131D2D-4BA0-46F7-A730-06FF12EC3A1C}"/>
                </a:ext>
              </a:extLst>
            </p:cNvPr>
            <p:cNvSpPr/>
            <p:nvPr/>
          </p:nvSpPr>
          <p:spPr>
            <a:xfrm>
              <a:off x="8524526" y="2227633"/>
              <a:ext cx="304800" cy="461665"/>
            </a:xfrm>
            <a:prstGeom prst="rect">
              <a:avLst/>
            </a:prstGeom>
            <a:noFill/>
            <a:ln w="38100"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sz="2400" b="1"/>
                <a:t>I</a:t>
              </a:r>
            </a:p>
          </p:txBody>
        </p:sp>
        <p:cxnSp>
          <p:nvCxnSpPr>
            <p:cNvPr id="23" name="Line 31">
              <a:extLst>
                <a:ext uri="{FF2B5EF4-FFF2-40B4-BE49-F238E27FC236}">
                  <a16:creationId xmlns:a16="http://schemas.microsoft.com/office/drawing/2014/main" id="{0D41D0D0-ECB6-4DCB-9083-A801C793D533}"/>
                </a:ext>
              </a:extLst>
            </p:cNvPr>
            <p:cNvCxnSpPr/>
            <p:nvPr/>
          </p:nvCxnSpPr>
          <p:spPr>
            <a:xfrm flipH="1">
              <a:off x="8571358" y="3753865"/>
              <a:ext cx="0" cy="838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sp>
          <p:nvSpPr>
            <p:cNvPr id="24" name="Oval 32">
              <a:extLst>
                <a:ext uri="{FF2B5EF4-FFF2-40B4-BE49-F238E27FC236}">
                  <a16:creationId xmlns:a16="http://schemas.microsoft.com/office/drawing/2014/main" id="{3B728F81-843C-4807-A526-58439422A55E}"/>
                </a:ext>
              </a:extLst>
            </p:cNvPr>
            <p:cNvSpPr/>
            <p:nvPr/>
          </p:nvSpPr>
          <p:spPr>
            <a:xfrm>
              <a:off x="6056758" y="1696465"/>
              <a:ext cx="609600" cy="609600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Oval 33">
              <a:extLst>
                <a:ext uri="{FF2B5EF4-FFF2-40B4-BE49-F238E27FC236}">
                  <a16:creationId xmlns:a16="http://schemas.microsoft.com/office/drawing/2014/main" id="{1A285965-16AE-465E-8DD0-A2A6980DE75D}"/>
                </a:ext>
              </a:extLst>
            </p:cNvPr>
            <p:cNvSpPr/>
            <p:nvPr/>
          </p:nvSpPr>
          <p:spPr>
            <a:xfrm>
              <a:off x="6513958" y="477265"/>
              <a:ext cx="609600" cy="609600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cxnSp>
          <p:nvCxnSpPr>
            <p:cNvPr id="26" name="Line 34">
              <a:extLst>
                <a:ext uri="{FF2B5EF4-FFF2-40B4-BE49-F238E27FC236}">
                  <a16:creationId xmlns:a16="http://schemas.microsoft.com/office/drawing/2014/main" id="{4F2A335A-929B-4FF6-A2D6-4140D24DB32C}"/>
                </a:ext>
              </a:extLst>
            </p:cNvPr>
            <p:cNvCxnSpPr/>
            <p:nvPr/>
          </p:nvCxnSpPr>
          <p:spPr>
            <a:xfrm flipH="1" flipV="1">
              <a:off x="5447158" y="782065"/>
              <a:ext cx="0" cy="1219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oval"/>
            </a:ln>
          </p:spPr>
        </p:cxnSp>
        <p:cxnSp>
          <p:nvCxnSpPr>
            <p:cNvPr id="27" name="Line 35">
              <a:extLst>
                <a:ext uri="{FF2B5EF4-FFF2-40B4-BE49-F238E27FC236}">
                  <a16:creationId xmlns:a16="http://schemas.microsoft.com/office/drawing/2014/main" id="{6DEF263E-8C3E-4A61-B866-F72C193AC529}"/>
                </a:ext>
              </a:extLst>
            </p:cNvPr>
            <p:cNvCxnSpPr/>
            <p:nvPr/>
          </p:nvCxnSpPr>
          <p:spPr>
            <a:xfrm>
              <a:off x="5447158" y="782065"/>
              <a:ext cx="2819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cxnSp>
          <p:nvCxnSpPr>
            <p:cNvPr id="28" name="Line 36">
              <a:extLst>
                <a:ext uri="{FF2B5EF4-FFF2-40B4-BE49-F238E27FC236}">
                  <a16:creationId xmlns:a16="http://schemas.microsoft.com/office/drawing/2014/main" id="{6E6E2D61-385C-406A-9365-C0624BFEBF16}"/>
                </a:ext>
              </a:extLst>
            </p:cNvPr>
            <p:cNvCxnSpPr/>
            <p:nvPr/>
          </p:nvCxnSpPr>
          <p:spPr>
            <a:xfrm flipH="1">
              <a:off x="8266558" y="782065"/>
              <a:ext cx="0" cy="1219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tailEnd type="oval"/>
            </a:ln>
          </p:spPr>
        </p:cxn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402BEF7-A4F2-4F5F-8685-7DD1FEA95B56}"/>
                </a:ext>
              </a:extLst>
            </p:cNvPr>
            <p:cNvSpPr txBox="1"/>
            <p:nvPr/>
          </p:nvSpPr>
          <p:spPr>
            <a:xfrm>
              <a:off x="6243046" y="83564"/>
              <a:ext cx="1223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-   8V  +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A0F8998B-778F-4684-8A04-A4B44BBE3D6F}"/>
                </a:ext>
              </a:extLst>
            </p:cNvPr>
            <p:cNvSpPr txBox="1"/>
            <p:nvPr/>
          </p:nvSpPr>
          <p:spPr>
            <a:xfrm>
              <a:off x="5796136" y="1275606"/>
              <a:ext cx="11464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+ 10V -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C97DC259-6ACB-4233-9602-A1E231ABC631}"/>
                </a:ext>
              </a:extLst>
            </p:cNvPr>
            <p:cNvSpPr txBox="1"/>
            <p:nvPr/>
          </p:nvSpPr>
          <p:spPr>
            <a:xfrm>
              <a:off x="7199757" y="1368151"/>
              <a:ext cx="7393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10Ω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70BF1180-09D7-43E3-A1AD-1540E0DDC75E}"/>
                </a:ext>
              </a:extLst>
            </p:cNvPr>
            <p:cNvSpPr/>
            <p:nvPr/>
          </p:nvSpPr>
          <p:spPr>
            <a:xfrm>
              <a:off x="3253644" y="2914803"/>
              <a:ext cx="92365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10Ω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9742B76C-57C2-43A8-B044-7363C5EC92B2}"/>
                </a:ext>
              </a:extLst>
            </p:cNvPr>
            <p:cNvSpPr txBox="1"/>
            <p:nvPr/>
          </p:nvSpPr>
          <p:spPr>
            <a:xfrm>
              <a:off x="4489011" y="2125001"/>
              <a:ext cx="71526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+ </a:t>
              </a:r>
            </a:p>
            <a:p>
              <a:r>
                <a:rPr lang="en-US" altLang="zh-CN" sz="2400" b="1">
                  <a:solidFill>
                    <a:schemeClr val="tx1"/>
                  </a:solidFill>
                </a:rPr>
                <a:t>10V</a:t>
              </a:r>
            </a:p>
            <a:p>
              <a:r>
                <a:rPr lang="en-US" altLang="zh-CN" sz="2400" b="1">
                  <a:solidFill>
                    <a:schemeClr val="tx1"/>
                  </a:solidFill>
                </a:rPr>
                <a:t> -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5DDAAD64-E284-43F2-A6BD-84291F5DF29F}"/>
                </a:ext>
              </a:extLst>
            </p:cNvPr>
            <p:cNvSpPr txBox="1"/>
            <p:nvPr/>
          </p:nvSpPr>
          <p:spPr>
            <a:xfrm>
              <a:off x="4574938" y="3551697"/>
              <a:ext cx="5613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3A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916C4439-35E7-44B6-9C88-6423B7D858EA}"/>
                </a:ext>
              </a:extLst>
            </p:cNvPr>
            <p:cNvSpPr txBox="1"/>
            <p:nvPr/>
          </p:nvSpPr>
          <p:spPr>
            <a:xfrm>
              <a:off x="5758659" y="2227633"/>
              <a:ext cx="71526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+ </a:t>
              </a:r>
            </a:p>
            <a:p>
              <a:r>
                <a:rPr lang="en-US" altLang="zh-CN" sz="2400" b="1">
                  <a:solidFill>
                    <a:schemeClr val="tx1"/>
                  </a:solidFill>
                </a:rPr>
                <a:t>20V</a:t>
              </a:r>
            </a:p>
            <a:p>
              <a:r>
                <a:rPr lang="en-US" altLang="zh-CN" sz="2400" b="1">
                  <a:solidFill>
                    <a:schemeClr val="tx1"/>
                  </a:solidFill>
                </a:rPr>
                <a:t> -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875BF016-952D-4BF8-8DE0-C126E6B56ECF}"/>
                </a:ext>
              </a:extLst>
            </p:cNvPr>
            <p:cNvSpPr/>
            <p:nvPr/>
          </p:nvSpPr>
          <p:spPr>
            <a:xfrm>
              <a:off x="5608559" y="3551697"/>
              <a:ext cx="92365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10Ω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cxnSp>
          <p:nvCxnSpPr>
            <p:cNvPr id="12" name="Line 18">
              <a:extLst>
                <a:ext uri="{FF2B5EF4-FFF2-40B4-BE49-F238E27FC236}">
                  <a16:creationId xmlns:a16="http://schemas.microsoft.com/office/drawing/2014/main" id="{355EDFDE-7710-4786-9AD9-58819982A717}"/>
                </a:ext>
              </a:extLst>
            </p:cNvPr>
            <p:cNvCxnSpPr/>
            <p:nvPr/>
          </p:nvCxnSpPr>
          <p:spPr>
            <a:xfrm>
              <a:off x="3267520" y="2001265"/>
              <a:ext cx="385603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</p:grpSp>
    </p:spTree>
    <p:extLst>
      <p:ext uri="{BB962C8B-B14F-4D97-AF65-F5344CB8AC3E}">
        <p14:creationId xmlns:p14="http://schemas.microsoft.com/office/powerpoint/2010/main" val="78538517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>
            <a:extLst>
              <a:ext uri="{FF2B5EF4-FFF2-40B4-BE49-F238E27FC236}">
                <a16:creationId xmlns:a16="http://schemas.microsoft.com/office/drawing/2014/main" id="{7E6E0A17-4934-409E-91B4-9126554B760B}"/>
              </a:ext>
            </a:extLst>
          </p:cNvPr>
          <p:cNvSpPr/>
          <p:nvPr/>
        </p:nvSpPr>
        <p:spPr>
          <a:xfrm>
            <a:off x="553910" y="648803"/>
            <a:ext cx="1928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例</a:t>
            </a:r>
            <a:r>
              <a:rPr lang="zh-CN" altLang="en-US" b="1"/>
              <a:t>：</a:t>
            </a:r>
            <a:r>
              <a:rPr lang="en-US" altLang="en-US" b="1"/>
              <a:t>求电流I.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6972F5C7-9F76-4122-88B8-86D05FF124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6" y="2403579"/>
            <a:ext cx="2904262" cy="2224774"/>
          </a:xfrm>
          <a:prstGeom prst="rect">
            <a:avLst/>
          </a:prstGeom>
        </p:spPr>
      </p:pic>
      <p:sp>
        <p:nvSpPr>
          <p:cNvPr id="7" name="Text Box 10">
            <a:extLst>
              <a:ext uri="{FF2B5EF4-FFF2-40B4-BE49-F238E27FC236}">
                <a16:creationId xmlns:a16="http://schemas.microsoft.com/office/drawing/2014/main" id="{232AFFB2-72F5-4A36-A281-FA373F7D1A25}"/>
              </a:ext>
            </a:extLst>
          </p:cNvPr>
          <p:cNvSpPr/>
          <p:nvPr/>
        </p:nvSpPr>
        <p:spPr>
          <a:xfrm>
            <a:off x="8624219" y="4109838"/>
            <a:ext cx="6096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b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16B957B-A561-4A35-B292-103C860A995D}"/>
              </a:ext>
            </a:extLst>
          </p:cNvPr>
          <p:cNvSpPr txBox="1"/>
          <p:nvPr/>
        </p:nvSpPr>
        <p:spPr>
          <a:xfrm>
            <a:off x="8594053" y="3027732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5Ω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2" name="Oval 4">
            <a:extLst>
              <a:ext uri="{FF2B5EF4-FFF2-40B4-BE49-F238E27FC236}">
                <a16:creationId xmlns:a16="http://schemas.microsoft.com/office/drawing/2014/main" id="{8B11B437-FC7A-4902-B8D0-11914BC4EF64}"/>
              </a:ext>
            </a:extLst>
          </p:cNvPr>
          <p:cNvSpPr/>
          <p:nvPr/>
        </p:nvSpPr>
        <p:spPr>
          <a:xfrm>
            <a:off x="3953320" y="2382265"/>
            <a:ext cx="609600" cy="6096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3" name="Oval 5">
            <a:extLst>
              <a:ext uri="{FF2B5EF4-FFF2-40B4-BE49-F238E27FC236}">
                <a16:creationId xmlns:a16="http://schemas.microsoft.com/office/drawing/2014/main" id="{12212AF0-6643-4C65-85AD-1D430E3A849A}"/>
              </a:ext>
            </a:extLst>
          </p:cNvPr>
          <p:cNvSpPr/>
          <p:nvPr/>
        </p:nvSpPr>
        <p:spPr>
          <a:xfrm>
            <a:off x="5172520" y="2458465"/>
            <a:ext cx="609600" cy="609600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4" name="Line 6">
            <a:extLst>
              <a:ext uri="{FF2B5EF4-FFF2-40B4-BE49-F238E27FC236}">
                <a16:creationId xmlns:a16="http://schemas.microsoft.com/office/drawing/2014/main" id="{E00D175F-82A5-42A1-A0F1-18A212E8755A}"/>
              </a:ext>
            </a:extLst>
          </p:cNvPr>
          <p:cNvCxnSpPr/>
          <p:nvPr/>
        </p:nvCxnSpPr>
        <p:spPr>
          <a:xfrm>
            <a:off x="3237358" y="4592065"/>
            <a:ext cx="5334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cxnSp>
        <p:nvCxnSpPr>
          <p:cNvPr id="5" name="Line 7">
            <a:extLst>
              <a:ext uri="{FF2B5EF4-FFF2-40B4-BE49-F238E27FC236}">
                <a16:creationId xmlns:a16="http://schemas.microsoft.com/office/drawing/2014/main" id="{D47CBEE5-CC8F-49FD-B982-87ECCE35DD49}"/>
              </a:ext>
            </a:extLst>
          </p:cNvPr>
          <p:cNvCxnSpPr/>
          <p:nvPr/>
        </p:nvCxnSpPr>
        <p:spPr>
          <a:xfrm flipH="1" flipV="1">
            <a:off x="4258120" y="2001265"/>
            <a:ext cx="0" cy="1447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6" name="Text Box 9">
            <a:extLst>
              <a:ext uri="{FF2B5EF4-FFF2-40B4-BE49-F238E27FC236}">
                <a16:creationId xmlns:a16="http://schemas.microsoft.com/office/drawing/2014/main" id="{B0A38FE4-5324-4888-BB07-E6965B870B84}"/>
              </a:ext>
            </a:extLst>
          </p:cNvPr>
          <p:cNvSpPr/>
          <p:nvPr/>
        </p:nvSpPr>
        <p:spPr>
          <a:xfrm>
            <a:off x="8582470" y="1586283"/>
            <a:ext cx="4572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a</a:t>
            </a:r>
          </a:p>
        </p:txBody>
      </p:sp>
      <p:cxnSp>
        <p:nvCxnSpPr>
          <p:cNvPr id="8" name="Line 11">
            <a:extLst>
              <a:ext uri="{FF2B5EF4-FFF2-40B4-BE49-F238E27FC236}">
                <a16:creationId xmlns:a16="http://schemas.microsoft.com/office/drawing/2014/main" id="{884175A1-4BDA-440C-B1E5-F567A68D52E3}"/>
              </a:ext>
            </a:extLst>
          </p:cNvPr>
          <p:cNvCxnSpPr/>
          <p:nvPr/>
        </p:nvCxnSpPr>
        <p:spPr>
          <a:xfrm flipH="1">
            <a:off x="5477320" y="4134865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9" name="Line 12">
            <a:extLst>
              <a:ext uri="{FF2B5EF4-FFF2-40B4-BE49-F238E27FC236}">
                <a16:creationId xmlns:a16="http://schemas.microsoft.com/office/drawing/2014/main" id="{5EFAB4D0-599B-4D4E-96B5-3B2910CDC289}"/>
              </a:ext>
            </a:extLst>
          </p:cNvPr>
          <p:cNvCxnSpPr/>
          <p:nvPr/>
        </p:nvCxnSpPr>
        <p:spPr>
          <a:xfrm flipH="1" flipV="1">
            <a:off x="5477320" y="2001265"/>
            <a:ext cx="0" cy="1447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10" name="Rectangle 13">
            <a:extLst>
              <a:ext uri="{FF2B5EF4-FFF2-40B4-BE49-F238E27FC236}">
                <a16:creationId xmlns:a16="http://schemas.microsoft.com/office/drawing/2014/main" id="{98942AE3-0AE2-43AF-86FE-FABB4C5286E7}"/>
              </a:ext>
            </a:extLst>
          </p:cNvPr>
          <p:cNvSpPr/>
          <p:nvPr/>
        </p:nvSpPr>
        <p:spPr>
          <a:xfrm>
            <a:off x="5401120" y="3449065"/>
            <a:ext cx="152400" cy="68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72A0C16C-1D82-4657-B0AC-5E47210BD696}"/>
              </a:ext>
            </a:extLst>
          </p:cNvPr>
          <p:cNvSpPr/>
          <p:nvPr/>
        </p:nvSpPr>
        <p:spPr>
          <a:xfrm>
            <a:off x="8506270" y="2915665"/>
            <a:ext cx="152400" cy="83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C0EB42B-F2E6-47BB-A01D-CDF3A3C5017E}"/>
              </a:ext>
            </a:extLst>
          </p:cNvPr>
          <p:cNvSpPr/>
          <p:nvPr/>
        </p:nvSpPr>
        <p:spPr>
          <a:xfrm>
            <a:off x="3191320" y="2915665"/>
            <a:ext cx="152400" cy="68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14" name="Line 20">
            <a:extLst>
              <a:ext uri="{FF2B5EF4-FFF2-40B4-BE49-F238E27FC236}">
                <a16:creationId xmlns:a16="http://schemas.microsoft.com/office/drawing/2014/main" id="{B1E9D9FB-F45B-4A72-B82B-2DAB49515862}"/>
              </a:ext>
            </a:extLst>
          </p:cNvPr>
          <p:cNvCxnSpPr/>
          <p:nvPr/>
        </p:nvCxnSpPr>
        <p:spPr>
          <a:xfrm flipH="1">
            <a:off x="3267520" y="3601465"/>
            <a:ext cx="0" cy="990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5" name="Line 21">
            <a:extLst>
              <a:ext uri="{FF2B5EF4-FFF2-40B4-BE49-F238E27FC236}">
                <a16:creationId xmlns:a16="http://schemas.microsoft.com/office/drawing/2014/main" id="{5DF946D4-330C-424C-BE7F-CB3A42337DBF}"/>
              </a:ext>
            </a:extLst>
          </p:cNvPr>
          <p:cNvCxnSpPr/>
          <p:nvPr/>
        </p:nvCxnSpPr>
        <p:spPr>
          <a:xfrm flipH="1" flipV="1">
            <a:off x="3267520" y="2001265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16" name="Oval 22">
            <a:extLst>
              <a:ext uri="{FF2B5EF4-FFF2-40B4-BE49-F238E27FC236}">
                <a16:creationId xmlns:a16="http://schemas.microsoft.com/office/drawing/2014/main" id="{C85387EB-57BE-42F0-9A8E-C65E3EE3349B}"/>
              </a:ext>
            </a:extLst>
          </p:cNvPr>
          <p:cNvSpPr/>
          <p:nvPr/>
        </p:nvSpPr>
        <p:spPr>
          <a:xfrm>
            <a:off x="3953320" y="3449065"/>
            <a:ext cx="609600" cy="6096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17" name="Line 23">
            <a:extLst>
              <a:ext uri="{FF2B5EF4-FFF2-40B4-BE49-F238E27FC236}">
                <a16:creationId xmlns:a16="http://schemas.microsoft.com/office/drawing/2014/main" id="{A4EBAE38-3B99-42D6-8CE4-3B8527A4E6F5}"/>
              </a:ext>
            </a:extLst>
          </p:cNvPr>
          <p:cNvCxnSpPr/>
          <p:nvPr/>
        </p:nvCxnSpPr>
        <p:spPr>
          <a:xfrm flipH="1">
            <a:off x="3953320" y="3771079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8" name="Line 24">
            <a:extLst>
              <a:ext uri="{FF2B5EF4-FFF2-40B4-BE49-F238E27FC236}">
                <a16:creationId xmlns:a16="http://schemas.microsoft.com/office/drawing/2014/main" id="{B69FFD32-B7BE-44D6-AD6F-27825405DE65}"/>
              </a:ext>
            </a:extLst>
          </p:cNvPr>
          <p:cNvCxnSpPr/>
          <p:nvPr/>
        </p:nvCxnSpPr>
        <p:spPr>
          <a:xfrm flipH="1">
            <a:off x="4258120" y="4058665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20" name="Line 28">
            <a:extLst>
              <a:ext uri="{FF2B5EF4-FFF2-40B4-BE49-F238E27FC236}">
                <a16:creationId xmlns:a16="http://schemas.microsoft.com/office/drawing/2014/main" id="{B9F7F563-94ED-449A-8ECF-F2013603060F}"/>
              </a:ext>
            </a:extLst>
          </p:cNvPr>
          <p:cNvCxnSpPr/>
          <p:nvPr/>
        </p:nvCxnSpPr>
        <p:spPr>
          <a:xfrm flipH="1">
            <a:off x="8571358" y="2001265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21" name="Line 29">
            <a:extLst>
              <a:ext uri="{FF2B5EF4-FFF2-40B4-BE49-F238E27FC236}">
                <a16:creationId xmlns:a16="http://schemas.microsoft.com/office/drawing/2014/main" id="{59A65399-F217-47F6-B20C-DB82173382F1}"/>
              </a:ext>
            </a:extLst>
          </p:cNvPr>
          <p:cNvCxnSpPr>
            <a:cxnSpLocks/>
          </p:cNvCxnSpPr>
          <p:nvPr/>
        </p:nvCxnSpPr>
        <p:spPr>
          <a:xfrm>
            <a:off x="8266558" y="2001265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sp>
        <p:nvSpPr>
          <p:cNvPr id="22" name="Text Box 30">
            <a:extLst>
              <a:ext uri="{FF2B5EF4-FFF2-40B4-BE49-F238E27FC236}">
                <a16:creationId xmlns:a16="http://schemas.microsoft.com/office/drawing/2014/main" id="{F2131D2D-4BA0-46F7-A730-06FF12EC3A1C}"/>
              </a:ext>
            </a:extLst>
          </p:cNvPr>
          <p:cNvSpPr/>
          <p:nvPr/>
        </p:nvSpPr>
        <p:spPr>
          <a:xfrm>
            <a:off x="8524526" y="2227633"/>
            <a:ext cx="304800" cy="46166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I</a:t>
            </a:r>
          </a:p>
        </p:txBody>
      </p:sp>
      <p:cxnSp>
        <p:nvCxnSpPr>
          <p:cNvPr id="23" name="Line 31">
            <a:extLst>
              <a:ext uri="{FF2B5EF4-FFF2-40B4-BE49-F238E27FC236}">
                <a16:creationId xmlns:a16="http://schemas.microsoft.com/office/drawing/2014/main" id="{0D41D0D0-ECB6-4DCB-9083-A801C793D533}"/>
              </a:ext>
            </a:extLst>
          </p:cNvPr>
          <p:cNvCxnSpPr/>
          <p:nvPr/>
        </p:nvCxnSpPr>
        <p:spPr>
          <a:xfrm flipH="1">
            <a:off x="8571358" y="3753865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B565B02B-7401-4F2D-8A8B-2E0248F8E440}"/>
              </a:ext>
            </a:extLst>
          </p:cNvPr>
          <p:cNvGrpSpPr/>
          <p:nvPr/>
        </p:nvGrpSpPr>
        <p:grpSpPr>
          <a:xfrm>
            <a:off x="5447158" y="83564"/>
            <a:ext cx="2819400" cy="1003301"/>
            <a:chOff x="5447158" y="83564"/>
            <a:chExt cx="2819400" cy="1003301"/>
          </a:xfrm>
        </p:grpSpPr>
        <p:sp>
          <p:nvSpPr>
            <p:cNvPr id="25" name="Oval 33">
              <a:extLst>
                <a:ext uri="{FF2B5EF4-FFF2-40B4-BE49-F238E27FC236}">
                  <a16:creationId xmlns:a16="http://schemas.microsoft.com/office/drawing/2014/main" id="{1A285965-16AE-465E-8DD0-A2A6980DE75D}"/>
                </a:ext>
              </a:extLst>
            </p:cNvPr>
            <p:cNvSpPr/>
            <p:nvPr/>
          </p:nvSpPr>
          <p:spPr>
            <a:xfrm>
              <a:off x="6513958" y="477265"/>
              <a:ext cx="609600" cy="609600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cxnSp>
          <p:nvCxnSpPr>
            <p:cNvPr id="27" name="Line 35">
              <a:extLst>
                <a:ext uri="{FF2B5EF4-FFF2-40B4-BE49-F238E27FC236}">
                  <a16:creationId xmlns:a16="http://schemas.microsoft.com/office/drawing/2014/main" id="{6DEF263E-8C3E-4A61-B866-F72C193AC529}"/>
                </a:ext>
              </a:extLst>
            </p:cNvPr>
            <p:cNvCxnSpPr/>
            <p:nvPr/>
          </p:nvCxnSpPr>
          <p:spPr>
            <a:xfrm>
              <a:off x="5447158" y="782065"/>
              <a:ext cx="2819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402BEF7-A4F2-4F5F-8685-7DD1FEA95B56}"/>
                </a:ext>
              </a:extLst>
            </p:cNvPr>
            <p:cNvSpPr txBox="1"/>
            <p:nvPr/>
          </p:nvSpPr>
          <p:spPr>
            <a:xfrm>
              <a:off x="6243046" y="83564"/>
              <a:ext cx="1223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rgbClr val="00B050"/>
                  </a:solidFill>
                </a:rPr>
                <a:t>-   8V  +</a:t>
              </a:r>
              <a:endParaRPr lang="zh-CN" altLang="en-US" sz="2400" b="1">
                <a:solidFill>
                  <a:srgbClr val="00B050"/>
                </a:solidFill>
              </a:endParaRPr>
            </a:p>
          </p:txBody>
        </p: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id="{70BF1180-09D7-43E3-A1AD-1540E0DDC75E}"/>
              </a:ext>
            </a:extLst>
          </p:cNvPr>
          <p:cNvSpPr/>
          <p:nvPr/>
        </p:nvSpPr>
        <p:spPr>
          <a:xfrm>
            <a:off x="3253644" y="2914803"/>
            <a:ext cx="923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10Ω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9742B76C-57C2-43A8-B044-7363C5EC92B2}"/>
              </a:ext>
            </a:extLst>
          </p:cNvPr>
          <p:cNvSpPr txBox="1"/>
          <p:nvPr/>
        </p:nvSpPr>
        <p:spPr>
          <a:xfrm>
            <a:off x="4489011" y="2125001"/>
            <a:ext cx="7152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+ </a:t>
            </a:r>
          </a:p>
          <a:p>
            <a:r>
              <a:rPr lang="en-US" altLang="zh-CN" sz="2400" b="1">
                <a:solidFill>
                  <a:schemeClr val="tx1"/>
                </a:solidFill>
              </a:rPr>
              <a:t>10V</a:t>
            </a:r>
          </a:p>
          <a:p>
            <a:r>
              <a:rPr lang="en-US" altLang="zh-CN" sz="2400" b="1">
                <a:solidFill>
                  <a:schemeClr val="tx1"/>
                </a:solidFill>
              </a:rPr>
              <a:t> -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5DDAAD64-E284-43F2-A6BD-84291F5DF29F}"/>
              </a:ext>
            </a:extLst>
          </p:cNvPr>
          <p:cNvSpPr txBox="1"/>
          <p:nvPr/>
        </p:nvSpPr>
        <p:spPr>
          <a:xfrm>
            <a:off x="4574938" y="3551697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3A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916C4439-35E7-44B6-9C88-6423B7D858EA}"/>
              </a:ext>
            </a:extLst>
          </p:cNvPr>
          <p:cNvSpPr txBox="1"/>
          <p:nvPr/>
        </p:nvSpPr>
        <p:spPr>
          <a:xfrm>
            <a:off x="5758659" y="2227633"/>
            <a:ext cx="7152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+ </a:t>
            </a:r>
          </a:p>
          <a:p>
            <a:r>
              <a:rPr lang="en-US" altLang="zh-CN" sz="2400" b="1">
                <a:solidFill>
                  <a:schemeClr val="tx1"/>
                </a:solidFill>
              </a:rPr>
              <a:t>20V</a:t>
            </a:r>
          </a:p>
          <a:p>
            <a:r>
              <a:rPr lang="en-US" altLang="zh-CN" sz="2400" b="1">
                <a:solidFill>
                  <a:schemeClr val="tx1"/>
                </a:solidFill>
              </a:rPr>
              <a:t> -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875BF016-952D-4BF8-8DE0-C126E6B56ECF}"/>
              </a:ext>
            </a:extLst>
          </p:cNvPr>
          <p:cNvSpPr/>
          <p:nvPr/>
        </p:nvSpPr>
        <p:spPr>
          <a:xfrm>
            <a:off x="5608559" y="3551697"/>
            <a:ext cx="923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10Ω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cxnSp>
        <p:nvCxnSpPr>
          <p:cNvPr id="12" name="Line 18">
            <a:extLst>
              <a:ext uri="{FF2B5EF4-FFF2-40B4-BE49-F238E27FC236}">
                <a16:creationId xmlns:a16="http://schemas.microsoft.com/office/drawing/2014/main" id="{355EDFDE-7710-4786-9AD9-58819982A717}"/>
              </a:ext>
            </a:extLst>
          </p:cNvPr>
          <p:cNvCxnSpPr>
            <a:cxnSpLocks/>
          </p:cNvCxnSpPr>
          <p:nvPr/>
        </p:nvCxnSpPr>
        <p:spPr>
          <a:xfrm>
            <a:off x="3267520" y="2001265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</p:spTree>
    <p:extLst>
      <p:ext uri="{BB962C8B-B14F-4D97-AF65-F5344CB8AC3E}">
        <p14:creationId xmlns:p14="http://schemas.microsoft.com/office/powerpoint/2010/main" val="12852097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111E-6 L 3.61111E-6 0.238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9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>
            <a:extLst>
              <a:ext uri="{FF2B5EF4-FFF2-40B4-BE49-F238E27FC236}">
                <a16:creationId xmlns:a16="http://schemas.microsoft.com/office/drawing/2014/main" id="{7E6E0A17-4934-409E-91B4-9126554B760B}"/>
              </a:ext>
            </a:extLst>
          </p:cNvPr>
          <p:cNvSpPr/>
          <p:nvPr/>
        </p:nvSpPr>
        <p:spPr>
          <a:xfrm>
            <a:off x="553910" y="648803"/>
            <a:ext cx="1928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例</a:t>
            </a:r>
            <a:r>
              <a:rPr lang="zh-CN" altLang="en-US" b="1"/>
              <a:t>：</a:t>
            </a:r>
            <a:r>
              <a:rPr lang="en-US" altLang="en-US" b="1"/>
              <a:t>求电流I.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6972F5C7-9F76-4122-88B8-86D05FF124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6" y="2403579"/>
            <a:ext cx="2904262" cy="2224774"/>
          </a:xfrm>
          <a:prstGeom prst="rect">
            <a:avLst/>
          </a:prstGeom>
        </p:spPr>
      </p:pic>
      <p:sp>
        <p:nvSpPr>
          <p:cNvPr id="7" name="Text Box 10">
            <a:extLst>
              <a:ext uri="{FF2B5EF4-FFF2-40B4-BE49-F238E27FC236}">
                <a16:creationId xmlns:a16="http://schemas.microsoft.com/office/drawing/2014/main" id="{232AFFB2-72F5-4A36-A281-FA373F7D1A25}"/>
              </a:ext>
            </a:extLst>
          </p:cNvPr>
          <p:cNvSpPr/>
          <p:nvPr/>
        </p:nvSpPr>
        <p:spPr>
          <a:xfrm>
            <a:off x="8624219" y="4109838"/>
            <a:ext cx="6096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b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16B957B-A561-4A35-B292-103C860A995D}"/>
              </a:ext>
            </a:extLst>
          </p:cNvPr>
          <p:cNvSpPr txBox="1"/>
          <p:nvPr/>
        </p:nvSpPr>
        <p:spPr>
          <a:xfrm>
            <a:off x="8594053" y="3027732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5Ω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" name="Oval 5">
            <a:extLst>
              <a:ext uri="{FF2B5EF4-FFF2-40B4-BE49-F238E27FC236}">
                <a16:creationId xmlns:a16="http://schemas.microsoft.com/office/drawing/2014/main" id="{12212AF0-6643-4C65-85AD-1D430E3A849A}"/>
              </a:ext>
            </a:extLst>
          </p:cNvPr>
          <p:cNvSpPr/>
          <p:nvPr/>
        </p:nvSpPr>
        <p:spPr>
          <a:xfrm>
            <a:off x="5172520" y="2458465"/>
            <a:ext cx="609600" cy="609600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4" name="Line 6">
            <a:extLst>
              <a:ext uri="{FF2B5EF4-FFF2-40B4-BE49-F238E27FC236}">
                <a16:creationId xmlns:a16="http://schemas.microsoft.com/office/drawing/2014/main" id="{E00D175F-82A5-42A1-A0F1-18A212E8755A}"/>
              </a:ext>
            </a:extLst>
          </p:cNvPr>
          <p:cNvCxnSpPr/>
          <p:nvPr/>
        </p:nvCxnSpPr>
        <p:spPr>
          <a:xfrm>
            <a:off x="3237358" y="4592065"/>
            <a:ext cx="5334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cxnSp>
        <p:nvCxnSpPr>
          <p:cNvPr id="5" name="Line 7">
            <a:extLst>
              <a:ext uri="{FF2B5EF4-FFF2-40B4-BE49-F238E27FC236}">
                <a16:creationId xmlns:a16="http://schemas.microsoft.com/office/drawing/2014/main" id="{D47CBEE5-CC8F-49FD-B982-87ECCE35DD49}"/>
              </a:ext>
            </a:extLst>
          </p:cNvPr>
          <p:cNvCxnSpPr>
            <a:cxnSpLocks/>
          </p:cNvCxnSpPr>
          <p:nvPr/>
        </p:nvCxnSpPr>
        <p:spPr>
          <a:xfrm flipV="1">
            <a:off x="4258120" y="2001265"/>
            <a:ext cx="0" cy="91353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6" name="Text Box 9">
            <a:extLst>
              <a:ext uri="{FF2B5EF4-FFF2-40B4-BE49-F238E27FC236}">
                <a16:creationId xmlns:a16="http://schemas.microsoft.com/office/drawing/2014/main" id="{B0A38FE4-5324-4888-BB07-E6965B870B84}"/>
              </a:ext>
            </a:extLst>
          </p:cNvPr>
          <p:cNvSpPr/>
          <p:nvPr/>
        </p:nvSpPr>
        <p:spPr>
          <a:xfrm>
            <a:off x="8582470" y="1586283"/>
            <a:ext cx="4572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a</a:t>
            </a:r>
          </a:p>
        </p:txBody>
      </p:sp>
      <p:cxnSp>
        <p:nvCxnSpPr>
          <p:cNvPr id="8" name="Line 11">
            <a:extLst>
              <a:ext uri="{FF2B5EF4-FFF2-40B4-BE49-F238E27FC236}">
                <a16:creationId xmlns:a16="http://schemas.microsoft.com/office/drawing/2014/main" id="{884175A1-4BDA-440C-B1E5-F567A68D52E3}"/>
              </a:ext>
            </a:extLst>
          </p:cNvPr>
          <p:cNvCxnSpPr/>
          <p:nvPr/>
        </p:nvCxnSpPr>
        <p:spPr>
          <a:xfrm flipH="1">
            <a:off x="5477320" y="4134865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9" name="Line 12">
            <a:extLst>
              <a:ext uri="{FF2B5EF4-FFF2-40B4-BE49-F238E27FC236}">
                <a16:creationId xmlns:a16="http://schemas.microsoft.com/office/drawing/2014/main" id="{5EFAB4D0-599B-4D4E-96B5-3B2910CDC289}"/>
              </a:ext>
            </a:extLst>
          </p:cNvPr>
          <p:cNvCxnSpPr/>
          <p:nvPr/>
        </p:nvCxnSpPr>
        <p:spPr>
          <a:xfrm flipH="1" flipV="1">
            <a:off x="5477320" y="2001265"/>
            <a:ext cx="0" cy="1447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10" name="Rectangle 13">
            <a:extLst>
              <a:ext uri="{FF2B5EF4-FFF2-40B4-BE49-F238E27FC236}">
                <a16:creationId xmlns:a16="http://schemas.microsoft.com/office/drawing/2014/main" id="{98942AE3-0AE2-43AF-86FE-FABB4C5286E7}"/>
              </a:ext>
            </a:extLst>
          </p:cNvPr>
          <p:cNvSpPr/>
          <p:nvPr/>
        </p:nvSpPr>
        <p:spPr>
          <a:xfrm>
            <a:off x="5401120" y="3449065"/>
            <a:ext cx="152400" cy="68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72A0C16C-1D82-4657-B0AC-5E47210BD696}"/>
              </a:ext>
            </a:extLst>
          </p:cNvPr>
          <p:cNvSpPr/>
          <p:nvPr/>
        </p:nvSpPr>
        <p:spPr>
          <a:xfrm>
            <a:off x="8506270" y="2915665"/>
            <a:ext cx="152400" cy="83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C0EB42B-F2E6-47BB-A01D-CDF3A3C5017E}"/>
              </a:ext>
            </a:extLst>
          </p:cNvPr>
          <p:cNvSpPr/>
          <p:nvPr/>
        </p:nvSpPr>
        <p:spPr>
          <a:xfrm>
            <a:off x="3191320" y="2915665"/>
            <a:ext cx="152400" cy="68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14" name="Line 20">
            <a:extLst>
              <a:ext uri="{FF2B5EF4-FFF2-40B4-BE49-F238E27FC236}">
                <a16:creationId xmlns:a16="http://schemas.microsoft.com/office/drawing/2014/main" id="{B1E9D9FB-F45B-4A72-B82B-2DAB49515862}"/>
              </a:ext>
            </a:extLst>
          </p:cNvPr>
          <p:cNvCxnSpPr/>
          <p:nvPr/>
        </p:nvCxnSpPr>
        <p:spPr>
          <a:xfrm flipH="1">
            <a:off x="3267520" y="3601465"/>
            <a:ext cx="0" cy="990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5" name="Line 21">
            <a:extLst>
              <a:ext uri="{FF2B5EF4-FFF2-40B4-BE49-F238E27FC236}">
                <a16:creationId xmlns:a16="http://schemas.microsoft.com/office/drawing/2014/main" id="{5DF946D4-330C-424C-BE7F-CB3A42337DBF}"/>
              </a:ext>
            </a:extLst>
          </p:cNvPr>
          <p:cNvCxnSpPr/>
          <p:nvPr/>
        </p:nvCxnSpPr>
        <p:spPr>
          <a:xfrm flipH="1" flipV="1">
            <a:off x="3267520" y="2001265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16" name="Oval 22">
            <a:extLst>
              <a:ext uri="{FF2B5EF4-FFF2-40B4-BE49-F238E27FC236}">
                <a16:creationId xmlns:a16="http://schemas.microsoft.com/office/drawing/2014/main" id="{C85387EB-57BE-42F0-9A8E-C65E3EE3349B}"/>
              </a:ext>
            </a:extLst>
          </p:cNvPr>
          <p:cNvSpPr/>
          <p:nvPr/>
        </p:nvSpPr>
        <p:spPr>
          <a:xfrm>
            <a:off x="3962400" y="2915665"/>
            <a:ext cx="609600" cy="6096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17" name="Line 23">
            <a:extLst>
              <a:ext uri="{FF2B5EF4-FFF2-40B4-BE49-F238E27FC236}">
                <a16:creationId xmlns:a16="http://schemas.microsoft.com/office/drawing/2014/main" id="{A4EBAE38-3B99-42D6-8CE4-3B8527A4E6F5}"/>
              </a:ext>
            </a:extLst>
          </p:cNvPr>
          <p:cNvCxnSpPr/>
          <p:nvPr/>
        </p:nvCxnSpPr>
        <p:spPr>
          <a:xfrm flipH="1">
            <a:off x="3962400" y="3237679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8" name="Line 24">
            <a:extLst>
              <a:ext uri="{FF2B5EF4-FFF2-40B4-BE49-F238E27FC236}">
                <a16:creationId xmlns:a16="http://schemas.microsoft.com/office/drawing/2014/main" id="{B69FFD32-B7BE-44D6-AD6F-27825405DE65}"/>
              </a:ext>
            </a:extLst>
          </p:cNvPr>
          <p:cNvCxnSpPr>
            <a:cxnSpLocks/>
            <a:stCxn id="16" idx="4"/>
          </p:cNvCxnSpPr>
          <p:nvPr/>
        </p:nvCxnSpPr>
        <p:spPr>
          <a:xfrm flipH="1">
            <a:off x="4258120" y="3525265"/>
            <a:ext cx="9080" cy="1066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20" name="Line 28">
            <a:extLst>
              <a:ext uri="{FF2B5EF4-FFF2-40B4-BE49-F238E27FC236}">
                <a16:creationId xmlns:a16="http://schemas.microsoft.com/office/drawing/2014/main" id="{B9F7F563-94ED-449A-8ECF-F2013603060F}"/>
              </a:ext>
            </a:extLst>
          </p:cNvPr>
          <p:cNvCxnSpPr/>
          <p:nvPr/>
        </p:nvCxnSpPr>
        <p:spPr>
          <a:xfrm flipH="1">
            <a:off x="8571358" y="2001265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21" name="Line 29">
            <a:extLst>
              <a:ext uri="{FF2B5EF4-FFF2-40B4-BE49-F238E27FC236}">
                <a16:creationId xmlns:a16="http://schemas.microsoft.com/office/drawing/2014/main" id="{59A65399-F217-47F6-B20C-DB82173382F1}"/>
              </a:ext>
            </a:extLst>
          </p:cNvPr>
          <p:cNvCxnSpPr>
            <a:cxnSpLocks/>
          </p:cNvCxnSpPr>
          <p:nvPr/>
        </p:nvCxnSpPr>
        <p:spPr>
          <a:xfrm>
            <a:off x="8266558" y="2001265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sp>
        <p:nvSpPr>
          <p:cNvPr id="22" name="Text Box 30">
            <a:extLst>
              <a:ext uri="{FF2B5EF4-FFF2-40B4-BE49-F238E27FC236}">
                <a16:creationId xmlns:a16="http://schemas.microsoft.com/office/drawing/2014/main" id="{F2131D2D-4BA0-46F7-A730-06FF12EC3A1C}"/>
              </a:ext>
            </a:extLst>
          </p:cNvPr>
          <p:cNvSpPr/>
          <p:nvPr/>
        </p:nvSpPr>
        <p:spPr>
          <a:xfrm>
            <a:off x="8524526" y="2227633"/>
            <a:ext cx="304800" cy="46166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I</a:t>
            </a:r>
          </a:p>
        </p:txBody>
      </p:sp>
      <p:cxnSp>
        <p:nvCxnSpPr>
          <p:cNvPr id="23" name="Line 31">
            <a:extLst>
              <a:ext uri="{FF2B5EF4-FFF2-40B4-BE49-F238E27FC236}">
                <a16:creationId xmlns:a16="http://schemas.microsoft.com/office/drawing/2014/main" id="{0D41D0D0-ECB6-4DCB-9083-A801C793D533}"/>
              </a:ext>
            </a:extLst>
          </p:cNvPr>
          <p:cNvCxnSpPr/>
          <p:nvPr/>
        </p:nvCxnSpPr>
        <p:spPr>
          <a:xfrm flipH="1">
            <a:off x="8571358" y="3753865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B565B02B-7401-4F2D-8A8B-2E0248F8E440}"/>
              </a:ext>
            </a:extLst>
          </p:cNvPr>
          <p:cNvGrpSpPr/>
          <p:nvPr/>
        </p:nvGrpSpPr>
        <p:grpSpPr>
          <a:xfrm>
            <a:off x="5447158" y="1305258"/>
            <a:ext cx="2819400" cy="1003301"/>
            <a:chOff x="5447158" y="83564"/>
            <a:chExt cx="2819400" cy="1003301"/>
          </a:xfrm>
        </p:grpSpPr>
        <p:sp>
          <p:nvSpPr>
            <p:cNvPr id="25" name="Oval 33">
              <a:extLst>
                <a:ext uri="{FF2B5EF4-FFF2-40B4-BE49-F238E27FC236}">
                  <a16:creationId xmlns:a16="http://schemas.microsoft.com/office/drawing/2014/main" id="{1A285965-16AE-465E-8DD0-A2A6980DE75D}"/>
                </a:ext>
              </a:extLst>
            </p:cNvPr>
            <p:cNvSpPr/>
            <p:nvPr/>
          </p:nvSpPr>
          <p:spPr>
            <a:xfrm>
              <a:off x="6513958" y="477265"/>
              <a:ext cx="609600" cy="609600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cxnSp>
          <p:nvCxnSpPr>
            <p:cNvPr id="27" name="Line 35">
              <a:extLst>
                <a:ext uri="{FF2B5EF4-FFF2-40B4-BE49-F238E27FC236}">
                  <a16:creationId xmlns:a16="http://schemas.microsoft.com/office/drawing/2014/main" id="{6DEF263E-8C3E-4A61-B866-F72C193AC529}"/>
                </a:ext>
              </a:extLst>
            </p:cNvPr>
            <p:cNvCxnSpPr/>
            <p:nvPr/>
          </p:nvCxnSpPr>
          <p:spPr>
            <a:xfrm>
              <a:off x="5447158" y="782065"/>
              <a:ext cx="2819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402BEF7-A4F2-4F5F-8685-7DD1FEA95B56}"/>
                </a:ext>
              </a:extLst>
            </p:cNvPr>
            <p:cNvSpPr txBox="1"/>
            <p:nvPr/>
          </p:nvSpPr>
          <p:spPr>
            <a:xfrm>
              <a:off x="6243046" y="83564"/>
              <a:ext cx="1223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-   8V  +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id="{70BF1180-09D7-43E3-A1AD-1540E0DDC75E}"/>
              </a:ext>
            </a:extLst>
          </p:cNvPr>
          <p:cNvSpPr/>
          <p:nvPr/>
        </p:nvSpPr>
        <p:spPr>
          <a:xfrm>
            <a:off x="3253644" y="2914803"/>
            <a:ext cx="923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10Ω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5DDAAD64-E284-43F2-A6BD-84291F5DF29F}"/>
              </a:ext>
            </a:extLst>
          </p:cNvPr>
          <p:cNvSpPr txBox="1"/>
          <p:nvPr/>
        </p:nvSpPr>
        <p:spPr>
          <a:xfrm>
            <a:off x="4584018" y="3018297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rgbClr val="00B050"/>
                </a:solidFill>
              </a:rPr>
              <a:t>3A</a:t>
            </a:r>
            <a:endParaRPr lang="zh-CN" altLang="en-US" sz="2400" b="1">
              <a:solidFill>
                <a:srgbClr val="00B050"/>
              </a:solidFill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916C4439-35E7-44B6-9C88-6423B7D858EA}"/>
              </a:ext>
            </a:extLst>
          </p:cNvPr>
          <p:cNvSpPr txBox="1"/>
          <p:nvPr/>
        </p:nvSpPr>
        <p:spPr>
          <a:xfrm>
            <a:off x="5758659" y="2227633"/>
            <a:ext cx="7152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+ </a:t>
            </a:r>
          </a:p>
          <a:p>
            <a:r>
              <a:rPr lang="en-US" altLang="zh-CN" sz="2400" b="1">
                <a:solidFill>
                  <a:schemeClr val="tx1"/>
                </a:solidFill>
              </a:rPr>
              <a:t>20V</a:t>
            </a:r>
          </a:p>
          <a:p>
            <a:r>
              <a:rPr lang="en-US" altLang="zh-CN" sz="2400" b="1">
                <a:solidFill>
                  <a:schemeClr val="tx1"/>
                </a:solidFill>
              </a:rPr>
              <a:t> -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875BF016-952D-4BF8-8DE0-C126E6B56ECF}"/>
              </a:ext>
            </a:extLst>
          </p:cNvPr>
          <p:cNvSpPr/>
          <p:nvPr/>
        </p:nvSpPr>
        <p:spPr>
          <a:xfrm>
            <a:off x="5608559" y="3551697"/>
            <a:ext cx="923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10Ω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cxnSp>
        <p:nvCxnSpPr>
          <p:cNvPr id="12" name="Line 18">
            <a:extLst>
              <a:ext uri="{FF2B5EF4-FFF2-40B4-BE49-F238E27FC236}">
                <a16:creationId xmlns:a16="http://schemas.microsoft.com/office/drawing/2014/main" id="{355EDFDE-7710-4786-9AD9-58819982A717}"/>
              </a:ext>
            </a:extLst>
          </p:cNvPr>
          <p:cNvCxnSpPr>
            <a:cxnSpLocks/>
          </p:cNvCxnSpPr>
          <p:nvPr/>
        </p:nvCxnSpPr>
        <p:spPr>
          <a:xfrm>
            <a:off x="3267520" y="2001265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</p:spTree>
    <p:extLst>
      <p:ext uri="{BB962C8B-B14F-4D97-AF65-F5344CB8AC3E}">
        <p14:creationId xmlns:p14="http://schemas.microsoft.com/office/powerpoint/2010/main" val="356933330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>
            <a:extLst>
              <a:ext uri="{FF2B5EF4-FFF2-40B4-BE49-F238E27FC236}">
                <a16:creationId xmlns:a16="http://schemas.microsoft.com/office/drawing/2014/main" id="{7E6E0A17-4934-409E-91B4-9126554B760B}"/>
              </a:ext>
            </a:extLst>
          </p:cNvPr>
          <p:cNvSpPr/>
          <p:nvPr/>
        </p:nvSpPr>
        <p:spPr>
          <a:xfrm>
            <a:off x="553910" y="648803"/>
            <a:ext cx="1928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例</a:t>
            </a:r>
            <a:r>
              <a:rPr lang="zh-CN" altLang="en-US" b="1"/>
              <a:t>：</a:t>
            </a:r>
            <a:r>
              <a:rPr lang="en-US" altLang="en-US" b="1"/>
              <a:t>求电流I.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6972F5C7-9F76-4122-88B8-86D05FF124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6" y="2403579"/>
            <a:ext cx="2904262" cy="2224774"/>
          </a:xfrm>
          <a:prstGeom prst="rect">
            <a:avLst/>
          </a:prstGeom>
        </p:spPr>
      </p:pic>
      <p:sp>
        <p:nvSpPr>
          <p:cNvPr id="7" name="Text Box 10">
            <a:extLst>
              <a:ext uri="{FF2B5EF4-FFF2-40B4-BE49-F238E27FC236}">
                <a16:creationId xmlns:a16="http://schemas.microsoft.com/office/drawing/2014/main" id="{232AFFB2-72F5-4A36-A281-FA373F7D1A25}"/>
              </a:ext>
            </a:extLst>
          </p:cNvPr>
          <p:cNvSpPr/>
          <p:nvPr/>
        </p:nvSpPr>
        <p:spPr>
          <a:xfrm>
            <a:off x="8624219" y="4109838"/>
            <a:ext cx="6096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b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16B957B-A561-4A35-B292-103C860A995D}"/>
              </a:ext>
            </a:extLst>
          </p:cNvPr>
          <p:cNvSpPr txBox="1"/>
          <p:nvPr/>
        </p:nvSpPr>
        <p:spPr>
          <a:xfrm>
            <a:off x="8594053" y="3027732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5Ω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" name="Oval 5">
            <a:extLst>
              <a:ext uri="{FF2B5EF4-FFF2-40B4-BE49-F238E27FC236}">
                <a16:creationId xmlns:a16="http://schemas.microsoft.com/office/drawing/2014/main" id="{12212AF0-6643-4C65-85AD-1D430E3A849A}"/>
              </a:ext>
            </a:extLst>
          </p:cNvPr>
          <p:cNvSpPr/>
          <p:nvPr/>
        </p:nvSpPr>
        <p:spPr>
          <a:xfrm>
            <a:off x="5172520" y="2458465"/>
            <a:ext cx="609600" cy="609600"/>
          </a:xfrm>
          <a:prstGeom prst="ellipse">
            <a:avLst/>
          </a:prstGeom>
          <a:solidFill>
            <a:srgbClr val="A85D24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rgbClr val="A85D24"/>
              </a:solidFill>
            </a:endParaRPr>
          </a:p>
        </p:txBody>
      </p:sp>
      <p:cxnSp>
        <p:nvCxnSpPr>
          <p:cNvPr id="4" name="Line 6">
            <a:extLst>
              <a:ext uri="{FF2B5EF4-FFF2-40B4-BE49-F238E27FC236}">
                <a16:creationId xmlns:a16="http://schemas.microsoft.com/office/drawing/2014/main" id="{E00D175F-82A5-42A1-A0F1-18A212E8755A}"/>
              </a:ext>
            </a:extLst>
          </p:cNvPr>
          <p:cNvCxnSpPr/>
          <p:nvPr/>
        </p:nvCxnSpPr>
        <p:spPr>
          <a:xfrm>
            <a:off x="3237358" y="4592065"/>
            <a:ext cx="5334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cxnSp>
        <p:nvCxnSpPr>
          <p:cNvPr id="5" name="Line 7">
            <a:extLst>
              <a:ext uri="{FF2B5EF4-FFF2-40B4-BE49-F238E27FC236}">
                <a16:creationId xmlns:a16="http://schemas.microsoft.com/office/drawing/2014/main" id="{D47CBEE5-CC8F-49FD-B982-87ECCE35DD49}"/>
              </a:ext>
            </a:extLst>
          </p:cNvPr>
          <p:cNvCxnSpPr>
            <a:cxnSpLocks/>
          </p:cNvCxnSpPr>
          <p:nvPr/>
        </p:nvCxnSpPr>
        <p:spPr>
          <a:xfrm flipV="1">
            <a:off x="4258120" y="2001265"/>
            <a:ext cx="0" cy="91353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6" name="Text Box 9">
            <a:extLst>
              <a:ext uri="{FF2B5EF4-FFF2-40B4-BE49-F238E27FC236}">
                <a16:creationId xmlns:a16="http://schemas.microsoft.com/office/drawing/2014/main" id="{B0A38FE4-5324-4888-BB07-E6965B870B84}"/>
              </a:ext>
            </a:extLst>
          </p:cNvPr>
          <p:cNvSpPr/>
          <p:nvPr/>
        </p:nvSpPr>
        <p:spPr>
          <a:xfrm>
            <a:off x="8582470" y="1586283"/>
            <a:ext cx="4572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a</a:t>
            </a:r>
          </a:p>
        </p:txBody>
      </p:sp>
      <p:cxnSp>
        <p:nvCxnSpPr>
          <p:cNvPr id="8" name="Line 11">
            <a:extLst>
              <a:ext uri="{FF2B5EF4-FFF2-40B4-BE49-F238E27FC236}">
                <a16:creationId xmlns:a16="http://schemas.microsoft.com/office/drawing/2014/main" id="{884175A1-4BDA-440C-B1E5-F567A68D52E3}"/>
              </a:ext>
            </a:extLst>
          </p:cNvPr>
          <p:cNvCxnSpPr/>
          <p:nvPr/>
        </p:nvCxnSpPr>
        <p:spPr>
          <a:xfrm flipH="1">
            <a:off x="5477320" y="4134865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9" name="Line 12">
            <a:extLst>
              <a:ext uri="{FF2B5EF4-FFF2-40B4-BE49-F238E27FC236}">
                <a16:creationId xmlns:a16="http://schemas.microsoft.com/office/drawing/2014/main" id="{5EFAB4D0-599B-4D4E-96B5-3B2910CDC289}"/>
              </a:ext>
            </a:extLst>
          </p:cNvPr>
          <p:cNvCxnSpPr/>
          <p:nvPr/>
        </p:nvCxnSpPr>
        <p:spPr>
          <a:xfrm flipH="1" flipV="1">
            <a:off x="5477320" y="2001265"/>
            <a:ext cx="0" cy="1447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10" name="Rectangle 13">
            <a:extLst>
              <a:ext uri="{FF2B5EF4-FFF2-40B4-BE49-F238E27FC236}">
                <a16:creationId xmlns:a16="http://schemas.microsoft.com/office/drawing/2014/main" id="{98942AE3-0AE2-43AF-86FE-FABB4C5286E7}"/>
              </a:ext>
            </a:extLst>
          </p:cNvPr>
          <p:cNvSpPr/>
          <p:nvPr/>
        </p:nvSpPr>
        <p:spPr>
          <a:xfrm>
            <a:off x="5401120" y="3449065"/>
            <a:ext cx="152400" cy="685800"/>
          </a:xfrm>
          <a:prstGeom prst="rect">
            <a:avLst/>
          </a:prstGeom>
          <a:solidFill>
            <a:srgbClr val="A85D24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rgbClr val="A85D24"/>
              </a:solidFill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72A0C16C-1D82-4657-B0AC-5E47210BD696}"/>
              </a:ext>
            </a:extLst>
          </p:cNvPr>
          <p:cNvSpPr/>
          <p:nvPr/>
        </p:nvSpPr>
        <p:spPr>
          <a:xfrm>
            <a:off x="8506270" y="2915665"/>
            <a:ext cx="152400" cy="83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C0EB42B-F2E6-47BB-A01D-CDF3A3C5017E}"/>
              </a:ext>
            </a:extLst>
          </p:cNvPr>
          <p:cNvSpPr/>
          <p:nvPr/>
        </p:nvSpPr>
        <p:spPr>
          <a:xfrm>
            <a:off x="3191320" y="2915665"/>
            <a:ext cx="152400" cy="68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14" name="Line 20">
            <a:extLst>
              <a:ext uri="{FF2B5EF4-FFF2-40B4-BE49-F238E27FC236}">
                <a16:creationId xmlns:a16="http://schemas.microsoft.com/office/drawing/2014/main" id="{B1E9D9FB-F45B-4A72-B82B-2DAB49515862}"/>
              </a:ext>
            </a:extLst>
          </p:cNvPr>
          <p:cNvCxnSpPr/>
          <p:nvPr/>
        </p:nvCxnSpPr>
        <p:spPr>
          <a:xfrm flipH="1">
            <a:off x="3267520" y="3601465"/>
            <a:ext cx="0" cy="990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5" name="Line 21">
            <a:extLst>
              <a:ext uri="{FF2B5EF4-FFF2-40B4-BE49-F238E27FC236}">
                <a16:creationId xmlns:a16="http://schemas.microsoft.com/office/drawing/2014/main" id="{5DF946D4-330C-424C-BE7F-CB3A42337DBF}"/>
              </a:ext>
            </a:extLst>
          </p:cNvPr>
          <p:cNvCxnSpPr/>
          <p:nvPr/>
        </p:nvCxnSpPr>
        <p:spPr>
          <a:xfrm flipH="1" flipV="1">
            <a:off x="3267520" y="2001265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16" name="Oval 22">
            <a:extLst>
              <a:ext uri="{FF2B5EF4-FFF2-40B4-BE49-F238E27FC236}">
                <a16:creationId xmlns:a16="http://schemas.microsoft.com/office/drawing/2014/main" id="{C85387EB-57BE-42F0-9A8E-C65E3EE3349B}"/>
              </a:ext>
            </a:extLst>
          </p:cNvPr>
          <p:cNvSpPr/>
          <p:nvPr/>
        </p:nvSpPr>
        <p:spPr>
          <a:xfrm>
            <a:off x="3962400" y="2915665"/>
            <a:ext cx="609600" cy="6096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17" name="Line 23">
            <a:extLst>
              <a:ext uri="{FF2B5EF4-FFF2-40B4-BE49-F238E27FC236}">
                <a16:creationId xmlns:a16="http://schemas.microsoft.com/office/drawing/2014/main" id="{A4EBAE38-3B99-42D6-8CE4-3B8527A4E6F5}"/>
              </a:ext>
            </a:extLst>
          </p:cNvPr>
          <p:cNvCxnSpPr/>
          <p:nvPr/>
        </p:nvCxnSpPr>
        <p:spPr>
          <a:xfrm flipH="1">
            <a:off x="3962400" y="3237679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8" name="Line 24">
            <a:extLst>
              <a:ext uri="{FF2B5EF4-FFF2-40B4-BE49-F238E27FC236}">
                <a16:creationId xmlns:a16="http://schemas.microsoft.com/office/drawing/2014/main" id="{B69FFD32-B7BE-44D6-AD6F-27825405DE65}"/>
              </a:ext>
            </a:extLst>
          </p:cNvPr>
          <p:cNvCxnSpPr>
            <a:cxnSpLocks/>
            <a:stCxn id="16" idx="4"/>
          </p:cNvCxnSpPr>
          <p:nvPr/>
        </p:nvCxnSpPr>
        <p:spPr>
          <a:xfrm flipH="1">
            <a:off x="4258120" y="3525265"/>
            <a:ext cx="9080" cy="1066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20" name="Line 28">
            <a:extLst>
              <a:ext uri="{FF2B5EF4-FFF2-40B4-BE49-F238E27FC236}">
                <a16:creationId xmlns:a16="http://schemas.microsoft.com/office/drawing/2014/main" id="{B9F7F563-94ED-449A-8ECF-F2013603060F}"/>
              </a:ext>
            </a:extLst>
          </p:cNvPr>
          <p:cNvCxnSpPr/>
          <p:nvPr/>
        </p:nvCxnSpPr>
        <p:spPr>
          <a:xfrm flipH="1">
            <a:off x="8571358" y="2001265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21" name="Line 29">
            <a:extLst>
              <a:ext uri="{FF2B5EF4-FFF2-40B4-BE49-F238E27FC236}">
                <a16:creationId xmlns:a16="http://schemas.microsoft.com/office/drawing/2014/main" id="{59A65399-F217-47F6-B20C-DB82173382F1}"/>
              </a:ext>
            </a:extLst>
          </p:cNvPr>
          <p:cNvCxnSpPr>
            <a:cxnSpLocks/>
          </p:cNvCxnSpPr>
          <p:nvPr/>
        </p:nvCxnSpPr>
        <p:spPr>
          <a:xfrm>
            <a:off x="8266558" y="2001265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sp>
        <p:nvSpPr>
          <p:cNvPr id="22" name="Text Box 30">
            <a:extLst>
              <a:ext uri="{FF2B5EF4-FFF2-40B4-BE49-F238E27FC236}">
                <a16:creationId xmlns:a16="http://schemas.microsoft.com/office/drawing/2014/main" id="{F2131D2D-4BA0-46F7-A730-06FF12EC3A1C}"/>
              </a:ext>
            </a:extLst>
          </p:cNvPr>
          <p:cNvSpPr/>
          <p:nvPr/>
        </p:nvSpPr>
        <p:spPr>
          <a:xfrm>
            <a:off x="8524526" y="2227633"/>
            <a:ext cx="304800" cy="46166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I</a:t>
            </a:r>
          </a:p>
        </p:txBody>
      </p:sp>
      <p:cxnSp>
        <p:nvCxnSpPr>
          <p:cNvPr id="23" name="Line 31">
            <a:extLst>
              <a:ext uri="{FF2B5EF4-FFF2-40B4-BE49-F238E27FC236}">
                <a16:creationId xmlns:a16="http://schemas.microsoft.com/office/drawing/2014/main" id="{0D41D0D0-ECB6-4DCB-9083-A801C793D533}"/>
              </a:ext>
            </a:extLst>
          </p:cNvPr>
          <p:cNvCxnSpPr/>
          <p:nvPr/>
        </p:nvCxnSpPr>
        <p:spPr>
          <a:xfrm flipH="1">
            <a:off x="8571358" y="3753865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B565B02B-7401-4F2D-8A8B-2E0248F8E440}"/>
              </a:ext>
            </a:extLst>
          </p:cNvPr>
          <p:cNvGrpSpPr/>
          <p:nvPr/>
        </p:nvGrpSpPr>
        <p:grpSpPr>
          <a:xfrm>
            <a:off x="5447158" y="1305258"/>
            <a:ext cx="2819400" cy="1003301"/>
            <a:chOff x="5447158" y="83564"/>
            <a:chExt cx="2819400" cy="1003301"/>
          </a:xfrm>
        </p:grpSpPr>
        <p:sp>
          <p:nvSpPr>
            <p:cNvPr id="25" name="Oval 33">
              <a:extLst>
                <a:ext uri="{FF2B5EF4-FFF2-40B4-BE49-F238E27FC236}">
                  <a16:creationId xmlns:a16="http://schemas.microsoft.com/office/drawing/2014/main" id="{1A285965-16AE-465E-8DD0-A2A6980DE75D}"/>
                </a:ext>
              </a:extLst>
            </p:cNvPr>
            <p:cNvSpPr/>
            <p:nvPr/>
          </p:nvSpPr>
          <p:spPr>
            <a:xfrm>
              <a:off x="6513958" y="477265"/>
              <a:ext cx="609600" cy="609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cxnSp>
          <p:nvCxnSpPr>
            <p:cNvPr id="27" name="Line 35">
              <a:extLst>
                <a:ext uri="{FF2B5EF4-FFF2-40B4-BE49-F238E27FC236}">
                  <a16:creationId xmlns:a16="http://schemas.microsoft.com/office/drawing/2014/main" id="{6DEF263E-8C3E-4A61-B866-F72C193AC529}"/>
                </a:ext>
              </a:extLst>
            </p:cNvPr>
            <p:cNvCxnSpPr/>
            <p:nvPr/>
          </p:nvCxnSpPr>
          <p:spPr>
            <a:xfrm>
              <a:off x="5447158" y="782065"/>
              <a:ext cx="2819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402BEF7-A4F2-4F5F-8685-7DD1FEA95B56}"/>
                </a:ext>
              </a:extLst>
            </p:cNvPr>
            <p:cNvSpPr txBox="1"/>
            <p:nvPr/>
          </p:nvSpPr>
          <p:spPr>
            <a:xfrm>
              <a:off x="6243046" y="83564"/>
              <a:ext cx="1223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-   8V  +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id="{70BF1180-09D7-43E3-A1AD-1540E0DDC75E}"/>
              </a:ext>
            </a:extLst>
          </p:cNvPr>
          <p:cNvSpPr/>
          <p:nvPr/>
        </p:nvSpPr>
        <p:spPr>
          <a:xfrm>
            <a:off x="3253644" y="2914803"/>
            <a:ext cx="923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10Ω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5DDAAD64-E284-43F2-A6BD-84291F5DF29F}"/>
              </a:ext>
            </a:extLst>
          </p:cNvPr>
          <p:cNvSpPr txBox="1"/>
          <p:nvPr/>
        </p:nvSpPr>
        <p:spPr>
          <a:xfrm>
            <a:off x="4584018" y="3018297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3A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916C4439-35E7-44B6-9C88-6423B7D858EA}"/>
              </a:ext>
            </a:extLst>
          </p:cNvPr>
          <p:cNvSpPr txBox="1"/>
          <p:nvPr/>
        </p:nvSpPr>
        <p:spPr>
          <a:xfrm>
            <a:off x="5758659" y="2227633"/>
            <a:ext cx="7152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+ </a:t>
            </a:r>
          </a:p>
          <a:p>
            <a:r>
              <a:rPr lang="en-US" altLang="zh-CN" sz="2400" b="1">
                <a:solidFill>
                  <a:schemeClr val="tx1"/>
                </a:solidFill>
              </a:rPr>
              <a:t>20V</a:t>
            </a:r>
          </a:p>
          <a:p>
            <a:r>
              <a:rPr lang="en-US" altLang="zh-CN" sz="2400" b="1">
                <a:solidFill>
                  <a:schemeClr val="tx1"/>
                </a:solidFill>
              </a:rPr>
              <a:t> -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875BF016-952D-4BF8-8DE0-C126E6B56ECF}"/>
              </a:ext>
            </a:extLst>
          </p:cNvPr>
          <p:cNvSpPr/>
          <p:nvPr/>
        </p:nvSpPr>
        <p:spPr>
          <a:xfrm>
            <a:off x="5608559" y="3551697"/>
            <a:ext cx="923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10Ω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cxnSp>
        <p:nvCxnSpPr>
          <p:cNvPr id="12" name="Line 18">
            <a:extLst>
              <a:ext uri="{FF2B5EF4-FFF2-40B4-BE49-F238E27FC236}">
                <a16:creationId xmlns:a16="http://schemas.microsoft.com/office/drawing/2014/main" id="{355EDFDE-7710-4786-9AD9-58819982A717}"/>
              </a:ext>
            </a:extLst>
          </p:cNvPr>
          <p:cNvCxnSpPr>
            <a:cxnSpLocks/>
          </p:cNvCxnSpPr>
          <p:nvPr/>
        </p:nvCxnSpPr>
        <p:spPr>
          <a:xfrm>
            <a:off x="3267520" y="2001265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</p:spTree>
    <p:extLst>
      <p:ext uri="{BB962C8B-B14F-4D97-AF65-F5344CB8AC3E}">
        <p14:creationId xmlns:p14="http://schemas.microsoft.com/office/powerpoint/2010/main" val="102276175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Line 12">
            <a:extLst>
              <a:ext uri="{FF2B5EF4-FFF2-40B4-BE49-F238E27FC236}">
                <a16:creationId xmlns:a16="http://schemas.microsoft.com/office/drawing/2014/main" id="{D01F108D-6A47-4E78-B200-DFA54A8DB39C}"/>
              </a:ext>
            </a:extLst>
          </p:cNvPr>
          <p:cNvCxnSpPr>
            <a:cxnSpLocks/>
          </p:cNvCxnSpPr>
          <p:nvPr/>
        </p:nvCxnSpPr>
        <p:spPr>
          <a:xfrm flipV="1">
            <a:off x="6025079" y="2001265"/>
            <a:ext cx="0" cy="2604407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9" name="Line 12">
            <a:extLst>
              <a:ext uri="{FF2B5EF4-FFF2-40B4-BE49-F238E27FC236}">
                <a16:creationId xmlns:a16="http://schemas.microsoft.com/office/drawing/2014/main" id="{5EFAB4D0-599B-4D4E-96B5-3B2910CDC289}"/>
              </a:ext>
            </a:extLst>
          </p:cNvPr>
          <p:cNvCxnSpPr>
            <a:cxnSpLocks/>
          </p:cNvCxnSpPr>
          <p:nvPr/>
        </p:nvCxnSpPr>
        <p:spPr>
          <a:xfrm flipV="1">
            <a:off x="5437225" y="1987658"/>
            <a:ext cx="0" cy="2604407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id="{7E6E0A17-4934-409E-91B4-9126554B760B}"/>
              </a:ext>
            </a:extLst>
          </p:cNvPr>
          <p:cNvSpPr/>
          <p:nvPr/>
        </p:nvSpPr>
        <p:spPr>
          <a:xfrm>
            <a:off x="553910" y="648803"/>
            <a:ext cx="1928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例</a:t>
            </a:r>
            <a:r>
              <a:rPr lang="zh-CN" altLang="en-US" b="1"/>
              <a:t>：</a:t>
            </a:r>
            <a:r>
              <a:rPr lang="en-US" altLang="en-US" b="1"/>
              <a:t>求电流I.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6972F5C7-9F76-4122-88B8-86D05FF124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6" y="2403579"/>
            <a:ext cx="2904262" cy="2224774"/>
          </a:xfrm>
          <a:prstGeom prst="rect">
            <a:avLst/>
          </a:prstGeom>
        </p:spPr>
      </p:pic>
      <p:sp>
        <p:nvSpPr>
          <p:cNvPr id="7" name="Text Box 10">
            <a:extLst>
              <a:ext uri="{FF2B5EF4-FFF2-40B4-BE49-F238E27FC236}">
                <a16:creationId xmlns:a16="http://schemas.microsoft.com/office/drawing/2014/main" id="{232AFFB2-72F5-4A36-A281-FA373F7D1A25}"/>
              </a:ext>
            </a:extLst>
          </p:cNvPr>
          <p:cNvSpPr/>
          <p:nvPr/>
        </p:nvSpPr>
        <p:spPr>
          <a:xfrm>
            <a:off x="8624219" y="4109838"/>
            <a:ext cx="6096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b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16B957B-A561-4A35-B292-103C860A995D}"/>
              </a:ext>
            </a:extLst>
          </p:cNvPr>
          <p:cNvSpPr txBox="1"/>
          <p:nvPr/>
        </p:nvSpPr>
        <p:spPr>
          <a:xfrm>
            <a:off x="8594053" y="3027732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5Ω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" name="Oval 5">
            <a:extLst>
              <a:ext uri="{FF2B5EF4-FFF2-40B4-BE49-F238E27FC236}">
                <a16:creationId xmlns:a16="http://schemas.microsoft.com/office/drawing/2014/main" id="{12212AF0-6643-4C65-85AD-1D430E3A849A}"/>
              </a:ext>
            </a:extLst>
          </p:cNvPr>
          <p:cNvSpPr/>
          <p:nvPr/>
        </p:nvSpPr>
        <p:spPr>
          <a:xfrm>
            <a:off x="5135957" y="2921990"/>
            <a:ext cx="609600" cy="609600"/>
          </a:xfrm>
          <a:prstGeom prst="ellipse">
            <a:avLst/>
          </a:prstGeom>
          <a:solidFill>
            <a:srgbClr val="A85D24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rgbClr val="A85D24"/>
              </a:solidFill>
            </a:endParaRPr>
          </a:p>
        </p:txBody>
      </p:sp>
      <p:cxnSp>
        <p:nvCxnSpPr>
          <p:cNvPr id="4" name="Line 6">
            <a:extLst>
              <a:ext uri="{FF2B5EF4-FFF2-40B4-BE49-F238E27FC236}">
                <a16:creationId xmlns:a16="http://schemas.microsoft.com/office/drawing/2014/main" id="{E00D175F-82A5-42A1-A0F1-18A212E8755A}"/>
              </a:ext>
            </a:extLst>
          </p:cNvPr>
          <p:cNvCxnSpPr/>
          <p:nvPr/>
        </p:nvCxnSpPr>
        <p:spPr>
          <a:xfrm>
            <a:off x="3237358" y="4592065"/>
            <a:ext cx="5334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cxnSp>
        <p:nvCxnSpPr>
          <p:cNvPr id="5" name="Line 7">
            <a:extLst>
              <a:ext uri="{FF2B5EF4-FFF2-40B4-BE49-F238E27FC236}">
                <a16:creationId xmlns:a16="http://schemas.microsoft.com/office/drawing/2014/main" id="{D47CBEE5-CC8F-49FD-B982-87ECCE35DD49}"/>
              </a:ext>
            </a:extLst>
          </p:cNvPr>
          <p:cNvCxnSpPr>
            <a:cxnSpLocks/>
          </p:cNvCxnSpPr>
          <p:nvPr/>
        </p:nvCxnSpPr>
        <p:spPr>
          <a:xfrm flipV="1">
            <a:off x="4258120" y="2001265"/>
            <a:ext cx="0" cy="91353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6" name="Text Box 9">
            <a:extLst>
              <a:ext uri="{FF2B5EF4-FFF2-40B4-BE49-F238E27FC236}">
                <a16:creationId xmlns:a16="http://schemas.microsoft.com/office/drawing/2014/main" id="{B0A38FE4-5324-4888-BB07-E6965B870B84}"/>
              </a:ext>
            </a:extLst>
          </p:cNvPr>
          <p:cNvSpPr/>
          <p:nvPr/>
        </p:nvSpPr>
        <p:spPr>
          <a:xfrm>
            <a:off x="8582470" y="1586283"/>
            <a:ext cx="4572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a</a:t>
            </a:r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98942AE3-0AE2-43AF-86FE-FABB4C5286E7}"/>
              </a:ext>
            </a:extLst>
          </p:cNvPr>
          <p:cNvSpPr/>
          <p:nvPr/>
        </p:nvSpPr>
        <p:spPr>
          <a:xfrm>
            <a:off x="5958806" y="2892451"/>
            <a:ext cx="152400" cy="685800"/>
          </a:xfrm>
          <a:prstGeom prst="rect">
            <a:avLst/>
          </a:prstGeom>
          <a:solidFill>
            <a:srgbClr val="A85D24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rgbClr val="A85D24"/>
              </a:solidFill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72A0C16C-1D82-4657-B0AC-5E47210BD696}"/>
              </a:ext>
            </a:extLst>
          </p:cNvPr>
          <p:cNvSpPr/>
          <p:nvPr/>
        </p:nvSpPr>
        <p:spPr>
          <a:xfrm>
            <a:off x="8506270" y="2915665"/>
            <a:ext cx="152400" cy="83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C0EB42B-F2E6-47BB-A01D-CDF3A3C5017E}"/>
              </a:ext>
            </a:extLst>
          </p:cNvPr>
          <p:cNvSpPr/>
          <p:nvPr/>
        </p:nvSpPr>
        <p:spPr>
          <a:xfrm>
            <a:off x="3191320" y="2915665"/>
            <a:ext cx="152400" cy="68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14" name="Line 20">
            <a:extLst>
              <a:ext uri="{FF2B5EF4-FFF2-40B4-BE49-F238E27FC236}">
                <a16:creationId xmlns:a16="http://schemas.microsoft.com/office/drawing/2014/main" id="{B1E9D9FB-F45B-4A72-B82B-2DAB49515862}"/>
              </a:ext>
            </a:extLst>
          </p:cNvPr>
          <p:cNvCxnSpPr/>
          <p:nvPr/>
        </p:nvCxnSpPr>
        <p:spPr>
          <a:xfrm flipH="1">
            <a:off x="3267520" y="3601465"/>
            <a:ext cx="0" cy="990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5" name="Line 21">
            <a:extLst>
              <a:ext uri="{FF2B5EF4-FFF2-40B4-BE49-F238E27FC236}">
                <a16:creationId xmlns:a16="http://schemas.microsoft.com/office/drawing/2014/main" id="{5DF946D4-330C-424C-BE7F-CB3A42337DBF}"/>
              </a:ext>
            </a:extLst>
          </p:cNvPr>
          <p:cNvCxnSpPr/>
          <p:nvPr/>
        </p:nvCxnSpPr>
        <p:spPr>
          <a:xfrm flipH="1" flipV="1">
            <a:off x="3267520" y="2001265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16" name="Oval 22">
            <a:extLst>
              <a:ext uri="{FF2B5EF4-FFF2-40B4-BE49-F238E27FC236}">
                <a16:creationId xmlns:a16="http://schemas.microsoft.com/office/drawing/2014/main" id="{C85387EB-57BE-42F0-9A8E-C65E3EE3349B}"/>
              </a:ext>
            </a:extLst>
          </p:cNvPr>
          <p:cNvSpPr/>
          <p:nvPr/>
        </p:nvSpPr>
        <p:spPr>
          <a:xfrm>
            <a:off x="3962400" y="2915665"/>
            <a:ext cx="609600" cy="6096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17" name="Line 23">
            <a:extLst>
              <a:ext uri="{FF2B5EF4-FFF2-40B4-BE49-F238E27FC236}">
                <a16:creationId xmlns:a16="http://schemas.microsoft.com/office/drawing/2014/main" id="{A4EBAE38-3B99-42D6-8CE4-3B8527A4E6F5}"/>
              </a:ext>
            </a:extLst>
          </p:cNvPr>
          <p:cNvCxnSpPr/>
          <p:nvPr/>
        </p:nvCxnSpPr>
        <p:spPr>
          <a:xfrm flipH="1">
            <a:off x="3962400" y="3237679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8" name="Line 24">
            <a:extLst>
              <a:ext uri="{FF2B5EF4-FFF2-40B4-BE49-F238E27FC236}">
                <a16:creationId xmlns:a16="http://schemas.microsoft.com/office/drawing/2014/main" id="{B69FFD32-B7BE-44D6-AD6F-27825405DE65}"/>
              </a:ext>
            </a:extLst>
          </p:cNvPr>
          <p:cNvCxnSpPr>
            <a:cxnSpLocks/>
            <a:stCxn id="16" idx="4"/>
          </p:cNvCxnSpPr>
          <p:nvPr/>
        </p:nvCxnSpPr>
        <p:spPr>
          <a:xfrm flipH="1">
            <a:off x="4258120" y="3525265"/>
            <a:ext cx="9080" cy="1066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20" name="Line 28">
            <a:extLst>
              <a:ext uri="{FF2B5EF4-FFF2-40B4-BE49-F238E27FC236}">
                <a16:creationId xmlns:a16="http://schemas.microsoft.com/office/drawing/2014/main" id="{B9F7F563-94ED-449A-8ECF-F2013603060F}"/>
              </a:ext>
            </a:extLst>
          </p:cNvPr>
          <p:cNvCxnSpPr/>
          <p:nvPr/>
        </p:nvCxnSpPr>
        <p:spPr>
          <a:xfrm flipH="1">
            <a:off x="8571358" y="2001265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21" name="Line 29">
            <a:extLst>
              <a:ext uri="{FF2B5EF4-FFF2-40B4-BE49-F238E27FC236}">
                <a16:creationId xmlns:a16="http://schemas.microsoft.com/office/drawing/2014/main" id="{59A65399-F217-47F6-B20C-DB82173382F1}"/>
              </a:ext>
            </a:extLst>
          </p:cNvPr>
          <p:cNvCxnSpPr>
            <a:cxnSpLocks/>
          </p:cNvCxnSpPr>
          <p:nvPr/>
        </p:nvCxnSpPr>
        <p:spPr>
          <a:xfrm>
            <a:off x="8266558" y="2001265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sp>
        <p:nvSpPr>
          <p:cNvPr id="22" name="Text Box 30">
            <a:extLst>
              <a:ext uri="{FF2B5EF4-FFF2-40B4-BE49-F238E27FC236}">
                <a16:creationId xmlns:a16="http://schemas.microsoft.com/office/drawing/2014/main" id="{F2131D2D-4BA0-46F7-A730-06FF12EC3A1C}"/>
              </a:ext>
            </a:extLst>
          </p:cNvPr>
          <p:cNvSpPr/>
          <p:nvPr/>
        </p:nvSpPr>
        <p:spPr>
          <a:xfrm>
            <a:off x="8524526" y="2227633"/>
            <a:ext cx="304800" cy="46166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I</a:t>
            </a:r>
          </a:p>
        </p:txBody>
      </p:sp>
      <p:cxnSp>
        <p:nvCxnSpPr>
          <p:cNvPr id="23" name="Line 31">
            <a:extLst>
              <a:ext uri="{FF2B5EF4-FFF2-40B4-BE49-F238E27FC236}">
                <a16:creationId xmlns:a16="http://schemas.microsoft.com/office/drawing/2014/main" id="{0D41D0D0-ECB6-4DCB-9083-A801C793D533}"/>
              </a:ext>
            </a:extLst>
          </p:cNvPr>
          <p:cNvCxnSpPr/>
          <p:nvPr/>
        </p:nvCxnSpPr>
        <p:spPr>
          <a:xfrm flipH="1">
            <a:off x="8571358" y="3753865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B565B02B-7401-4F2D-8A8B-2E0248F8E440}"/>
              </a:ext>
            </a:extLst>
          </p:cNvPr>
          <p:cNvGrpSpPr/>
          <p:nvPr/>
        </p:nvGrpSpPr>
        <p:grpSpPr>
          <a:xfrm>
            <a:off x="5447158" y="1305258"/>
            <a:ext cx="2819400" cy="1003301"/>
            <a:chOff x="5447158" y="83564"/>
            <a:chExt cx="2819400" cy="1003301"/>
          </a:xfrm>
        </p:grpSpPr>
        <p:sp>
          <p:nvSpPr>
            <p:cNvPr id="25" name="Oval 33">
              <a:extLst>
                <a:ext uri="{FF2B5EF4-FFF2-40B4-BE49-F238E27FC236}">
                  <a16:creationId xmlns:a16="http://schemas.microsoft.com/office/drawing/2014/main" id="{1A285965-16AE-465E-8DD0-A2A6980DE75D}"/>
                </a:ext>
              </a:extLst>
            </p:cNvPr>
            <p:cNvSpPr/>
            <p:nvPr/>
          </p:nvSpPr>
          <p:spPr>
            <a:xfrm>
              <a:off x="6513958" y="477265"/>
              <a:ext cx="609600" cy="609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cxnSp>
          <p:nvCxnSpPr>
            <p:cNvPr id="27" name="Line 35">
              <a:extLst>
                <a:ext uri="{FF2B5EF4-FFF2-40B4-BE49-F238E27FC236}">
                  <a16:creationId xmlns:a16="http://schemas.microsoft.com/office/drawing/2014/main" id="{6DEF263E-8C3E-4A61-B866-F72C193AC529}"/>
                </a:ext>
              </a:extLst>
            </p:cNvPr>
            <p:cNvCxnSpPr/>
            <p:nvPr/>
          </p:nvCxnSpPr>
          <p:spPr>
            <a:xfrm>
              <a:off x="5447158" y="782065"/>
              <a:ext cx="2819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402BEF7-A4F2-4F5F-8685-7DD1FEA95B56}"/>
                </a:ext>
              </a:extLst>
            </p:cNvPr>
            <p:cNvSpPr txBox="1"/>
            <p:nvPr/>
          </p:nvSpPr>
          <p:spPr>
            <a:xfrm>
              <a:off x="6243046" y="83564"/>
              <a:ext cx="1223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-   8V  +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id="{70BF1180-09D7-43E3-A1AD-1540E0DDC75E}"/>
              </a:ext>
            </a:extLst>
          </p:cNvPr>
          <p:cNvSpPr/>
          <p:nvPr/>
        </p:nvSpPr>
        <p:spPr>
          <a:xfrm>
            <a:off x="3253644" y="2914803"/>
            <a:ext cx="923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10Ω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5DDAAD64-E284-43F2-A6BD-84291F5DF29F}"/>
              </a:ext>
            </a:extLst>
          </p:cNvPr>
          <p:cNvSpPr txBox="1"/>
          <p:nvPr/>
        </p:nvSpPr>
        <p:spPr>
          <a:xfrm>
            <a:off x="4584018" y="3018297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3A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916C4439-35E7-44B6-9C88-6423B7D858EA}"/>
              </a:ext>
            </a:extLst>
          </p:cNvPr>
          <p:cNvSpPr txBox="1"/>
          <p:nvPr/>
        </p:nvSpPr>
        <p:spPr>
          <a:xfrm>
            <a:off x="5350772" y="2331694"/>
            <a:ext cx="638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rgbClr val="00B050"/>
                </a:solidFill>
              </a:rPr>
              <a:t> 2A</a:t>
            </a:r>
            <a:endParaRPr lang="zh-CN" altLang="en-US" sz="2400" b="1">
              <a:solidFill>
                <a:srgbClr val="00B050"/>
              </a:solidFill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875BF016-952D-4BF8-8DE0-C126E6B56ECF}"/>
              </a:ext>
            </a:extLst>
          </p:cNvPr>
          <p:cNvSpPr/>
          <p:nvPr/>
        </p:nvSpPr>
        <p:spPr>
          <a:xfrm>
            <a:off x="6084730" y="3004826"/>
            <a:ext cx="923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00B050"/>
                </a:solidFill>
              </a:rPr>
              <a:t>10Ω</a:t>
            </a:r>
            <a:endParaRPr lang="zh-CN" altLang="en-US" sz="2400" b="1">
              <a:solidFill>
                <a:srgbClr val="00B050"/>
              </a:solidFill>
            </a:endParaRPr>
          </a:p>
        </p:txBody>
      </p:sp>
      <p:cxnSp>
        <p:nvCxnSpPr>
          <p:cNvPr id="12" name="Line 18">
            <a:extLst>
              <a:ext uri="{FF2B5EF4-FFF2-40B4-BE49-F238E27FC236}">
                <a16:creationId xmlns:a16="http://schemas.microsoft.com/office/drawing/2014/main" id="{355EDFDE-7710-4786-9AD9-58819982A717}"/>
              </a:ext>
            </a:extLst>
          </p:cNvPr>
          <p:cNvCxnSpPr>
            <a:cxnSpLocks/>
          </p:cNvCxnSpPr>
          <p:nvPr/>
        </p:nvCxnSpPr>
        <p:spPr>
          <a:xfrm>
            <a:off x="3267520" y="2001265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BED63045-42BD-49CA-975D-DBC1938757AB}"/>
              </a:ext>
            </a:extLst>
          </p:cNvPr>
          <p:cNvCxnSpPr>
            <a:cxnSpLocks/>
          </p:cNvCxnSpPr>
          <p:nvPr/>
        </p:nvCxnSpPr>
        <p:spPr bwMode="auto">
          <a:xfrm>
            <a:off x="5135957" y="3249129"/>
            <a:ext cx="62270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210CE1B5-BB1A-41FD-BB48-A7BDF18CBD84}"/>
              </a:ext>
            </a:extLst>
          </p:cNvPr>
          <p:cNvCxnSpPr/>
          <p:nvPr/>
        </p:nvCxnSpPr>
        <p:spPr bwMode="auto">
          <a:xfrm flipV="1">
            <a:off x="5437225" y="2373088"/>
            <a:ext cx="0" cy="54054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A85D24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4380803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Line 12">
            <a:extLst>
              <a:ext uri="{FF2B5EF4-FFF2-40B4-BE49-F238E27FC236}">
                <a16:creationId xmlns:a16="http://schemas.microsoft.com/office/drawing/2014/main" id="{D01F108D-6A47-4E78-B200-DFA54A8DB39C}"/>
              </a:ext>
            </a:extLst>
          </p:cNvPr>
          <p:cNvCxnSpPr>
            <a:cxnSpLocks/>
          </p:cNvCxnSpPr>
          <p:nvPr/>
        </p:nvCxnSpPr>
        <p:spPr>
          <a:xfrm flipV="1">
            <a:off x="6025079" y="2001265"/>
            <a:ext cx="0" cy="2604407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9" name="Line 12">
            <a:extLst>
              <a:ext uri="{FF2B5EF4-FFF2-40B4-BE49-F238E27FC236}">
                <a16:creationId xmlns:a16="http://schemas.microsoft.com/office/drawing/2014/main" id="{5EFAB4D0-599B-4D4E-96B5-3B2910CDC289}"/>
              </a:ext>
            </a:extLst>
          </p:cNvPr>
          <p:cNvCxnSpPr>
            <a:cxnSpLocks/>
          </p:cNvCxnSpPr>
          <p:nvPr/>
        </p:nvCxnSpPr>
        <p:spPr>
          <a:xfrm flipV="1">
            <a:off x="5437225" y="1987658"/>
            <a:ext cx="0" cy="2604407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id="{7E6E0A17-4934-409E-91B4-9126554B760B}"/>
              </a:ext>
            </a:extLst>
          </p:cNvPr>
          <p:cNvSpPr/>
          <p:nvPr/>
        </p:nvSpPr>
        <p:spPr>
          <a:xfrm>
            <a:off x="553910" y="648803"/>
            <a:ext cx="1928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例</a:t>
            </a:r>
            <a:r>
              <a:rPr lang="zh-CN" altLang="en-US" b="1"/>
              <a:t>：</a:t>
            </a:r>
            <a:r>
              <a:rPr lang="en-US" altLang="en-US" b="1"/>
              <a:t>求电流I.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6972F5C7-9F76-4122-88B8-86D05FF124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6" y="2403579"/>
            <a:ext cx="2904262" cy="2224774"/>
          </a:xfrm>
          <a:prstGeom prst="rect">
            <a:avLst/>
          </a:prstGeom>
        </p:spPr>
      </p:pic>
      <p:sp>
        <p:nvSpPr>
          <p:cNvPr id="7" name="Text Box 10">
            <a:extLst>
              <a:ext uri="{FF2B5EF4-FFF2-40B4-BE49-F238E27FC236}">
                <a16:creationId xmlns:a16="http://schemas.microsoft.com/office/drawing/2014/main" id="{232AFFB2-72F5-4A36-A281-FA373F7D1A25}"/>
              </a:ext>
            </a:extLst>
          </p:cNvPr>
          <p:cNvSpPr/>
          <p:nvPr/>
        </p:nvSpPr>
        <p:spPr>
          <a:xfrm>
            <a:off x="8624219" y="4109838"/>
            <a:ext cx="6096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b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16B957B-A561-4A35-B292-103C860A995D}"/>
              </a:ext>
            </a:extLst>
          </p:cNvPr>
          <p:cNvSpPr txBox="1"/>
          <p:nvPr/>
        </p:nvSpPr>
        <p:spPr>
          <a:xfrm>
            <a:off x="8594053" y="3027732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5Ω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" name="Oval 5">
            <a:extLst>
              <a:ext uri="{FF2B5EF4-FFF2-40B4-BE49-F238E27FC236}">
                <a16:creationId xmlns:a16="http://schemas.microsoft.com/office/drawing/2014/main" id="{12212AF0-6643-4C65-85AD-1D430E3A849A}"/>
              </a:ext>
            </a:extLst>
          </p:cNvPr>
          <p:cNvSpPr/>
          <p:nvPr/>
        </p:nvSpPr>
        <p:spPr>
          <a:xfrm>
            <a:off x="5135957" y="2921990"/>
            <a:ext cx="609600" cy="609600"/>
          </a:xfrm>
          <a:prstGeom prst="ellipse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rgbClr val="A85D24"/>
              </a:solidFill>
            </a:endParaRPr>
          </a:p>
        </p:txBody>
      </p:sp>
      <p:cxnSp>
        <p:nvCxnSpPr>
          <p:cNvPr id="4" name="Line 6">
            <a:extLst>
              <a:ext uri="{FF2B5EF4-FFF2-40B4-BE49-F238E27FC236}">
                <a16:creationId xmlns:a16="http://schemas.microsoft.com/office/drawing/2014/main" id="{E00D175F-82A5-42A1-A0F1-18A212E8755A}"/>
              </a:ext>
            </a:extLst>
          </p:cNvPr>
          <p:cNvCxnSpPr/>
          <p:nvPr/>
        </p:nvCxnSpPr>
        <p:spPr>
          <a:xfrm>
            <a:off x="3237358" y="4592065"/>
            <a:ext cx="5334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cxnSp>
        <p:nvCxnSpPr>
          <p:cNvPr id="5" name="Line 7">
            <a:extLst>
              <a:ext uri="{FF2B5EF4-FFF2-40B4-BE49-F238E27FC236}">
                <a16:creationId xmlns:a16="http://schemas.microsoft.com/office/drawing/2014/main" id="{D47CBEE5-CC8F-49FD-B982-87ECCE35DD49}"/>
              </a:ext>
            </a:extLst>
          </p:cNvPr>
          <p:cNvCxnSpPr>
            <a:cxnSpLocks/>
          </p:cNvCxnSpPr>
          <p:nvPr/>
        </p:nvCxnSpPr>
        <p:spPr>
          <a:xfrm flipV="1">
            <a:off x="4258120" y="2001265"/>
            <a:ext cx="0" cy="91353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6" name="Text Box 9">
            <a:extLst>
              <a:ext uri="{FF2B5EF4-FFF2-40B4-BE49-F238E27FC236}">
                <a16:creationId xmlns:a16="http://schemas.microsoft.com/office/drawing/2014/main" id="{B0A38FE4-5324-4888-BB07-E6965B870B84}"/>
              </a:ext>
            </a:extLst>
          </p:cNvPr>
          <p:cNvSpPr/>
          <p:nvPr/>
        </p:nvSpPr>
        <p:spPr>
          <a:xfrm>
            <a:off x="8582470" y="1586283"/>
            <a:ext cx="4572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a</a:t>
            </a:r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98942AE3-0AE2-43AF-86FE-FABB4C5286E7}"/>
              </a:ext>
            </a:extLst>
          </p:cNvPr>
          <p:cNvSpPr/>
          <p:nvPr/>
        </p:nvSpPr>
        <p:spPr>
          <a:xfrm>
            <a:off x="5958806" y="2892451"/>
            <a:ext cx="152400" cy="685800"/>
          </a:xfrm>
          <a:prstGeom prst="rect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rgbClr val="A85D24"/>
              </a:solidFill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72A0C16C-1D82-4657-B0AC-5E47210BD696}"/>
              </a:ext>
            </a:extLst>
          </p:cNvPr>
          <p:cNvSpPr/>
          <p:nvPr/>
        </p:nvSpPr>
        <p:spPr>
          <a:xfrm>
            <a:off x="8506270" y="2915665"/>
            <a:ext cx="152400" cy="83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C0EB42B-F2E6-47BB-A01D-CDF3A3C5017E}"/>
              </a:ext>
            </a:extLst>
          </p:cNvPr>
          <p:cNvSpPr/>
          <p:nvPr/>
        </p:nvSpPr>
        <p:spPr>
          <a:xfrm>
            <a:off x="3191320" y="2915665"/>
            <a:ext cx="152400" cy="685800"/>
          </a:xfrm>
          <a:prstGeom prst="rect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14" name="Line 20">
            <a:extLst>
              <a:ext uri="{FF2B5EF4-FFF2-40B4-BE49-F238E27FC236}">
                <a16:creationId xmlns:a16="http://schemas.microsoft.com/office/drawing/2014/main" id="{B1E9D9FB-F45B-4A72-B82B-2DAB49515862}"/>
              </a:ext>
            </a:extLst>
          </p:cNvPr>
          <p:cNvCxnSpPr/>
          <p:nvPr/>
        </p:nvCxnSpPr>
        <p:spPr>
          <a:xfrm flipH="1">
            <a:off x="3267520" y="3601465"/>
            <a:ext cx="0" cy="990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5" name="Line 21">
            <a:extLst>
              <a:ext uri="{FF2B5EF4-FFF2-40B4-BE49-F238E27FC236}">
                <a16:creationId xmlns:a16="http://schemas.microsoft.com/office/drawing/2014/main" id="{5DF946D4-330C-424C-BE7F-CB3A42337DBF}"/>
              </a:ext>
            </a:extLst>
          </p:cNvPr>
          <p:cNvCxnSpPr/>
          <p:nvPr/>
        </p:nvCxnSpPr>
        <p:spPr>
          <a:xfrm flipH="1" flipV="1">
            <a:off x="3267520" y="2001265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16" name="Oval 22">
            <a:extLst>
              <a:ext uri="{FF2B5EF4-FFF2-40B4-BE49-F238E27FC236}">
                <a16:creationId xmlns:a16="http://schemas.microsoft.com/office/drawing/2014/main" id="{C85387EB-57BE-42F0-9A8E-C65E3EE3349B}"/>
              </a:ext>
            </a:extLst>
          </p:cNvPr>
          <p:cNvSpPr/>
          <p:nvPr/>
        </p:nvSpPr>
        <p:spPr>
          <a:xfrm>
            <a:off x="3962400" y="2915665"/>
            <a:ext cx="609600" cy="609600"/>
          </a:xfrm>
          <a:prstGeom prst="ellipse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17" name="Line 23">
            <a:extLst>
              <a:ext uri="{FF2B5EF4-FFF2-40B4-BE49-F238E27FC236}">
                <a16:creationId xmlns:a16="http://schemas.microsoft.com/office/drawing/2014/main" id="{A4EBAE38-3B99-42D6-8CE4-3B8527A4E6F5}"/>
              </a:ext>
            </a:extLst>
          </p:cNvPr>
          <p:cNvCxnSpPr/>
          <p:nvPr/>
        </p:nvCxnSpPr>
        <p:spPr>
          <a:xfrm flipH="1">
            <a:off x="3962400" y="3237679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8" name="Line 24">
            <a:extLst>
              <a:ext uri="{FF2B5EF4-FFF2-40B4-BE49-F238E27FC236}">
                <a16:creationId xmlns:a16="http://schemas.microsoft.com/office/drawing/2014/main" id="{B69FFD32-B7BE-44D6-AD6F-27825405DE65}"/>
              </a:ext>
            </a:extLst>
          </p:cNvPr>
          <p:cNvCxnSpPr>
            <a:cxnSpLocks/>
            <a:stCxn id="16" idx="4"/>
          </p:cNvCxnSpPr>
          <p:nvPr/>
        </p:nvCxnSpPr>
        <p:spPr>
          <a:xfrm flipH="1">
            <a:off x="4258120" y="3525265"/>
            <a:ext cx="9080" cy="1066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20" name="Line 28">
            <a:extLst>
              <a:ext uri="{FF2B5EF4-FFF2-40B4-BE49-F238E27FC236}">
                <a16:creationId xmlns:a16="http://schemas.microsoft.com/office/drawing/2014/main" id="{B9F7F563-94ED-449A-8ECF-F2013603060F}"/>
              </a:ext>
            </a:extLst>
          </p:cNvPr>
          <p:cNvCxnSpPr/>
          <p:nvPr/>
        </p:nvCxnSpPr>
        <p:spPr>
          <a:xfrm flipH="1">
            <a:off x="8571358" y="2001265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21" name="Line 29">
            <a:extLst>
              <a:ext uri="{FF2B5EF4-FFF2-40B4-BE49-F238E27FC236}">
                <a16:creationId xmlns:a16="http://schemas.microsoft.com/office/drawing/2014/main" id="{59A65399-F217-47F6-B20C-DB82173382F1}"/>
              </a:ext>
            </a:extLst>
          </p:cNvPr>
          <p:cNvCxnSpPr>
            <a:cxnSpLocks/>
          </p:cNvCxnSpPr>
          <p:nvPr/>
        </p:nvCxnSpPr>
        <p:spPr>
          <a:xfrm>
            <a:off x="8266558" y="2001265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sp>
        <p:nvSpPr>
          <p:cNvPr id="22" name="Text Box 30">
            <a:extLst>
              <a:ext uri="{FF2B5EF4-FFF2-40B4-BE49-F238E27FC236}">
                <a16:creationId xmlns:a16="http://schemas.microsoft.com/office/drawing/2014/main" id="{F2131D2D-4BA0-46F7-A730-06FF12EC3A1C}"/>
              </a:ext>
            </a:extLst>
          </p:cNvPr>
          <p:cNvSpPr/>
          <p:nvPr/>
        </p:nvSpPr>
        <p:spPr>
          <a:xfrm>
            <a:off x="8524526" y="2227633"/>
            <a:ext cx="304800" cy="46166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I</a:t>
            </a:r>
          </a:p>
        </p:txBody>
      </p:sp>
      <p:cxnSp>
        <p:nvCxnSpPr>
          <p:cNvPr id="23" name="Line 31">
            <a:extLst>
              <a:ext uri="{FF2B5EF4-FFF2-40B4-BE49-F238E27FC236}">
                <a16:creationId xmlns:a16="http://schemas.microsoft.com/office/drawing/2014/main" id="{0D41D0D0-ECB6-4DCB-9083-A801C793D533}"/>
              </a:ext>
            </a:extLst>
          </p:cNvPr>
          <p:cNvCxnSpPr/>
          <p:nvPr/>
        </p:nvCxnSpPr>
        <p:spPr>
          <a:xfrm flipH="1">
            <a:off x="8571358" y="3753865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B565B02B-7401-4F2D-8A8B-2E0248F8E440}"/>
              </a:ext>
            </a:extLst>
          </p:cNvPr>
          <p:cNvGrpSpPr/>
          <p:nvPr/>
        </p:nvGrpSpPr>
        <p:grpSpPr>
          <a:xfrm>
            <a:off x="5447158" y="1305258"/>
            <a:ext cx="2819400" cy="1003301"/>
            <a:chOff x="5447158" y="83564"/>
            <a:chExt cx="2819400" cy="1003301"/>
          </a:xfrm>
        </p:grpSpPr>
        <p:sp>
          <p:nvSpPr>
            <p:cNvPr id="25" name="Oval 33">
              <a:extLst>
                <a:ext uri="{FF2B5EF4-FFF2-40B4-BE49-F238E27FC236}">
                  <a16:creationId xmlns:a16="http://schemas.microsoft.com/office/drawing/2014/main" id="{1A285965-16AE-465E-8DD0-A2A6980DE75D}"/>
                </a:ext>
              </a:extLst>
            </p:cNvPr>
            <p:cNvSpPr/>
            <p:nvPr/>
          </p:nvSpPr>
          <p:spPr>
            <a:xfrm>
              <a:off x="6513958" y="477265"/>
              <a:ext cx="609600" cy="609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cxnSp>
          <p:nvCxnSpPr>
            <p:cNvPr id="27" name="Line 35">
              <a:extLst>
                <a:ext uri="{FF2B5EF4-FFF2-40B4-BE49-F238E27FC236}">
                  <a16:creationId xmlns:a16="http://schemas.microsoft.com/office/drawing/2014/main" id="{6DEF263E-8C3E-4A61-B866-F72C193AC529}"/>
                </a:ext>
              </a:extLst>
            </p:cNvPr>
            <p:cNvCxnSpPr/>
            <p:nvPr/>
          </p:nvCxnSpPr>
          <p:spPr>
            <a:xfrm>
              <a:off x="5447158" y="782065"/>
              <a:ext cx="2819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402BEF7-A4F2-4F5F-8685-7DD1FEA95B56}"/>
                </a:ext>
              </a:extLst>
            </p:cNvPr>
            <p:cNvSpPr txBox="1"/>
            <p:nvPr/>
          </p:nvSpPr>
          <p:spPr>
            <a:xfrm>
              <a:off x="6243046" y="83564"/>
              <a:ext cx="1223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-   8V  +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id="{70BF1180-09D7-43E3-A1AD-1540E0DDC75E}"/>
              </a:ext>
            </a:extLst>
          </p:cNvPr>
          <p:cNvSpPr/>
          <p:nvPr/>
        </p:nvSpPr>
        <p:spPr>
          <a:xfrm>
            <a:off x="3253644" y="2914803"/>
            <a:ext cx="923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10Ω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5DDAAD64-E284-43F2-A6BD-84291F5DF29F}"/>
              </a:ext>
            </a:extLst>
          </p:cNvPr>
          <p:cNvSpPr txBox="1"/>
          <p:nvPr/>
        </p:nvSpPr>
        <p:spPr>
          <a:xfrm>
            <a:off x="4584018" y="3018297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3A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916C4439-35E7-44B6-9C88-6423B7D858EA}"/>
              </a:ext>
            </a:extLst>
          </p:cNvPr>
          <p:cNvSpPr txBox="1"/>
          <p:nvPr/>
        </p:nvSpPr>
        <p:spPr>
          <a:xfrm>
            <a:off x="5350772" y="2331694"/>
            <a:ext cx="638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rgbClr val="00B050"/>
                </a:solidFill>
              </a:rPr>
              <a:t> </a:t>
            </a:r>
            <a:r>
              <a:rPr lang="en-US" altLang="zh-CN" sz="2400" b="1"/>
              <a:t>2A</a:t>
            </a:r>
            <a:endParaRPr lang="zh-CN" altLang="en-US" sz="2400" b="1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875BF016-952D-4BF8-8DE0-C126E6B56ECF}"/>
              </a:ext>
            </a:extLst>
          </p:cNvPr>
          <p:cNvSpPr/>
          <p:nvPr/>
        </p:nvSpPr>
        <p:spPr>
          <a:xfrm>
            <a:off x="6084730" y="3004826"/>
            <a:ext cx="923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/>
              <a:t>10Ω</a:t>
            </a:r>
            <a:endParaRPr lang="zh-CN" altLang="en-US" sz="2400" b="1"/>
          </a:p>
        </p:txBody>
      </p:sp>
      <p:cxnSp>
        <p:nvCxnSpPr>
          <p:cNvPr id="12" name="Line 18">
            <a:extLst>
              <a:ext uri="{FF2B5EF4-FFF2-40B4-BE49-F238E27FC236}">
                <a16:creationId xmlns:a16="http://schemas.microsoft.com/office/drawing/2014/main" id="{355EDFDE-7710-4786-9AD9-58819982A717}"/>
              </a:ext>
            </a:extLst>
          </p:cNvPr>
          <p:cNvCxnSpPr>
            <a:cxnSpLocks/>
          </p:cNvCxnSpPr>
          <p:nvPr/>
        </p:nvCxnSpPr>
        <p:spPr>
          <a:xfrm>
            <a:off x="3267520" y="2001265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BED63045-42BD-49CA-975D-DBC1938757AB}"/>
              </a:ext>
            </a:extLst>
          </p:cNvPr>
          <p:cNvCxnSpPr>
            <a:cxnSpLocks/>
          </p:cNvCxnSpPr>
          <p:nvPr/>
        </p:nvCxnSpPr>
        <p:spPr bwMode="auto">
          <a:xfrm>
            <a:off x="5135957" y="3249129"/>
            <a:ext cx="62270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210CE1B5-BB1A-41FD-BB48-A7BDF18CBD84}"/>
              </a:ext>
            </a:extLst>
          </p:cNvPr>
          <p:cNvCxnSpPr/>
          <p:nvPr/>
        </p:nvCxnSpPr>
        <p:spPr bwMode="auto">
          <a:xfrm flipV="1">
            <a:off x="5437225" y="2373088"/>
            <a:ext cx="0" cy="54054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4549992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Line 12">
            <a:extLst>
              <a:ext uri="{FF2B5EF4-FFF2-40B4-BE49-F238E27FC236}">
                <a16:creationId xmlns:a16="http://schemas.microsoft.com/office/drawing/2014/main" id="{D01F108D-6A47-4E78-B200-DFA54A8DB39C}"/>
              </a:ext>
            </a:extLst>
          </p:cNvPr>
          <p:cNvCxnSpPr>
            <a:cxnSpLocks/>
          </p:cNvCxnSpPr>
          <p:nvPr/>
        </p:nvCxnSpPr>
        <p:spPr>
          <a:xfrm flipV="1">
            <a:off x="6025079" y="2001265"/>
            <a:ext cx="0" cy="2604407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9" name="Line 12">
            <a:extLst>
              <a:ext uri="{FF2B5EF4-FFF2-40B4-BE49-F238E27FC236}">
                <a16:creationId xmlns:a16="http://schemas.microsoft.com/office/drawing/2014/main" id="{5EFAB4D0-599B-4D4E-96B5-3B2910CDC289}"/>
              </a:ext>
            </a:extLst>
          </p:cNvPr>
          <p:cNvCxnSpPr>
            <a:cxnSpLocks/>
          </p:cNvCxnSpPr>
          <p:nvPr/>
        </p:nvCxnSpPr>
        <p:spPr>
          <a:xfrm flipV="1">
            <a:off x="5437225" y="1987658"/>
            <a:ext cx="0" cy="2604407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id="{7E6E0A17-4934-409E-91B4-9126554B760B}"/>
              </a:ext>
            </a:extLst>
          </p:cNvPr>
          <p:cNvSpPr/>
          <p:nvPr/>
        </p:nvSpPr>
        <p:spPr>
          <a:xfrm>
            <a:off x="553910" y="648803"/>
            <a:ext cx="1928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例</a:t>
            </a:r>
            <a:r>
              <a:rPr lang="zh-CN" altLang="en-US" b="1"/>
              <a:t>：</a:t>
            </a:r>
            <a:r>
              <a:rPr lang="en-US" altLang="en-US" b="1"/>
              <a:t>求电流I.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6972F5C7-9F76-4122-88B8-86D05FF124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6" y="2403579"/>
            <a:ext cx="2904262" cy="2224774"/>
          </a:xfrm>
          <a:prstGeom prst="rect">
            <a:avLst/>
          </a:prstGeom>
        </p:spPr>
      </p:pic>
      <p:sp>
        <p:nvSpPr>
          <p:cNvPr id="7" name="Text Box 10">
            <a:extLst>
              <a:ext uri="{FF2B5EF4-FFF2-40B4-BE49-F238E27FC236}">
                <a16:creationId xmlns:a16="http://schemas.microsoft.com/office/drawing/2014/main" id="{232AFFB2-72F5-4A36-A281-FA373F7D1A25}"/>
              </a:ext>
            </a:extLst>
          </p:cNvPr>
          <p:cNvSpPr/>
          <p:nvPr/>
        </p:nvSpPr>
        <p:spPr>
          <a:xfrm>
            <a:off x="8624219" y="4109838"/>
            <a:ext cx="6096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b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16B957B-A561-4A35-B292-103C860A995D}"/>
              </a:ext>
            </a:extLst>
          </p:cNvPr>
          <p:cNvSpPr txBox="1"/>
          <p:nvPr/>
        </p:nvSpPr>
        <p:spPr>
          <a:xfrm>
            <a:off x="8594053" y="3027732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5Ω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3" name="Oval 5">
            <a:extLst>
              <a:ext uri="{FF2B5EF4-FFF2-40B4-BE49-F238E27FC236}">
                <a16:creationId xmlns:a16="http://schemas.microsoft.com/office/drawing/2014/main" id="{12212AF0-6643-4C65-85AD-1D430E3A849A}"/>
              </a:ext>
            </a:extLst>
          </p:cNvPr>
          <p:cNvSpPr/>
          <p:nvPr/>
        </p:nvSpPr>
        <p:spPr>
          <a:xfrm>
            <a:off x="5135957" y="2921990"/>
            <a:ext cx="609600" cy="609600"/>
          </a:xfrm>
          <a:prstGeom prst="ellipse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rgbClr val="A85D24"/>
              </a:solidFill>
            </a:endParaRPr>
          </a:p>
        </p:txBody>
      </p:sp>
      <p:cxnSp>
        <p:nvCxnSpPr>
          <p:cNvPr id="4" name="Line 6">
            <a:extLst>
              <a:ext uri="{FF2B5EF4-FFF2-40B4-BE49-F238E27FC236}">
                <a16:creationId xmlns:a16="http://schemas.microsoft.com/office/drawing/2014/main" id="{E00D175F-82A5-42A1-A0F1-18A212E8755A}"/>
              </a:ext>
            </a:extLst>
          </p:cNvPr>
          <p:cNvCxnSpPr>
            <a:cxnSpLocks/>
          </p:cNvCxnSpPr>
          <p:nvPr/>
        </p:nvCxnSpPr>
        <p:spPr>
          <a:xfrm>
            <a:off x="5437225" y="4592065"/>
            <a:ext cx="3134133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sp>
        <p:nvSpPr>
          <p:cNvPr id="6" name="Text Box 9">
            <a:extLst>
              <a:ext uri="{FF2B5EF4-FFF2-40B4-BE49-F238E27FC236}">
                <a16:creationId xmlns:a16="http://schemas.microsoft.com/office/drawing/2014/main" id="{B0A38FE4-5324-4888-BB07-E6965B870B84}"/>
              </a:ext>
            </a:extLst>
          </p:cNvPr>
          <p:cNvSpPr/>
          <p:nvPr/>
        </p:nvSpPr>
        <p:spPr>
          <a:xfrm>
            <a:off x="8582470" y="1586283"/>
            <a:ext cx="4572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a</a:t>
            </a:r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98942AE3-0AE2-43AF-86FE-FABB4C5286E7}"/>
              </a:ext>
            </a:extLst>
          </p:cNvPr>
          <p:cNvSpPr/>
          <p:nvPr/>
        </p:nvSpPr>
        <p:spPr>
          <a:xfrm>
            <a:off x="5958806" y="2892451"/>
            <a:ext cx="152400" cy="685800"/>
          </a:xfrm>
          <a:prstGeom prst="rect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rgbClr val="A85D24"/>
              </a:solidFill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72A0C16C-1D82-4657-B0AC-5E47210BD696}"/>
              </a:ext>
            </a:extLst>
          </p:cNvPr>
          <p:cNvSpPr/>
          <p:nvPr/>
        </p:nvSpPr>
        <p:spPr>
          <a:xfrm>
            <a:off x="8506270" y="2915665"/>
            <a:ext cx="152400" cy="83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20" name="Line 28">
            <a:extLst>
              <a:ext uri="{FF2B5EF4-FFF2-40B4-BE49-F238E27FC236}">
                <a16:creationId xmlns:a16="http://schemas.microsoft.com/office/drawing/2014/main" id="{B9F7F563-94ED-449A-8ECF-F2013603060F}"/>
              </a:ext>
            </a:extLst>
          </p:cNvPr>
          <p:cNvCxnSpPr/>
          <p:nvPr/>
        </p:nvCxnSpPr>
        <p:spPr>
          <a:xfrm flipH="1">
            <a:off x="8571358" y="2001265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21" name="Line 29">
            <a:extLst>
              <a:ext uri="{FF2B5EF4-FFF2-40B4-BE49-F238E27FC236}">
                <a16:creationId xmlns:a16="http://schemas.microsoft.com/office/drawing/2014/main" id="{59A65399-F217-47F6-B20C-DB82173382F1}"/>
              </a:ext>
            </a:extLst>
          </p:cNvPr>
          <p:cNvCxnSpPr>
            <a:cxnSpLocks/>
          </p:cNvCxnSpPr>
          <p:nvPr/>
        </p:nvCxnSpPr>
        <p:spPr>
          <a:xfrm>
            <a:off x="8266558" y="2001265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sp>
        <p:nvSpPr>
          <p:cNvPr id="22" name="Text Box 30">
            <a:extLst>
              <a:ext uri="{FF2B5EF4-FFF2-40B4-BE49-F238E27FC236}">
                <a16:creationId xmlns:a16="http://schemas.microsoft.com/office/drawing/2014/main" id="{F2131D2D-4BA0-46F7-A730-06FF12EC3A1C}"/>
              </a:ext>
            </a:extLst>
          </p:cNvPr>
          <p:cNvSpPr/>
          <p:nvPr/>
        </p:nvSpPr>
        <p:spPr>
          <a:xfrm>
            <a:off x="8524526" y="2227633"/>
            <a:ext cx="304800" cy="46166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I</a:t>
            </a:r>
          </a:p>
        </p:txBody>
      </p:sp>
      <p:cxnSp>
        <p:nvCxnSpPr>
          <p:cNvPr id="23" name="Line 31">
            <a:extLst>
              <a:ext uri="{FF2B5EF4-FFF2-40B4-BE49-F238E27FC236}">
                <a16:creationId xmlns:a16="http://schemas.microsoft.com/office/drawing/2014/main" id="{0D41D0D0-ECB6-4DCB-9083-A801C793D533}"/>
              </a:ext>
            </a:extLst>
          </p:cNvPr>
          <p:cNvCxnSpPr/>
          <p:nvPr/>
        </p:nvCxnSpPr>
        <p:spPr>
          <a:xfrm flipH="1">
            <a:off x="8571358" y="3753865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B565B02B-7401-4F2D-8A8B-2E0248F8E440}"/>
              </a:ext>
            </a:extLst>
          </p:cNvPr>
          <p:cNvGrpSpPr/>
          <p:nvPr/>
        </p:nvGrpSpPr>
        <p:grpSpPr>
          <a:xfrm>
            <a:off x="5447158" y="1305258"/>
            <a:ext cx="2819400" cy="1003301"/>
            <a:chOff x="5447158" y="83564"/>
            <a:chExt cx="2819400" cy="1003301"/>
          </a:xfrm>
        </p:grpSpPr>
        <p:sp>
          <p:nvSpPr>
            <p:cNvPr id="25" name="Oval 33">
              <a:extLst>
                <a:ext uri="{FF2B5EF4-FFF2-40B4-BE49-F238E27FC236}">
                  <a16:creationId xmlns:a16="http://schemas.microsoft.com/office/drawing/2014/main" id="{1A285965-16AE-465E-8DD0-A2A6980DE75D}"/>
                </a:ext>
              </a:extLst>
            </p:cNvPr>
            <p:cNvSpPr/>
            <p:nvPr/>
          </p:nvSpPr>
          <p:spPr>
            <a:xfrm>
              <a:off x="6513958" y="477265"/>
              <a:ext cx="609600" cy="609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cxnSp>
          <p:nvCxnSpPr>
            <p:cNvPr id="27" name="Line 35">
              <a:extLst>
                <a:ext uri="{FF2B5EF4-FFF2-40B4-BE49-F238E27FC236}">
                  <a16:creationId xmlns:a16="http://schemas.microsoft.com/office/drawing/2014/main" id="{6DEF263E-8C3E-4A61-B866-F72C193AC529}"/>
                </a:ext>
              </a:extLst>
            </p:cNvPr>
            <p:cNvCxnSpPr/>
            <p:nvPr/>
          </p:nvCxnSpPr>
          <p:spPr>
            <a:xfrm>
              <a:off x="5447158" y="782065"/>
              <a:ext cx="2819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402BEF7-A4F2-4F5F-8685-7DD1FEA95B56}"/>
                </a:ext>
              </a:extLst>
            </p:cNvPr>
            <p:cNvSpPr txBox="1"/>
            <p:nvPr/>
          </p:nvSpPr>
          <p:spPr>
            <a:xfrm>
              <a:off x="6243046" y="83564"/>
              <a:ext cx="1223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-   8V  +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:a16="http://schemas.microsoft.com/office/drawing/2014/main" id="{916C4439-35E7-44B6-9C88-6423B7D858EA}"/>
              </a:ext>
            </a:extLst>
          </p:cNvPr>
          <p:cNvSpPr txBox="1"/>
          <p:nvPr/>
        </p:nvSpPr>
        <p:spPr>
          <a:xfrm>
            <a:off x="5386763" y="3623492"/>
            <a:ext cx="638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rgbClr val="00B050"/>
                </a:solidFill>
              </a:rPr>
              <a:t> 1A</a:t>
            </a:r>
            <a:endParaRPr lang="zh-CN" altLang="en-US" sz="2400" b="1">
              <a:solidFill>
                <a:srgbClr val="00B050"/>
              </a:solidFill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875BF016-952D-4BF8-8DE0-C126E6B56ECF}"/>
              </a:ext>
            </a:extLst>
          </p:cNvPr>
          <p:cNvSpPr/>
          <p:nvPr/>
        </p:nvSpPr>
        <p:spPr>
          <a:xfrm>
            <a:off x="6084730" y="3004826"/>
            <a:ext cx="923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00B050"/>
                </a:solidFill>
              </a:rPr>
              <a:t>5Ω</a:t>
            </a:r>
            <a:endParaRPr lang="zh-CN" altLang="en-US" sz="2400" b="1">
              <a:solidFill>
                <a:srgbClr val="00B050"/>
              </a:solidFill>
            </a:endParaRPr>
          </a:p>
        </p:txBody>
      </p:sp>
      <p:cxnSp>
        <p:nvCxnSpPr>
          <p:cNvPr id="12" name="Line 18">
            <a:extLst>
              <a:ext uri="{FF2B5EF4-FFF2-40B4-BE49-F238E27FC236}">
                <a16:creationId xmlns:a16="http://schemas.microsoft.com/office/drawing/2014/main" id="{355EDFDE-7710-4786-9AD9-58819982A717}"/>
              </a:ext>
            </a:extLst>
          </p:cNvPr>
          <p:cNvCxnSpPr>
            <a:cxnSpLocks/>
          </p:cNvCxnSpPr>
          <p:nvPr/>
        </p:nvCxnSpPr>
        <p:spPr>
          <a:xfrm>
            <a:off x="5477320" y="2001265"/>
            <a:ext cx="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BED63045-42BD-49CA-975D-DBC1938757AB}"/>
              </a:ext>
            </a:extLst>
          </p:cNvPr>
          <p:cNvCxnSpPr>
            <a:cxnSpLocks/>
          </p:cNvCxnSpPr>
          <p:nvPr/>
        </p:nvCxnSpPr>
        <p:spPr bwMode="auto">
          <a:xfrm>
            <a:off x="5135957" y="3249129"/>
            <a:ext cx="62270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210CE1B5-BB1A-41FD-BB48-A7BDF18CBD84}"/>
              </a:ext>
            </a:extLst>
          </p:cNvPr>
          <p:cNvCxnSpPr>
            <a:cxnSpLocks/>
            <a:stCxn id="3" idx="4"/>
          </p:cNvCxnSpPr>
          <p:nvPr/>
        </p:nvCxnSpPr>
        <p:spPr bwMode="auto">
          <a:xfrm flipH="1">
            <a:off x="5437225" y="3531590"/>
            <a:ext cx="3532" cy="48032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04227679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5">
            <a:extLst>
              <a:ext uri="{FF2B5EF4-FFF2-40B4-BE49-F238E27FC236}">
                <a16:creationId xmlns:a16="http://schemas.microsoft.com/office/drawing/2014/main" id="{12212AF0-6643-4C65-85AD-1D430E3A849A}"/>
              </a:ext>
            </a:extLst>
          </p:cNvPr>
          <p:cNvSpPr/>
          <p:nvPr/>
        </p:nvSpPr>
        <p:spPr>
          <a:xfrm>
            <a:off x="5124672" y="3211166"/>
            <a:ext cx="609600" cy="609600"/>
          </a:xfrm>
          <a:prstGeom prst="ellipse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rgbClr val="A85D24"/>
              </a:solidFill>
            </a:endParaRPr>
          </a:p>
        </p:txBody>
      </p:sp>
      <p:cxnSp>
        <p:nvCxnSpPr>
          <p:cNvPr id="9" name="Line 12">
            <a:extLst>
              <a:ext uri="{FF2B5EF4-FFF2-40B4-BE49-F238E27FC236}">
                <a16:creationId xmlns:a16="http://schemas.microsoft.com/office/drawing/2014/main" id="{5EFAB4D0-599B-4D4E-96B5-3B2910CDC289}"/>
              </a:ext>
            </a:extLst>
          </p:cNvPr>
          <p:cNvCxnSpPr>
            <a:cxnSpLocks/>
          </p:cNvCxnSpPr>
          <p:nvPr/>
        </p:nvCxnSpPr>
        <p:spPr>
          <a:xfrm flipV="1">
            <a:off x="5437225" y="1987658"/>
            <a:ext cx="0" cy="2604407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id="{7E6E0A17-4934-409E-91B4-9126554B760B}"/>
              </a:ext>
            </a:extLst>
          </p:cNvPr>
          <p:cNvSpPr/>
          <p:nvPr/>
        </p:nvSpPr>
        <p:spPr>
          <a:xfrm>
            <a:off x="553910" y="648803"/>
            <a:ext cx="1928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例</a:t>
            </a:r>
            <a:r>
              <a:rPr lang="zh-CN" altLang="en-US" b="1"/>
              <a:t>：</a:t>
            </a:r>
            <a:r>
              <a:rPr lang="en-US" altLang="en-US" b="1"/>
              <a:t>求电流I.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6972F5C7-9F76-4122-88B8-86D05FF124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6" y="2403579"/>
            <a:ext cx="2904262" cy="2224774"/>
          </a:xfrm>
          <a:prstGeom prst="rect">
            <a:avLst/>
          </a:prstGeom>
        </p:spPr>
      </p:pic>
      <p:sp>
        <p:nvSpPr>
          <p:cNvPr id="7" name="Text Box 10">
            <a:extLst>
              <a:ext uri="{FF2B5EF4-FFF2-40B4-BE49-F238E27FC236}">
                <a16:creationId xmlns:a16="http://schemas.microsoft.com/office/drawing/2014/main" id="{232AFFB2-72F5-4A36-A281-FA373F7D1A25}"/>
              </a:ext>
            </a:extLst>
          </p:cNvPr>
          <p:cNvSpPr/>
          <p:nvPr/>
        </p:nvSpPr>
        <p:spPr>
          <a:xfrm>
            <a:off x="8624219" y="4109838"/>
            <a:ext cx="6096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b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16B957B-A561-4A35-B292-103C860A995D}"/>
              </a:ext>
            </a:extLst>
          </p:cNvPr>
          <p:cNvSpPr txBox="1"/>
          <p:nvPr/>
        </p:nvSpPr>
        <p:spPr>
          <a:xfrm>
            <a:off x="8594053" y="3027732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5Ω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cxnSp>
        <p:nvCxnSpPr>
          <p:cNvPr id="4" name="Line 6">
            <a:extLst>
              <a:ext uri="{FF2B5EF4-FFF2-40B4-BE49-F238E27FC236}">
                <a16:creationId xmlns:a16="http://schemas.microsoft.com/office/drawing/2014/main" id="{E00D175F-82A5-42A1-A0F1-18A212E8755A}"/>
              </a:ext>
            </a:extLst>
          </p:cNvPr>
          <p:cNvCxnSpPr>
            <a:cxnSpLocks/>
          </p:cNvCxnSpPr>
          <p:nvPr/>
        </p:nvCxnSpPr>
        <p:spPr>
          <a:xfrm>
            <a:off x="5437225" y="4592065"/>
            <a:ext cx="3134133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sp>
        <p:nvSpPr>
          <p:cNvPr id="6" name="Text Box 9">
            <a:extLst>
              <a:ext uri="{FF2B5EF4-FFF2-40B4-BE49-F238E27FC236}">
                <a16:creationId xmlns:a16="http://schemas.microsoft.com/office/drawing/2014/main" id="{B0A38FE4-5324-4888-BB07-E6965B870B84}"/>
              </a:ext>
            </a:extLst>
          </p:cNvPr>
          <p:cNvSpPr/>
          <p:nvPr/>
        </p:nvSpPr>
        <p:spPr>
          <a:xfrm>
            <a:off x="8582470" y="1586283"/>
            <a:ext cx="457200" cy="64135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a</a:t>
            </a:r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98942AE3-0AE2-43AF-86FE-FABB4C5286E7}"/>
              </a:ext>
            </a:extLst>
          </p:cNvPr>
          <p:cNvSpPr/>
          <p:nvPr/>
        </p:nvSpPr>
        <p:spPr>
          <a:xfrm>
            <a:off x="5361025" y="2159207"/>
            <a:ext cx="152400" cy="685800"/>
          </a:xfrm>
          <a:prstGeom prst="rect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rgbClr val="A85D24"/>
              </a:solidFill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72A0C16C-1D82-4657-B0AC-5E47210BD696}"/>
              </a:ext>
            </a:extLst>
          </p:cNvPr>
          <p:cNvSpPr/>
          <p:nvPr/>
        </p:nvSpPr>
        <p:spPr>
          <a:xfrm>
            <a:off x="8506270" y="2915665"/>
            <a:ext cx="152400" cy="83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20" name="Line 28">
            <a:extLst>
              <a:ext uri="{FF2B5EF4-FFF2-40B4-BE49-F238E27FC236}">
                <a16:creationId xmlns:a16="http://schemas.microsoft.com/office/drawing/2014/main" id="{B9F7F563-94ED-449A-8ECF-F2013603060F}"/>
              </a:ext>
            </a:extLst>
          </p:cNvPr>
          <p:cNvCxnSpPr/>
          <p:nvPr/>
        </p:nvCxnSpPr>
        <p:spPr>
          <a:xfrm flipH="1">
            <a:off x="8571358" y="2001265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21" name="Line 29">
            <a:extLst>
              <a:ext uri="{FF2B5EF4-FFF2-40B4-BE49-F238E27FC236}">
                <a16:creationId xmlns:a16="http://schemas.microsoft.com/office/drawing/2014/main" id="{59A65399-F217-47F6-B20C-DB82173382F1}"/>
              </a:ext>
            </a:extLst>
          </p:cNvPr>
          <p:cNvCxnSpPr>
            <a:cxnSpLocks/>
          </p:cNvCxnSpPr>
          <p:nvPr/>
        </p:nvCxnSpPr>
        <p:spPr>
          <a:xfrm>
            <a:off x="8266558" y="2001265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oval"/>
          </a:ln>
        </p:spPr>
      </p:cxnSp>
      <p:sp>
        <p:nvSpPr>
          <p:cNvPr id="22" name="Text Box 30">
            <a:extLst>
              <a:ext uri="{FF2B5EF4-FFF2-40B4-BE49-F238E27FC236}">
                <a16:creationId xmlns:a16="http://schemas.microsoft.com/office/drawing/2014/main" id="{F2131D2D-4BA0-46F7-A730-06FF12EC3A1C}"/>
              </a:ext>
            </a:extLst>
          </p:cNvPr>
          <p:cNvSpPr/>
          <p:nvPr/>
        </p:nvSpPr>
        <p:spPr>
          <a:xfrm>
            <a:off x="8524526" y="2227633"/>
            <a:ext cx="304800" cy="46166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I</a:t>
            </a:r>
          </a:p>
        </p:txBody>
      </p:sp>
      <p:cxnSp>
        <p:nvCxnSpPr>
          <p:cNvPr id="23" name="Line 31">
            <a:extLst>
              <a:ext uri="{FF2B5EF4-FFF2-40B4-BE49-F238E27FC236}">
                <a16:creationId xmlns:a16="http://schemas.microsoft.com/office/drawing/2014/main" id="{0D41D0D0-ECB6-4DCB-9083-A801C793D533}"/>
              </a:ext>
            </a:extLst>
          </p:cNvPr>
          <p:cNvCxnSpPr/>
          <p:nvPr/>
        </p:nvCxnSpPr>
        <p:spPr>
          <a:xfrm flipH="1">
            <a:off x="8571358" y="3753865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B565B02B-7401-4F2D-8A8B-2E0248F8E440}"/>
              </a:ext>
            </a:extLst>
          </p:cNvPr>
          <p:cNvGrpSpPr/>
          <p:nvPr/>
        </p:nvGrpSpPr>
        <p:grpSpPr>
          <a:xfrm>
            <a:off x="5447158" y="1305258"/>
            <a:ext cx="2819400" cy="1003301"/>
            <a:chOff x="5447158" y="83564"/>
            <a:chExt cx="2819400" cy="1003301"/>
          </a:xfrm>
        </p:grpSpPr>
        <p:sp>
          <p:nvSpPr>
            <p:cNvPr id="25" name="Oval 33">
              <a:extLst>
                <a:ext uri="{FF2B5EF4-FFF2-40B4-BE49-F238E27FC236}">
                  <a16:creationId xmlns:a16="http://schemas.microsoft.com/office/drawing/2014/main" id="{1A285965-16AE-465E-8DD0-A2A6980DE75D}"/>
                </a:ext>
              </a:extLst>
            </p:cNvPr>
            <p:cNvSpPr/>
            <p:nvPr/>
          </p:nvSpPr>
          <p:spPr>
            <a:xfrm>
              <a:off x="6513958" y="477265"/>
              <a:ext cx="609600" cy="609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cxnSp>
          <p:nvCxnSpPr>
            <p:cNvPr id="27" name="Line 35">
              <a:extLst>
                <a:ext uri="{FF2B5EF4-FFF2-40B4-BE49-F238E27FC236}">
                  <a16:creationId xmlns:a16="http://schemas.microsoft.com/office/drawing/2014/main" id="{6DEF263E-8C3E-4A61-B866-F72C193AC529}"/>
                </a:ext>
              </a:extLst>
            </p:cNvPr>
            <p:cNvCxnSpPr/>
            <p:nvPr/>
          </p:nvCxnSpPr>
          <p:spPr>
            <a:xfrm>
              <a:off x="5447158" y="782065"/>
              <a:ext cx="2819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402BEF7-A4F2-4F5F-8685-7DD1FEA95B56}"/>
                </a:ext>
              </a:extLst>
            </p:cNvPr>
            <p:cNvSpPr txBox="1"/>
            <p:nvPr/>
          </p:nvSpPr>
          <p:spPr>
            <a:xfrm>
              <a:off x="6243046" y="83564"/>
              <a:ext cx="1223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tx1"/>
                  </a:solidFill>
                </a:rPr>
                <a:t>-   8V  +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:a16="http://schemas.microsoft.com/office/drawing/2014/main" id="{875BF016-952D-4BF8-8DE0-C126E6B56ECF}"/>
              </a:ext>
            </a:extLst>
          </p:cNvPr>
          <p:cNvSpPr/>
          <p:nvPr/>
        </p:nvSpPr>
        <p:spPr>
          <a:xfrm>
            <a:off x="4800943" y="2233094"/>
            <a:ext cx="923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/>
              <a:t>5Ω</a:t>
            </a:r>
            <a:endParaRPr lang="zh-CN" altLang="en-US" sz="2400" b="1"/>
          </a:p>
        </p:txBody>
      </p:sp>
      <p:cxnSp>
        <p:nvCxnSpPr>
          <p:cNvPr id="12" name="Line 18">
            <a:extLst>
              <a:ext uri="{FF2B5EF4-FFF2-40B4-BE49-F238E27FC236}">
                <a16:creationId xmlns:a16="http://schemas.microsoft.com/office/drawing/2014/main" id="{355EDFDE-7710-4786-9AD9-58819982A717}"/>
              </a:ext>
            </a:extLst>
          </p:cNvPr>
          <p:cNvCxnSpPr>
            <a:cxnSpLocks/>
          </p:cNvCxnSpPr>
          <p:nvPr/>
        </p:nvCxnSpPr>
        <p:spPr>
          <a:xfrm>
            <a:off x="5477320" y="2001265"/>
            <a:ext cx="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id="{709D07F6-749D-45C4-B5CD-FAD98C293DCB}"/>
              </a:ext>
            </a:extLst>
          </p:cNvPr>
          <p:cNvSpPr txBox="1"/>
          <p:nvPr/>
        </p:nvSpPr>
        <p:spPr>
          <a:xfrm>
            <a:off x="4600134" y="2967674"/>
            <a:ext cx="5613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/>
              <a:t>-</a:t>
            </a:r>
          </a:p>
          <a:p>
            <a:r>
              <a:rPr lang="en-US" altLang="zh-CN" b="1"/>
              <a:t>5V</a:t>
            </a:r>
          </a:p>
          <a:p>
            <a:r>
              <a:rPr lang="en-US" altLang="zh-CN" b="1"/>
              <a:t>+</a:t>
            </a:r>
            <a:endParaRPr lang="zh-CN" altLang="en-US" b="1"/>
          </a:p>
        </p:txBody>
      </p:sp>
      <p:graphicFrame>
        <p:nvGraphicFramePr>
          <p:cNvPr id="28" name="Object 46">
            <a:extLst>
              <a:ext uri="{FF2B5EF4-FFF2-40B4-BE49-F238E27FC236}">
                <a16:creationId xmlns:a16="http://schemas.microsoft.com/office/drawing/2014/main" id="{4BBA5B9C-23B5-42EF-8A17-A8D19CDBDB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2358691"/>
              </p:ext>
            </p:extLst>
          </p:nvPr>
        </p:nvGraphicFramePr>
        <p:xfrm>
          <a:off x="3363670" y="416816"/>
          <a:ext cx="3034299" cy="583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17440" imgH="177480" progId="Equation.DSMT4">
                  <p:embed/>
                </p:oleObj>
              </mc:Choice>
              <mc:Fallback>
                <p:oleObj name="Equation" r:id="rId3" imgW="1117440" imgH="177480" progId="Equation.DSMT4">
                  <p:embed/>
                  <p:pic>
                    <p:nvPicPr>
                      <p:cNvPr id="60420" name="Object 46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3670" y="416816"/>
                        <a:ext cx="3034299" cy="5836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46">
            <a:extLst>
              <a:ext uri="{FF2B5EF4-FFF2-40B4-BE49-F238E27FC236}">
                <a16:creationId xmlns:a16="http://schemas.microsoft.com/office/drawing/2014/main" id="{ECAA2084-F9AA-408A-BAE5-B0B29D40E6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1112034"/>
              </p:ext>
            </p:extLst>
          </p:nvPr>
        </p:nvGraphicFramePr>
        <p:xfrm>
          <a:off x="3634822" y="1110468"/>
          <a:ext cx="1585913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83920" imgH="177480" progId="Equation.DSMT4">
                  <p:embed/>
                </p:oleObj>
              </mc:Choice>
              <mc:Fallback>
                <p:oleObj name="Equation" r:id="rId5" imgW="583920" imgH="177480" progId="Equation.DSMT4">
                  <p:embed/>
                  <p:pic>
                    <p:nvPicPr>
                      <p:cNvPr id="28" name="Object 46">
                        <a:extLst>
                          <a:ext uri="{FF2B5EF4-FFF2-40B4-BE49-F238E27FC236}">
                            <a16:creationId xmlns:a16="http://schemas.microsoft.com/office/drawing/2014/main" id="{4BBA5B9C-23B5-42EF-8A17-A8D19CDBDB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4822" y="1110468"/>
                        <a:ext cx="1585913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06212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85984" y="428610"/>
            <a:ext cx="48750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实际电压源模型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戴维南模型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928926" y="4214824"/>
            <a:ext cx="1214446" cy="58477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VCR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5360990" y="928676"/>
            <a:ext cx="3068662" cy="2928957"/>
            <a:chOff x="5003800" y="1428743"/>
            <a:chExt cx="3068662" cy="2928957"/>
          </a:xfrm>
        </p:grpSpPr>
        <p:grpSp>
          <p:nvGrpSpPr>
            <p:cNvPr id="22" name="Group 4"/>
            <p:cNvGrpSpPr>
              <a:grpSpLocks/>
            </p:cNvGrpSpPr>
            <p:nvPr/>
          </p:nvGrpSpPr>
          <p:grpSpPr bwMode="auto">
            <a:xfrm>
              <a:off x="5003800" y="1428743"/>
              <a:ext cx="3068662" cy="2928957"/>
              <a:chOff x="2400" y="480"/>
              <a:chExt cx="2592" cy="1824"/>
            </a:xfrm>
          </p:grpSpPr>
          <p:sp>
            <p:nvSpPr>
              <p:cNvPr id="23" name="Rectangle 5"/>
              <p:cNvSpPr>
                <a:spLocks noChangeArrowheads="1"/>
              </p:cNvSpPr>
              <p:nvPr/>
            </p:nvSpPr>
            <p:spPr bwMode="auto">
              <a:xfrm>
                <a:off x="2400" y="480"/>
                <a:ext cx="2592" cy="18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4" name="Line 6"/>
              <p:cNvSpPr>
                <a:spLocks noChangeShapeType="1"/>
              </p:cNvSpPr>
              <p:nvPr/>
            </p:nvSpPr>
            <p:spPr bwMode="auto">
              <a:xfrm>
                <a:off x="2455" y="1826"/>
                <a:ext cx="24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5" name="Line 7"/>
              <p:cNvSpPr>
                <a:spLocks noChangeShapeType="1"/>
              </p:cNvSpPr>
              <p:nvPr/>
            </p:nvSpPr>
            <p:spPr bwMode="auto">
              <a:xfrm flipV="1">
                <a:off x="2971" y="623"/>
                <a:ext cx="0" cy="157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6" name="Line 8"/>
              <p:cNvSpPr>
                <a:spLocks noChangeShapeType="1"/>
              </p:cNvSpPr>
              <p:nvPr/>
            </p:nvSpPr>
            <p:spPr bwMode="auto">
              <a:xfrm>
                <a:off x="2633" y="980"/>
                <a:ext cx="1864" cy="1073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aphicFrame>
            <p:nvGraphicFramePr>
              <p:cNvPr id="27" name="Object 1"/>
              <p:cNvGraphicFramePr>
                <a:graphicFrameLocks noChangeAspect="1"/>
              </p:cNvGraphicFramePr>
              <p:nvPr/>
            </p:nvGraphicFramePr>
            <p:xfrm>
              <a:off x="4722" y="1826"/>
              <a:ext cx="179" cy="2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" imgW="105480" imgH="189720" progId="Equation.DSMT4">
                      <p:embed/>
                    </p:oleObj>
                  </mc:Choice>
                  <mc:Fallback>
                    <p:oleObj name="Equation" r:id="rId2" imgW="105480" imgH="189720" progId="Equation.DSMT4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lum bright="-100000"/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22" y="1826"/>
                            <a:ext cx="179" cy="27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2"/>
              <p:cNvGraphicFramePr>
                <a:graphicFrameLocks noChangeAspect="1"/>
              </p:cNvGraphicFramePr>
              <p:nvPr/>
            </p:nvGraphicFramePr>
            <p:xfrm>
              <a:off x="3099" y="551"/>
              <a:ext cx="226" cy="21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126720" imgH="147600" progId="Equation.DSMT4">
                      <p:embed/>
                    </p:oleObj>
                  </mc:Choice>
                  <mc:Fallback>
                    <p:oleObj name="Equation" r:id="rId4" imgW="126720" imgH="147600" progId="Equation.DSMT4">
                      <p:embed/>
                      <p:pic>
                        <p:nvPicPr>
                          <p:cNvPr id="0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lum bright="-100000"/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99" y="551"/>
                            <a:ext cx="226" cy="21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1" name="Line 13"/>
              <p:cNvSpPr>
                <a:spLocks noChangeShapeType="1"/>
              </p:cNvSpPr>
              <p:nvPr/>
            </p:nvSpPr>
            <p:spPr bwMode="auto">
              <a:xfrm flipV="1">
                <a:off x="2590" y="1196"/>
                <a:ext cx="2119" cy="0"/>
              </a:xfrm>
              <a:prstGeom prst="line">
                <a:avLst/>
              </a:prstGeom>
              <a:noFill/>
              <a:ln w="38100">
                <a:solidFill>
                  <a:srgbClr val="FF3399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aphicFrame>
          <p:nvGraphicFramePr>
            <p:cNvPr id="1036" name="Object 12"/>
            <p:cNvGraphicFramePr>
              <a:graphicFrameLocks noChangeAspect="1"/>
            </p:cNvGraphicFramePr>
            <p:nvPr/>
          </p:nvGraphicFramePr>
          <p:xfrm>
            <a:off x="6953248" y="3143255"/>
            <a:ext cx="809625" cy="857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431640" imgH="457200" progId="Equation.DSMT4">
                    <p:embed/>
                  </p:oleObj>
                </mc:Choice>
                <mc:Fallback>
                  <p:oleObj name="Equation" r:id="rId6" imgW="431640" imgH="457200" progId="Equation.DSMT4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53248" y="3143255"/>
                          <a:ext cx="809625" cy="857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7" name="Object 13"/>
            <p:cNvGraphicFramePr>
              <a:graphicFrameLocks noChangeAspect="1"/>
            </p:cNvGraphicFramePr>
            <p:nvPr/>
          </p:nvGraphicFramePr>
          <p:xfrm>
            <a:off x="7226298" y="2125667"/>
            <a:ext cx="314325" cy="458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64880" imgH="228600" progId="Equation.DSMT4">
                    <p:embed/>
                  </p:oleObj>
                </mc:Choice>
                <mc:Fallback>
                  <p:oleObj name="Equation" r:id="rId8" imgW="164880" imgH="228600" progId="Equation.DSMT4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26298" y="2125667"/>
                          <a:ext cx="314325" cy="4587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8" name="Object 14"/>
            <p:cNvGraphicFramePr>
              <a:graphicFrameLocks noChangeAspect="1"/>
            </p:cNvGraphicFramePr>
            <p:nvPr/>
          </p:nvGraphicFramePr>
          <p:xfrm>
            <a:off x="5715008" y="2143122"/>
            <a:ext cx="387352" cy="4357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203040" imgH="228600" progId="Equation.DSMT4">
                    <p:embed/>
                  </p:oleObj>
                </mc:Choice>
                <mc:Fallback>
                  <p:oleObj name="Equation" r:id="rId10" imgW="203040" imgH="228600" progId="Equation.DSMT4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5008" y="2143122"/>
                          <a:ext cx="387352" cy="4357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714348" y="1213582"/>
            <a:ext cx="1214446" cy="2308222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950178" y="857238"/>
            <a:ext cx="3050320" cy="2983694"/>
            <a:chOff x="950178" y="857238"/>
            <a:chExt cx="3050320" cy="2983694"/>
          </a:xfrm>
        </p:grpSpPr>
        <p:grpSp>
          <p:nvGrpSpPr>
            <p:cNvPr id="35" name="组合 34"/>
            <p:cNvGrpSpPr/>
            <p:nvPr/>
          </p:nvGrpSpPr>
          <p:grpSpPr>
            <a:xfrm>
              <a:off x="950178" y="857238"/>
              <a:ext cx="3050320" cy="2983694"/>
              <a:chOff x="793110" y="1115333"/>
              <a:chExt cx="3681007" cy="3931856"/>
            </a:xfrm>
          </p:grpSpPr>
          <p:grpSp>
            <p:nvGrpSpPr>
              <p:cNvPr id="4" name="组合 7"/>
              <p:cNvGrpSpPr>
                <a:grpSpLocks/>
              </p:cNvGrpSpPr>
              <p:nvPr/>
            </p:nvGrpSpPr>
            <p:grpSpPr bwMode="auto">
              <a:xfrm>
                <a:off x="1194794" y="1115333"/>
                <a:ext cx="3279323" cy="3931856"/>
                <a:chOff x="3139599" y="2210933"/>
                <a:chExt cx="3278048" cy="3931295"/>
              </a:xfrm>
            </p:grpSpPr>
            <p:sp>
              <p:nvSpPr>
                <p:cNvPr id="5" name="Oval 5"/>
                <p:cNvSpPr>
                  <a:spLocks noChangeArrowheads="1"/>
                </p:cNvSpPr>
                <p:nvPr/>
              </p:nvSpPr>
              <p:spPr bwMode="auto">
                <a:xfrm>
                  <a:off x="3139599" y="4329022"/>
                  <a:ext cx="548020" cy="576180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" name="Line 6"/>
                <p:cNvSpPr>
                  <a:spLocks noChangeShapeType="1"/>
                </p:cNvSpPr>
                <p:nvPr/>
              </p:nvSpPr>
              <p:spPr bwMode="auto">
                <a:xfrm>
                  <a:off x="3390752" y="5409955"/>
                  <a:ext cx="1871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" name="Line 7"/>
                <p:cNvSpPr>
                  <a:spLocks noChangeShapeType="1"/>
                </p:cNvSpPr>
                <p:nvPr/>
              </p:nvSpPr>
              <p:spPr bwMode="auto">
                <a:xfrm>
                  <a:off x="3389859" y="2960793"/>
                  <a:ext cx="1905847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9" name="Line 9"/>
                <p:cNvSpPr>
                  <a:spLocks noChangeShapeType="1"/>
                </p:cNvSpPr>
                <p:nvPr/>
              </p:nvSpPr>
              <p:spPr bwMode="auto">
                <a:xfrm>
                  <a:off x="3412260" y="3968711"/>
                  <a:ext cx="0" cy="144124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" name="Line 10"/>
                <p:cNvSpPr>
                  <a:spLocks noChangeShapeType="1"/>
                </p:cNvSpPr>
                <p:nvPr/>
              </p:nvSpPr>
              <p:spPr bwMode="auto">
                <a:xfrm>
                  <a:off x="4195472" y="2960793"/>
                  <a:ext cx="228511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952667" y="2210933"/>
                  <a:ext cx="488065" cy="689391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altLang="zh-CN" sz="2800" b="1" i="1" dirty="0" err="1"/>
                    <a:t>i</a:t>
                  </a:r>
                  <a:endParaRPr lang="en-US" altLang="zh-CN" sz="2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4240578" y="3905205"/>
                  <a:ext cx="763291" cy="689391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altLang="zh-CN" sz="2800" b="1" i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en-US" altLang="zh-CN" sz="2800" b="1" i="1" dirty="0"/>
                    <a:t>u</a:t>
                  </a:r>
                  <a:endParaRPr lang="en-US" altLang="zh-CN" sz="2800" b="1" dirty="0"/>
                </a:p>
              </p:txBody>
            </p:sp>
            <p:sp>
              <p:nvSpPr>
                <p:cNvPr id="13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873059" y="2310013"/>
                  <a:ext cx="380852" cy="689391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altLang="zh-CN" sz="2800" b="1" i="1" dirty="0"/>
                    <a:t>a</a:t>
                  </a:r>
                </a:p>
              </p:txBody>
            </p:sp>
            <p:sp>
              <p:nvSpPr>
                <p:cNvPr id="14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4869191" y="5452837"/>
                  <a:ext cx="609363" cy="689391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altLang="zh-CN" sz="2800" b="1" i="1" dirty="0"/>
                    <a:t>b</a:t>
                  </a:r>
                </a:p>
              </p:txBody>
            </p:sp>
            <p:sp>
              <p:nvSpPr>
                <p:cNvPr id="15" name="Rectangle 15"/>
                <p:cNvSpPr>
                  <a:spLocks noChangeArrowheads="1"/>
                </p:cNvSpPr>
                <p:nvPr/>
              </p:nvSpPr>
              <p:spPr bwMode="auto">
                <a:xfrm>
                  <a:off x="3281427" y="3392531"/>
                  <a:ext cx="228511" cy="576180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6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3400612" y="2960793"/>
                  <a:ext cx="0" cy="43173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8" name="Rectangle 18"/>
                <p:cNvSpPr>
                  <a:spLocks noChangeArrowheads="1"/>
                </p:cNvSpPr>
                <p:nvPr/>
              </p:nvSpPr>
              <p:spPr bwMode="auto">
                <a:xfrm>
                  <a:off x="5275091" y="2744924"/>
                  <a:ext cx="1142556" cy="2952328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9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5560562" y="3340448"/>
                  <a:ext cx="609363" cy="1581545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zh-CN" altLang="en-US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外电路</a:t>
                  </a:r>
                </a:p>
              </p:txBody>
            </p:sp>
          </p:grpSp>
          <p:graphicFrame>
            <p:nvGraphicFramePr>
              <p:cNvPr id="1034" name="Object 10"/>
              <p:cNvGraphicFramePr>
                <a:graphicFrameLocks noChangeAspect="1"/>
              </p:cNvGraphicFramePr>
              <p:nvPr/>
            </p:nvGraphicFramePr>
            <p:xfrm>
              <a:off x="857223" y="2267899"/>
              <a:ext cx="428628" cy="428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2" imgW="190440" imgH="228600" progId="Equation.DSMT4">
                      <p:embed/>
                    </p:oleObj>
                  </mc:Choice>
                  <mc:Fallback>
                    <p:oleObj name="Equation" r:id="rId12" imgW="190440" imgH="228600" progId="Equation.DSMT4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57223" y="2267899"/>
                            <a:ext cx="428628" cy="428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35" name="Object 11"/>
              <p:cNvGraphicFramePr>
                <a:graphicFrameLocks noChangeAspect="1"/>
              </p:cNvGraphicFramePr>
              <p:nvPr/>
            </p:nvGraphicFramePr>
            <p:xfrm>
              <a:off x="793110" y="2810668"/>
              <a:ext cx="443399" cy="15075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4" imgW="190440" imgH="647640" progId="Equation.DSMT4">
                      <p:embed/>
                    </p:oleObj>
                  </mc:Choice>
                  <mc:Fallback>
                    <p:oleObj name="Equation" r:id="rId14" imgW="190440" imgH="647640" progId="Equation.DSMT4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93110" y="2810668"/>
                            <a:ext cx="443399" cy="150755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1" name="Text Box 35"/>
            <p:cNvSpPr txBox="1">
              <a:spLocks noChangeArrowheads="1"/>
            </p:cNvSpPr>
            <p:nvPr/>
          </p:nvSpPr>
          <p:spPr bwMode="auto">
            <a:xfrm>
              <a:off x="2339752" y="1500180"/>
              <a:ext cx="306894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</a:p>
          </p:txBody>
        </p:sp>
        <p:sp>
          <p:nvSpPr>
            <p:cNvPr id="42" name="Text Box 36"/>
            <p:cNvSpPr txBox="1">
              <a:spLocks noChangeArrowheads="1"/>
            </p:cNvSpPr>
            <p:nvPr/>
          </p:nvSpPr>
          <p:spPr bwMode="auto">
            <a:xfrm>
              <a:off x="2339752" y="2786064"/>
              <a:ext cx="289162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_</a:t>
              </a:r>
            </a:p>
          </p:txBody>
        </p:sp>
      </p:grpSp>
      <p:sp>
        <p:nvSpPr>
          <p:cNvPr id="44" name="AutoShape 8"/>
          <p:cNvSpPr>
            <a:spLocks noChangeArrowheads="1"/>
          </p:cNvSpPr>
          <p:nvPr/>
        </p:nvSpPr>
        <p:spPr bwMode="auto">
          <a:xfrm>
            <a:off x="4500562" y="2143122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45" name="AutoShape 8"/>
          <p:cNvSpPr>
            <a:spLocks noChangeArrowheads="1"/>
          </p:cNvSpPr>
          <p:nvPr/>
        </p:nvSpPr>
        <p:spPr bwMode="auto">
          <a:xfrm>
            <a:off x="4500562" y="4340052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5429255" y="4143386"/>
          <a:ext cx="1841513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736560" imgH="228600" progId="Equation.DSMT4">
                  <p:embed/>
                </p:oleObj>
              </mc:Choice>
              <mc:Fallback>
                <p:oleObj name="Equation" r:id="rId16" imgW="736560" imgH="22860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5" y="4143386"/>
                        <a:ext cx="1841513" cy="6429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 animBg="1"/>
      <p:bldP spid="40" grpId="0" animBg="1"/>
      <p:bldP spid="44" grpId="0" animBg="1"/>
      <p:bldP spid="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>
          <a:xfrm>
            <a:off x="285720" y="1252545"/>
            <a:ext cx="8748712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作用：电路等效变换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对象：有内阻</a:t>
            </a:r>
            <a:r>
              <a:rPr kumimoji="1" lang="en-US" altLang="zh-CN" sz="2800" b="1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1" lang="en-US" altLang="zh-CN" sz="2800" b="1" i="0" u="none" strike="noStrike" kern="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的实际电源</a:t>
            </a: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推广：可把外接电阻看作内阻</a:t>
            </a: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注意：等效端子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85720" y="419089"/>
            <a:ext cx="2459037" cy="581025"/>
            <a:chOff x="1116013" y="188913"/>
            <a:chExt cx="2459037" cy="581025"/>
          </a:xfrm>
        </p:grpSpPr>
        <p:pic>
          <p:nvPicPr>
            <p:cNvPr id="5" name="Picture 5" descr="MARK831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16013" y="188913"/>
              <a:ext cx="2459037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标题 1"/>
            <p:cNvSpPr txBox="1">
              <a:spLocks/>
            </p:cNvSpPr>
            <p:nvPr/>
          </p:nvSpPr>
          <p:spPr bwMode="white">
            <a:xfrm>
              <a:off x="1593533" y="209551"/>
              <a:ext cx="1584325" cy="50323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4000" b="1" kern="0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小结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1000100" y="357172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79178" y="3109585"/>
            <a:ext cx="7237412" cy="43704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altLang="zh-CN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altLang="zh-CN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增大，</a:t>
            </a:r>
            <a:r>
              <a:rPr lang="en-US" altLang="zh-CN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压降增大，</a:t>
            </a:r>
            <a:r>
              <a:rPr lang="en-US" altLang="zh-CN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 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减小；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50862" y="3517931"/>
            <a:ext cx="7237412" cy="43704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altLang="zh-CN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altLang="zh-CN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0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</a:t>
            </a:r>
            <a:r>
              <a:rPr lang="en-US" altLang="zh-CN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en-US" altLang="zh-CN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en-US" altLang="zh-CN" sz="28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US" altLang="zh-CN" sz="2800" b="1" baseline="-25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</a:t>
            </a:r>
            <a:r>
              <a:rPr lang="en-US" altLang="zh-CN" sz="2800" b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</a:t>
            </a: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开路电压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；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50862" y="3921530"/>
            <a:ext cx="7237412" cy="43704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 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0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</a:t>
            </a:r>
            <a:r>
              <a:rPr lang="en-US" altLang="zh-CN" sz="2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en-US" altLang="zh-CN" sz="28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altLang="zh-CN" sz="2800" b="1" baseline="-25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en-US" altLang="zh-CN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</a:t>
            </a: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短路电流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57863" y="4707373"/>
            <a:ext cx="7237412" cy="43704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altLang="zh-CN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=0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，理想电压源。</a:t>
            </a:r>
          </a:p>
        </p:txBody>
      </p:sp>
      <p:sp>
        <p:nvSpPr>
          <p:cNvPr id="7" name="矩形 6"/>
          <p:cNvSpPr/>
          <p:nvPr/>
        </p:nvSpPr>
        <p:spPr>
          <a:xfrm>
            <a:off x="4009298" y="-49616"/>
            <a:ext cx="4152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实际电压源模型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电路特性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39894" y="4283312"/>
            <a:ext cx="4515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3399"/>
                </a:solidFill>
              </a:rPr>
              <a:t>实际情况中不允许电压源短路；</a:t>
            </a:r>
            <a:endParaRPr lang="zh-CN" altLang="en-US" dirty="0">
              <a:solidFill>
                <a:srgbClr val="FF3399"/>
              </a:solidFill>
            </a:endParaRPr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16866"/>
              </p:ext>
            </p:extLst>
          </p:nvPr>
        </p:nvGraphicFramePr>
        <p:xfrm>
          <a:off x="6838196" y="2953924"/>
          <a:ext cx="184150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36560" imgH="228600" progId="Equation.DSMT4">
                  <p:embed/>
                </p:oleObj>
              </mc:Choice>
              <mc:Fallback>
                <p:oleObj name="Equation" r:id="rId2" imgW="736560" imgH="22860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8196" y="2953924"/>
                        <a:ext cx="1841500" cy="64293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4999873" y="206499"/>
            <a:ext cx="3068662" cy="2928957"/>
            <a:chOff x="5003800" y="1428743"/>
            <a:chExt cx="3068662" cy="2928957"/>
          </a:xfrm>
        </p:grpSpPr>
        <p:grpSp>
          <p:nvGrpSpPr>
            <p:cNvPr id="10" name="Group 4"/>
            <p:cNvGrpSpPr>
              <a:grpSpLocks/>
            </p:cNvGrpSpPr>
            <p:nvPr/>
          </p:nvGrpSpPr>
          <p:grpSpPr bwMode="auto">
            <a:xfrm>
              <a:off x="5003800" y="1428743"/>
              <a:ext cx="3068662" cy="2928957"/>
              <a:chOff x="2400" y="480"/>
              <a:chExt cx="2592" cy="1824"/>
            </a:xfrm>
          </p:grpSpPr>
          <p:sp>
            <p:nvSpPr>
              <p:cNvPr id="14" name="Rectangle 5"/>
              <p:cNvSpPr>
                <a:spLocks noChangeArrowheads="1"/>
              </p:cNvSpPr>
              <p:nvPr/>
            </p:nvSpPr>
            <p:spPr bwMode="auto">
              <a:xfrm>
                <a:off x="2400" y="480"/>
                <a:ext cx="2592" cy="18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" name="Line 6"/>
              <p:cNvSpPr>
                <a:spLocks noChangeShapeType="1"/>
              </p:cNvSpPr>
              <p:nvPr/>
            </p:nvSpPr>
            <p:spPr bwMode="auto">
              <a:xfrm>
                <a:off x="2455" y="1826"/>
                <a:ext cx="24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6" name="Line 7"/>
              <p:cNvSpPr>
                <a:spLocks noChangeShapeType="1"/>
              </p:cNvSpPr>
              <p:nvPr/>
            </p:nvSpPr>
            <p:spPr bwMode="auto">
              <a:xfrm flipV="1">
                <a:off x="2971" y="623"/>
                <a:ext cx="0" cy="157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7" name="Line 8"/>
              <p:cNvSpPr>
                <a:spLocks noChangeShapeType="1"/>
              </p:cNvSpPr>
              <p:nvPr/>
            </p:nvSpPr>
            <p:spPr bwMode="auto">
              <a:xfrm>
                <a:off x="2633" y="980"/>
                <a:ext cx="1864" cy="1073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aphicFrame>
            <p:nvGraphicFramePr>
              <p:cNvPr id="18" name="Object 1"/>
              <p:cNvGraphicFramePr>
                <a:graphicFrameLocks noChangeAspect="1"/>
              </p:cNvGraphicFramePr>
              <p:nvPr/>
            </p:nvGraphicFramePr>
            <p:xfrm>
              <a:off x="4722" y="1826"/>
              <a:ext cx="179" cy="2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105480" imgH="189720" progId="Equation.DSMT4">
                      <p:embed/>
                    </p:oleObj>
                  </mc:Choice>
                  <mc:Fallback>
                    <p:oleObj name="Equation" r:id="rId4" imgW="105480" imgH="189720" progId="Equation.DSMT4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lum bright="-100000"/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22" y="1826"/>
                            <a:ext cx="179" cy="27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ct 2"/>
              <p:cNvGraphicFramePr>
                <a:graphicFrameLocks noChangeAspect="1"/>
              </p:cNvGraphicFramePr>
              <p:nvPr/>
            </p:nvGraphicFramePr>
            <p:xfrm>
              <a:off x="3099" y="551"/>
              <a:ext cx="226" cy="21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126720" imgH="147600" progId="Equation.DSMT4">
                      <p:embed/>
                    </p:oleObj>
                  </mc:Choice>
                  <mc:Fallback>
                    <p:oleObj name="Equation" r:id="rId6" imgW="126720" imgH="147600" progId="Equation.DSMT4">
                      <p:embed/>
                      <p:pic>
                        <p:nvPicPr>
                          <p:cNvPr id="0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lum bright="-100000"/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99" y="551"/>
                            <a:ext cx="226" cy="21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" name="Line 13"/>
              <p:cNvSpPr>
                <a:spLocks noChangeShapeType="1"/>
              </p:cNvSpPr>
              <p:nvPr/>
            </p:nvSpPr>
            <p:spPr bwMode="auto">
              <a:xfrm flipV="1">
                <a:off x="2590" y="1196"/>
                <a:ext cx="2119" cy="0"/>
              </a:xfrm>
              <a:prstGeom prst="line">
                <a:avLst/>
              </a:prstGeom>
              <a:noFill/>
              <a:ln w="38100">
                <a:solidFill>
                  <a:srgbClr val="FF3399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aphicFrame>
          <p:nvGraphicFramePr>
            <p:cNvPr id="11" name="Object 12"/>
            <p:cNvGraphicFramePr>
              <a:graphicFrameLocks noChangeAspect="1"/>
            </p:cNvGraphicFramePr>
            <p:nvPr/>
          </p:nvGraphicFramePr>
          <p:xfrm>
            <a:off x="6953248" y="3143255"/>
            <a:ext cx="809625" cy="857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431640" imgH="457200" progId="Equation.DSMT4">
                    <p:embed/>
                  </p:oleObj>
                </mc:Choice>
                <mc:Fallback>
                  <p:oleObj name="Equation" r:id="rId8" imgW="431640" imgH="457200" progId="Equation.DSMT4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53248" y="3143255"/>
                          <a:ext cx="809625" cy="857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3"/>
            <p:cNvGraphicFramePr>
              <a:graphicFrameLocks noChangeAspect="1"/>
            </p:cNvGraphicFramePr>
            <p:nvPr/>
          </p:nvGraphicFramePr>
          <p:xfrm>
            <a:off x="7226298" y="2125667"/>
            <a:ext cx="314325" cy="458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64880" imgH="228600" progId="Equation.DSMT4">
                    <p:embed/>
                  </p:oleObj>
                </mc:Choice>
                <mc:Fallback>
                  <p:oleObj name="Equation" r:id="rId10" imgW="164880" imgH="228600" progId="Equation.DSMT4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26298" y="2125667"/>
                          <a:ext cx="314325" cy="4587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4"/>
            <p:cNvGraphicFramePr>
              <a:graphicFrameLocks noChangeAspect="1"/>
            </p:cNvGraphicFramePr>
            <p:nvPr/>
          </p:nvGraphicFramePr>
          <p:xfrm>
            <a:off x="5715008" y="2143122"/>
            <a:ext cx="387352" cy="4357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203040" imgH="228600" progId="Equation.DSMT4">
                    <p:embed/>
                  </p:oleObj>
                </mc:Choice>
                <mc:Fallback>
                  <p:oleObj name="Equation" r:id="rId12" imgW="203040" imgH="228600" progId="Equation.DSMT4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5008" y="2143122"/>
                          <a:ext cx="387352" cy="4357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Line 13"/>
          <p:cNvSpPr>
            <a:spLocks noChangeShapeType="1"/>
          </p:cNvSpPr>
          <p:nvPr/>
        </p:nvSpPr>
        <p:spPr bwMode="auto">
          <a:xfrm flipV="1">
            <a:off x="5234189" y="1360053"/>
            <a:ext cx="2508679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32F3417A-ABE7-4F4F-A3BB-73C2FA8197C2}"/>
              </a:ext>
            </a:extLst>
          </p:cNvPr>
          <p:cNvGrpSpPr/>
          <p:nvPr/>
        </p:nvGrpSpPr>
        <p:grpSpPr>
          <a:xfrm>
            <a:off x="386662" y="60242"/>
            <a:ext cx="3286150" cy="2983694"/>
            <a:chOff x="386662" y="60242"/>
            <a:chExt cx="3286150" cy="2983694"/>
          </a:xfrm>
        </p:grpSpPr>
        <p:sp>
          <p:nvSpPr>
            <p:cNvPr id="22" name="Rectangle 4">
              <a:extLst>
                <a:ext uri="{FF2B5EF4-FFF2-40B4-BE49-F238E27FC236}">
                  <a16:creationId xmlns:a16="http://schemas.microsoft.com/office/drawing/2014/main" id="{78792802-C697-42A8-84E9-BAA122BF3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662" y="416586"/>
              <a:ext cx="1214446" cy="2308222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46E0BD42-D93F-46C5-86E4-78E9577F7AEA}"/>
                </a:ext>
              </a:extLst>
            </p:cNvPr>
            <p:cNvGrpSpPr/>
            <p:nvPr/>
          </p:nvGrpSpPr>
          <p:grpSpPr>
            <a:xfrm>
              <a:off x="622492" y="60242"/>
              <a:ext cx="3050320" cy="2983694"/>
              <a:chOff x="950178" y="857238"/>
              <a:chExt cx="3050320" cy="2983694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id="{77560B5A-1887-472A-B875-793B5437A137}"/>
                  </a:ext>
                </a:extLst>
              </p:cNvPr>
              <p:cNvGrpSpPr/>
              <p:nvPr/>
            </p:nvGrpSpPr>
            <p:grpSpPr>
              <a:xfrm>
                <a:off x="950178" y="857238"/>
                <a:ext cx="3050320" cy="2983694"/>
                <a:chOff x="793110" y="1115333"/>
                <a:chExt cx="3681007" cy="3931856"/>
              </a:xfrm>
            </p:grpSpPr>
            <p:grpSp>
              <p:nvGrpSpPr>
                <p:cNvPr id="27" name="组合 7">
                  <a:extLst>
                    <a:ext uri="{FF2B5EF4-FFF2-40B4-BE49-F238E27FC236}">
                      <a16:creationId xmlns:a16="http://schemas.microsoft.com/office/drawing/2014/main" id="{EC46789E-6543-4956-8B47-04C59D606D9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94794" y="1115333"/>
                  <a:ext cx="3279323" cy="3931856"/>
                  <a:chOff x="3139599" y="2210933"/>
                  <a:chExt cx="3278048" cy="3931295"/>
                </a:xfrm>
              </p:grpSpPr>
              <p:sp>
                <p:nvSpPr>
                  <p:cNvPr id="30" name="Oval 5">
                    <a:extLst>
                      <a:ext uri="{FF2B5EF4-FFF2-40B4-BE49-F238E27FC236}">
                        <a16:creationId xmlns:a16="http://schemas.microsoft.com/office/drawing/2014/main" id="{1D8350A0-DB87-4EB4-9E66-F74CEB37E8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39599" y="4329022"/>
                    <a:ext cx="548020" cy="576180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1" name="Line 6">
                    <a:extLst>
                      <a:ext uri="{FF2B5EF4-FFF2-40B4-BE49-F238E27FC236}">
                        <a16:creationId xmlns:a16="http://schemas.microsoft.com/office/drawing/2014/main" id="{A86629DA-AF60-44B6-AFF3-DE8CC9078E9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90752" y="5409955"/>
                    <a:ext cx="1871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2" name="Line 7">
                    <a:extLst>
                      <a:ext uri="{FF2B5EF4-FFF2-40B4-BE49-F238E27FC236}">
                        <a16:creationId xmlns:a16="http://schemas.microsoft.com/office/drawing/2014/main" id="{F5076619-1705-462A-B3FD-85035D31F61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89859" y="2960793"/>
                    <a:ext cx="190584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3" name="Line 9">
                    <a:extLst>
                      <a:ext uri="{FF2B5EF4-FFF2-40B4-BE49-F238E27FC236}">
                        <a16:creationId xmlns:a16="http://schemas.microsoft.com/office/drawing/2014/main" id="{74AAE93B-3FEA-4500-9ADC-E86B4E4FDB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12260" y="3968711"/>
                    <a:ext cx="0" cy="144124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4" name="Line 10">
                    <a:extLst>
                      <a:ext uri="{FF2B5EF4-FFF2-40B4-BE49-F238E27FC236}">
                        <a16:creationId xmlns:a16="http://schemas.microsoft.com/office/drawing/2014/main" id="{88BA5602-D5A4-47C2-ACC7-50441E56BC7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95472" y="2960793"/>
                    <a:ext cx="228511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5" name="Text Box 11">
                    <a:extLst>
                      <a:ext uri="{FF2B5EF4-FFF2-40B4-BE49-F238E27FC236}">
                        <a16:creationId xmlns:a16="http://schemas.microsoft.com/office/drawing/2014/main" id="{9F618985-31BD-46DC-A1D6-3E0D94D27E8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52667" y="2210933"/>
                    <a:ext cx="488065" cy="6893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800" b="1" i="1" dirty="0" err="1"/>
                      <a:t>i</a:t>
                    </a:r>
                    <a:endParaRPr lang="en-US" altLang="zh-CN" sz="28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6" name="Text Box 12">
                    <a:extLst>
                      <a:ext uri="{FF2B5EF4-FFF2-40B4-BE49-F238E27FC236}">
                        <a16:creationId xmlns:a16="http://schemas.microsoft.com/office/drawing/2014/main" id="{5C8AD3C4-C968-4CCF-8516-849123F67DD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01549" y="3905205"/>
                    <a:ext cx="763291" cy="6893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en-US" altLang="zh-CN" sz="2800" b="1" i="1" dirty="0"/>
                      <a:t>u</a:t>
                    </a:r>
                    <a:endParaRPr lang="en-US" altLang="zh-CN" sz="2800" b="1" dirty="0"/>
                  </a:p>
                </p:txBody>
              </p:sp>
              <p:sp>
                <p:nvSpPr>
                  <p:cNvPr id="37" name="Text Box 13">
                    <a:extLst>
                      <a:ext uri="{FF2B5EF4-FFF2-40B4-BE49-F238E27FC236}">
                        <a16:creationId xmlns:a16="http://schemas.microsoft.com/office/drawing/2014/main" id="{90A47E4E-DCCD-4F39-95D4-6668D872C4B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73059" y="2310013"/>
                    <a:ext cx="380852" cy="6893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800" b="1" i="1" dirty="0"/>
                      <a:t>a</a:t>
                    </a:r>
                  </a:p>
                </p:txBody>
              </p:sp>
              <p:sp>
                <p:nvSpPr>
                  <p:cNvPr id="38" name="Text Box 14">
                    <a:extLst>
                      <a:ext uri="{FF2B5EF4-FFF2-40B4-BE49-F238E27FC236}">
                        <a16:creationId xmlns:a16="http://schemas.microsoft.com/office/drawing/2014/main" id="{22D5D204-2A23-42C5-9779-C19AB2D7581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69191" y="5452837"/>
                    <a:ext cx="609363" cy="6893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800" b="1" i="1" dirty="0"/>
                      <a:t>b</a:t>
                    </a:r>
                  </a:p>
                </p:txBody>
              </p:sp>
              <p:sp>
                <p:nvSpPr>
                  <p:cNvPr id="39" name="Rectangle 15">
                    <a:extLst>
                      <a:ext uri="{FF2B5EF4-FFF2-40B4-BE49-F238E27FC236}">
                        <a16:creationId xmlns:a16="http://schemas.microsoft.com/office/drawing/2014/main" id="{BA0FF946-53AB-4C13-A310-AF07135D22B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81427" y="3392531"/>
                    <a:ext cx="228511" cy="576180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0" name="Line 16">
                    <a:extLst>
                      <a:ext uri="{FF2B5EF4-FFF2-40B4-BE49-F238E27FC236}">
                        <a16:creationId xmlns:a16="http://schemas.microsoft.com/office/drawing/2014/main" id="{D88BB5DC-29F6-4162-9BAE-0255B7F548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00612" y="2960793"/>
                    <a:ext cx="0" cy="43173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1" name="Rectangle 18">
                    <a:extLst>
                      <a:ext uri="{FF2B5EF4-FFF2-40B4-BE49-F238E27FC236}">
                        <a16:creationId xmlns:a16="http://schemas.microsoft.com/office/drawing/2014/main" id="{C0FC82F1-9FD8-485A-8A66-2BAC829622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75091" y="2744924"/>
                    <a:ext cx="1142556" cy="2952328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2" name="Text Box 19">
                    <a:extLst>
                      <a:ext uri="{FF2B5EF4-FFF2-40B4-BE49-F238E27FC236}">
                        <a16:creationId xmlns:a16="http://schemas.microsoft.com/office/drawing/2014/main" id="{90F2CDB1-45A6-4870-A8A6-8EB233831E4A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60562" y="3340448"/>
                    <a:ext cx="609363" cy="1581545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zh-CN" alt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外电路</a:t>
                    </a:r>
                  </a:p>
                </p:txBody>
              </p:sp>
            </p:grpSp>
            <p:graphicFrame>
              <p:nvGraphicFramePr>
                <p:cNvPr id="28" name="Object 10">
                  <a:extLst>
                    <a:ext uri="{FF2B5EF4-FFF2-40B4-BE49-F238E27FC236}">
                      <a16:creationId xmlns:a16="http://schemas.microsoft.com/office/drawing/2014/main" id="{3A15D52D-9AE2-403A-87E2-0FBD6BFDA2F2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857223" y="2267899"/>
                <a:ext cx="428628" cy="42862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14" imgW="190440" imgH="228600" progId="Equation.DSMT4">
                        <p:embed/>
                      </p:oleObj>
                    </mc:Choice>
                    <mc:Fallback>
                      <p:oleObj name="Equation" r:id="rId14" imgW="190440" imgH="228600" progId="Equation.DSMT4">
                        <p:embed/>
                        <p:pic>
                          <p:nvPicPr>
                            <p:cNvPr id="1034" name="Object 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57223" y="2267899"/>
                              <a:ext cx="428628" cy="42862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9" name="Object 11">
                  <a:extLst>
                    <a:ext uri="{FF2B5EF4-FFF2-40B4-BE49-F238E27FC236}">
                      <a16:creationId xmlns:a16="http://schemas.microsoft.com/office/drawing/2014/main" id="{3BC631C1-0A8B-4794-8F2C-32559ED4282C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793110" y="2810668"/>
                <a:ext cx="443399" cy="150755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16" imgW="190440" imgH="647640" progId="Equation.DSMT4">
                        <p:embed/>
                      </p:oleObj>
                    </mc:Choice>
                    <mc:Fallback>
                      <p:oleObj name="Equation" r:id="rId16" imgW="190440" imgH="647640" progId="Equation.DSMT4">
                        <p:embed/>
                        <p:pic>
                          <p:nvPicPr>
                            <p:cNvPr id="1035" name="Object 1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93110" y="2810668"/>
                              <a:ext cx="443399" cy="150755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25" name="Text Box 35">
                <a:extLst>
                  <a:ext uri="{FF2B5EF4-FFF2-40B4-BE49-F238E27FC236}">
                    <a16:creationId xmlns:a16="http://schemas.microsoft.com/office/drawing/2014/main" id="{2748517E-4D21-4F6F-9C86-3944B95F30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88536" y="1500180"/>
                <a:ext cx="306894" cy="3826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 dirty="0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+</a:t>
                </a:r>
              </a:p>
            </p:txBody>
          </p:sp>
          <p:sp>
            <p:nvSpPr>
              <p:cNvPr id="26" name="Text Box 36">
                <a:extLst>
                  <a:ext uri="{FF2B5EF4-FFF2-40B4-BE49-F238E27FC236}">
                    <a16:creationId xmlns:a16="http://schemas.microsoft.com/office/drawing/2014/main" id="{60527F11-4985-4BFA-9629-6DEDF4F9A1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07398" y="2786064"/>
                <a:ext cx="289162" cy="3826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 dirty="0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_</a:t>
                </a:r>
              </a:p>
            </p:txBody>
          </p:sp>
        </p:grpSp>
      </p:grpSp>
      <p:grpSp>
        <p:nvGrpSpPr>
          <p:cNvPr id="44" name="组合 8">
            <a:extLst>
              <a:ext uri="{FF2B5EF4-FFF2-40B4-BE49-F238E27FC236}">
                <a16:creationId xmlns:a16="http://schemas.microsoft.com/office/drawing/2014/main" id="{5A403C09-852C-4DDB-A025-3DE9BC0965B9}"/>
              </a:ext>
            </a:extLst>
          </p:cNvPr>
          <p:cNvGrpSpPr/>
          <p:nvPr/>
        </p:nvGrpSpPr>
        <p:grpSpPr>
          <a:xfrm>
            <a:off x="2129799" y="436127"/>
            <a:ext cx="684110" cy="2252119"/>
            <a:chOff x="2330860" y="88568"/>
            <a:chExt cx="684326" cy="3068175"/>
          </a:xfrm>
        </p:grpSpPr>
        <p:cxnSp>
          <p:nvCxnSpPr>
            <p:cNvPr id="45" name="直接连接符 5">
              <a:extLst>
                <a:ext uri="{FF2B5EF4-FFF2-40B4-BE49-F238E27FC236}">
                  <a16:creationId xmlns:a16="http://schemas.microsoft.com/office/drawing/2014/main" id="{9F35587A-7114-4790-8326-62F859239353}"/>
                </a:ext>
              </a:extLst>
            </p:cNvPr>
            <p:cNvCxnSpPr/>
            <p:nvPr/>
          </p:nvCxnSpPr>
          <p:spPr>
            <a:xfrm>
              <a:off x="2330860" y="195540"/>
              <a:ext cx="375365" cy="35825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</a:ln>
          </p:spPr>
        </p:cxnSp>
        <p:cxnSp>
          <p:nvCxnSpPr>
            <p:cNvPr id="46" name="直接连接符 38">
              <a:extLst>
                <a:ext uri="{FF2B5EF4-FFF2-40B4-BE49-F238E27FC236}">
                  <a16:creationId xmlns:a16="http://schemas.microsoft.com/office/drawing/2014/main" id="{26E97762-6243-443B-8F10-D5ED13F5418D}"/>
                </a:ext>
              </a:extLst>
            </p:cNvPr>
            <p:cNvCxnSpPr/>
            <p:nvPr/>
          </p:nvCxnSpPr>
          <p:spPr>
            <a:xfrm>
              <a:off x="2476472" y="88568"/>
              <a:ext cx="393736" cy="37578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</a:ln>
          </p:spPr>
        </p:cxnSp>
        <p:cxnSp>
          <p:nvCxnSpPr>
            <p:cNvPr id="47" name="直接连接符 41">
              <a:extLst>
                <a:ext uri="{FF2B5EF4-FFF2-40B4-BE49-F238E27FC236}">
                  <a16:creationId xmlns:a16="http://schemas.microsoft.com/office/drawing/2014/main" id="{9A63D486-CC7E-4B39-A019-F362E6A7EADE}"/>
                </a:ext>
              </a:extLst>
            </p:cNvPr>
            <p:cNvCxnSpPr/>
            <p:nvPr/>
          </p:nvCxnSpPr>
          <p:spPr>
            <a:xfrm>
              <a:off x="2409039" y="2798488"/>
              <a:ext cx="375365" cy="35825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</a:ln>
          </p:spPr>
        </p:cxnSp>
        <p:cxnSp>
          <p:nvCxnSpPr>
            <p:cNvPr id="48" name="直接连接符 42">
              <a:extLst>
                <a:ext uri="{FF2B5EF4-FFF2-40B4-BE49-F238E27FC236}">
                  <a16:creationId xmlns:a16="http://schemas.microsoft.com/office/drawing/2014/main" id="{909D19B8-3D2A-4C98-A8B6-9001FF9111CE}"/>
                </a:ext>
              </a:extLst>
            </p:cNvPr>
            <p:cNvCxnSpPr/>
            <p:nvPr/>
          </p:nvCxnSpPr>
          <p:spPr>
            <a:xfrm>
              <a:off x="2621450" y="2697701"/>
              <a:ext cx="393736" cy="37578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</a:ln>
          </p:spPr>
        </p:cxnSp>
      </p:grpSp>
      <p:cxnSp>
        <p:nvCxnSpPr>
          <p:cNvPr id="49" name="直接连接符 10">
            <a:extLst>
              <a:ext uri="{FF2B5EF4-FFF2-40B4-BE49-F238E27FC236}">
                <a16:creationId xmlns:a16="http://schemas.microsoft.com/office/drawing/2014/main" id="{331A4EEF-20C5-4859-A25E-0A1D2E39B7F8}"/>
              </a:ext>
            </a:extLst>
          </p:cNvPr>
          <p:cNvCxnSpPr>
            <a:cxnSpLocks/>
          </p:cNvCxnSpPr>
          <p:nvPr/>
        </p:nvCxnSpPr>
        <p:spPr>
          <a:xfrm>
            <a:off x="2207953" y="631568"/>
            <a:ext cx="0" cy="1856602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base"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85984" y="428610"/>
            <a:ext cx="45143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实际电流源模型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诺顿模型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854202" y="976960"/>
            <a:ext cx="3053345" cy="2927382"/>
            <a:chOff x="854202" y="1413615"/>
            <a:chExt cx="3053345" cy="2927382"/>
          </a:xfrm>
        </p:grpSpPr>
        <p:grpSp>
          <p:nvGrpSpPr>
            <p:cNvPr id="3" name="组合 2"/>
            <p:cNvGrpSpPr/>
            <p:nvPr/>
          </p:nvGrpSpPr>
          <p:grpSpPr>
            <a:xfrm>
              <a:off x="1397549" y="1413615"/>
              <a:ext cx="2509998" cy="2927382"/>
              <a:chOff x="1490503" y="913549"/>
              <a:chExt cx="2509998" cy="2927382"/>
            </a:xfrm>
          </p:grpSpPr>
          <p:grpSp>
            <p:nvGrpSpPr>
              <p:cNvPr id="4" name="组合 34"/>
              <p:cNvGrpSpPr/>
              <p:nvPr/>
            </p:nvGrpSpPr>
            <p:grpSpPr>
              <a:xfrm>
                <a:off x="1490503" y="913549"/>
                <a:ext cx="2509998" cy="2927382"/>
                <a:chOff x="1445152" y="1189540"/>
                <a:chExt cx="3028965" cy="3857647"/>
              </a:xfrm>
            </p:grpSpPr>
            <p:grpSp>
              <p:nvGrpSpPr>
                <p:cNvPr id="7" name="组合 7"/>
                <p:cNvGrpSpPr>
                  <a:grpSpLocks/>
                </p:cNvGrpSpPr>
                <p:nvPr/>
              </p:nvGrpSpPr>
              <p:grpSpPr bwMode="auto">
                <a:xfrm>
                  <a:off x="1445152" y="1189540"/>
                  <a:ext cx="3028965" cy="3857647"/>
                  <a:chOff x="3389859" y="2285130"/>
                  <a:chExt cx="3027788" cy="3857098"/>
                </a:xfrm>
              </p:grpSpPr>
              <p:sp>
                <p:nvSpPr>
                  <p:cNvPr id="11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3390752" y="5409955"/>
                    <a:ext cx="1871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3389859" y="2960793"/>
                    <a:ext cx="190584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3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4104074" y="2963944"/>
                    <a:ext cx="0" cy="241910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4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4577759" y="2960794"/>
                    <a:ext cx="228511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5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61570" y="2285130"/>
                    <a:ext cx="488065" cy="6893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800" b="1" i="1" dirty="0" err="1"/>
                      <a:t>i</a:t>
                    </a:r>
                    <a:endParaRPr lang="en-US" altLang="zh-CN" sz="28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6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58039" y="3905204"/>
                    <a:ext cx="763291" cy="6893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en-US" altLang="zh-CN" sz="2800" b="1" i="1" dirty="0"/>
                      <a:t>u</a:t>
                    </a:r>
                    <a:endParaRPr lang="en-US" altLang="zh-CN" sz="2800" b="1" dirty="0"/>
                  </a:p>
                </p:txBody>
              </p:sp>
              <p:sp>
                <p:nvSpPr>
                  <p:cNvPr id="17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73059" y="2310013"/>
                    <a:ext cx="380852" cy="6893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800" b="1" i="1" dirty="0"/>
                      <a:t>a</a:t>
                    </a:r>
                  </a:p>
                </p:txBody>
              </p:sp>
              <p:sp>
                <p:nvSpPr>
                  <p:cNvPr id="18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69191" y="5452837"/>
                    <a:ext cx="609363" cy="6893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800" b="1" i="1" dirty="0"/>
                      <a:t>b</a:t>
                    </a:r>
                  </a:p>
                </p:txBody>
              </p:sp>
              <p:sp>
                <p:nvSpPr>
                  <p:cNvPr id="21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5275091" y="2744924"/>
                    <a:ext cx="1142556" cy="2952328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2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60562" y="3340448"/>
                    <a:ext cx="609363" cy="1581545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zh-CN" alt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外电路</a:t>
                    </a:r>
                  </a:p>
                </p:txBody>
              </p:sp>
              <p:sp>
                <p:nvSpPr>
                  <p:cNvPr id="19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3986218" y="3874512"/>
                    <a:ext cx="228511" cy="576179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7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3414493" y="2963944"/>
                    <a:ext cx="0" cy="241910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  <p:graphicFrame>
              <p:nvGraphicFramePr>
                <p:cNvPr id="8" name="Object 10"/>
                <p:cNvGraphicFramePr>
                  <a:graphicFrameLocks noChangeAspect="1"/>
                </p:cNvGraphicFramePr>
                <p:nvPr/>
              </p:nvGraphicFramePr>
              <p:xfrm>
                <a:off x="1633898" y="3385263"/>
                <a:ext cx="544068" cy="42885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2" imgW="241200" imgH="228600" progId="Equation.DSMT4">
                        <p:embed/>
                      </p:oleObj>
                    </mc:Choice>
                    <mc:Fallback>
                      <p:oleObj name="Equation" r:id="rId2" imgW="241200" imgH="228600" progId="Equation.DSMT4">
                        <p:embed/>
                        <p:pic>
                          <p:nvPicPr>
                            <p:cNvPr id="0" name="Picture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633898" y="3385263"/>
                              <a:ext cx="544068" cy="42885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5" name="Text Box 35"/>
              <p:cNvSpPr txBox="1">
                <a:spLocks noChangeArrowheads="1"/>
              </p:cNvSpPr>
              <p:nvPr/>
            </p:nvSpPr>
            <p:spPr bwMode="auto">
              <a:xfrm>
                <a:off x="2504714" y="1500180"/>
                <a:ext cx="306894" cy="3826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 dirty="0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+</a:t>
                </a:r>
              </a:p>
            </p:txBody>
          </p:sp>
          <p:sp>
            <p:nvSpPr>
              <p:cNvPr id="6" name="Text Box 36"/>
              <p:cNvSpPr txBox="1">
                <a:spLocks noChangeArrowheads="1"/>
              </p:cNvSpPr>
              <p:nvPr/>
            </p:nvSpPr>
            <p:spPr bwMode="auto">
              <a:xfrm>
                <a:off x="2504714" y="2786064"/>
                <a:ext cx="289162" cy="3826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 dirty="0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_</a:t>
                </a: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854202" y="2424102"/>
              <a:ext cx="789006" cy="681047"/>
              <a:chOff x="5240326" y="1643056"/>
              <a:chExt cx="789006" cy="681047"/>
            </a:xfrm>
          </p:grpSpPr>
          <p:sp>
            <p:nvSpPr>
              <p:cNvPr id="23" name="Oval 38"/>
              <p:cNvSpPr>
                <a:spLocks noChangeArrowheads="1"/>
              </p:cNvSpPr>
              <p:nvPr/>
            </p:nvSpPr>
            <p:spPr bwMode="auto">
              <a:xfrm>
                <a:off x="5572132" y="1866903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 w="31750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4" name="Line 39"/>
              <p:cNvSpPr>
                <a:spLocks noChangeShapeType="1"/>
              </p:cNvSpPr>
              <p:nvPr/>
            </p:nvSpPr>
            <p:spPr bwMode="auto">
              <a:xfrm>
                <a:off x="5572132" y="2095503"/>
                <a:ext cx="45720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" name="Text Box 41"/>
              <p:cNvSpPr txBox="1">
                <a:spLocks noChangeArrowheads="1"/>
              </p:cNvSpPr>
              <p:nvPr/>
            </p:nvSpPr>
            <p:spPr bwMode="auto">
              <a:xfrm>
                <a:off x="5240326" y="1816088"/>
                <a:ext cx="533400" cy="45720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i="1" dirty="0">
                    <a:latin typeface="Times New Roman" pitchFamily="18" charset="0"/>
                  </a:rPr>
                  <a:t>i</a:t>
                </a:r>
                <a:r>
                  <a:rPr kumimoji="1" lang="en-US" altLang="zh-CN" sz="2400" baseline="-25000" dirty="0">
                    <a:latin typeface="Times New Roman" pitchFamily="18" charset="0"/>
                  </a:rPr>
                  <a:t>s</a:t>
                </a:r>
                <a:endParaRPr kumimoji="1" lang="en-US" altLang="zh-CN" sz="2400" dirty="0">
                  <a:latin typeface="Times New Roman" pitchFamily="18" charset="0"/>
                </a:endParaRPr>
              </a:p>
            </p:txBody>
          </p:sp>
          <p:sp>
            <p:nvSpPr>
              <p:cNvPr id="26" name="Line 17"/>
              <p:cNvSpPr>
                <a:spLocks noChangeShapeType="1"/>
              </p:cNvSpPr>
              <p:nvPr/>
            </p:nvSpPr>
            <p:spPr bwMode="auto">
              <a:xfrm flipV="1">
                <a:off x="5808102" y="1643056"/>
                <a:ext cx="0" cy="2159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5360990" y="928676"/>
            <a:ext cx="3068662" cy="2936986"/>
            <a:chOff x="5360990" y="928676"/>
            <a:chExt cx="3068662" cy="2936986"/>
          </a:xfrm>
        </p:grpSpPr>
        <p:grpSp>
          <p:nvGrpSpPr>
            <p:cNvPr id="29" name="组合 28"/>
            <p:cNvGrpSpPr/>
            <p:nvPr/>
          </p:nvGrpSpPr>
          <p:grpSpPr>
            <a:xfrm>
              <a:off x="5360990" y="928676"/>
              <a:ext cx="3068662" cy="2936986"/>
              <a:chOff x="5003800" y="1428743"/>
              <a:chExt cx="3068662" cy="2936986"/>
            </a:xfrm>
          </p:grpSpPr>
          <p:grpSp>
            <p:nvGrpSpPr>
              <p:cNvPr id="30" name="Group 4"/>
              <p:cNvGrpSpPr>
                <a:grpSpLocks/>
              </p:cNvGrpSpPr>
              <p:nvPr/>
            </p:nvGrpSpPr>
            <p:grpSpPr bwMode="auto">
              <a:xfrm>
                <a:off x="5003800" y="1428743"/>
                <a:ext cx="3068662" cy="2936986"/>
                <a:chOff x="2400" y="480"/>
                <a:chExt cx="2592" cy="1829"/>
              </a:xfrm>
            </p:grpSpPr>
            <p:sp>
              <p:nvSpPr>
                <p:cNvPr id="34" name="Rectangle 5"/>
                <p:cNvSpPr>
                  <a:spLocks noChangeArrowheads="1"/>
                </p:cNvSpPr>
                <p:nvPr/>
              </p:nvSpPr>
              <p:spPr bwMode="auto">
                <a:xfrm>
                  <a:off x="2400" y="480"/>
                  <a:ext cx="2592" cy="18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5" name="Line 6"/>
                <p:cNvSpPr>
                  <a:spLocks noChangeShapeType="1"/>
                </p:cNvSpPr>
                <p:nvPr/>
              </p:nvSpPr>
              <p:spPr bwMode="auto">
                <a:xfrm>
                  <a:off x="2455" y="1826"/>
                  <a:ext cx="241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6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2971" y="623"/>
                  <a:ext cx="0" cy="1573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7" name="Line 8"/>
                <p:cNvSpPr>
                  <a:spLocks noChangeShapeType="1"/>
                </p:cNvSpPr>
                <p:nvPr/>
              </p:nvSpPr>
              <p:spPr bwMode="auto">
                <a:xfrm>
                  <a:off x="2633" y="980"/>
                  <a:ext cx="1864" cy="1073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aphicFrame>
              <p:nvGraphicFramePr>
                <p:cNvPr id="38" name="Object 1"/>
                <p:cNvGraphicFramePr>
                  <a:graphicFrameLocks noChangeAspect="1"/>
                </p:cNvGraphicFramePr>
                <p:nvPr/>
              </p:nvGraphicFramePr>
              <p:xfrm>
                <a:off x="4722" y="1826"/>
                <a:ext cx="179" cy="27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4" imgW="105480" imgH="189720" progId="Equation.DSMT4">
                        <p:embed/>
                      </p:oleObj>
                    </mc:Choice>
                    <mc:Fallback>
                      <p:oleObj name="Equation" r:id="rId4" imgW="105480" imgH="189720" progId="Equation.DSMT4">
                        <p:embed/>
                        <p:pic>
                          <p:nvPicPr>
                            <p:cNvPr id="0" name="Object 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lum bright="-100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722" y="1826"/>
                              <a:ext cx="179" cy="27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9" name="Object 2"/>
                <p:cNvGraphicFramePr>
                  <a:graphicFrameLocks noChangeAspect="1"/>
                </p:cNvGraphicFramePr>
                <p:nvPr/>
              </p:nvGraphicFramePr>
              <p:xfrm>
                <a:off x="3099" y="551"/>
                <a:ext cx="226" cy="21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6" imgW="126720" imgH="147600" progId="Equation.DSMT4">
                        <p:embed/>
                      </p:oleObj>
                    </mc:Choice>
                    <mc:Fallback>
                      <p:oleObj name="Equation" r:id="rId6" imgW="126720" imgH="147600" progId="Equation.DSMT4">
                        <p:embed/>
                        <p:pic>
                          <p:nvPicPr>
                            <p:cNvPr id="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lum bright="-100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99" y="551"/>
                              <a:ext cx="226" cy="214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0" name="Line 1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330" y="1528"/>
                  <a:ext cx="1562" cy="0"/>
                </a:xfrm>
                <a:prstGeom prst="line">
                  <a:avLst/>
                </a:prstGeom>
                <a:noFill/>
                <a:ln w="38100">
                  <a:solidFill>
                    <a:srgbClr val="FF3399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graphicFrame>
            <p:nvGraphicFramePr>
              <p:cNvPr id="31" name="Object 12"/>
              <p:cNvGraphicFramePr>
                <a:graphicFrameLocks noChangeAspect="1"/>
              </p:cNvGraphicFramePr>
              <p:nvPr/>
            </p:nvGraphicFramePr>
            <p:xfrm>
              <a:off x="6743548" y="3539612"/>
              <a:ext cx="285750" cy="428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8" imgW="152280" imgH="228600" progId="Equation.DSMT4">
                      <p:embed/>
                    </p:oleObj>
                  </mc:Choice>
                  <mc:Fallback>
                    <p:oleObj name="Equation" r:id="rId8" imgW="152280" imgH="228600" progId="Equation.DSMT4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43548" y="3539612"/>
                            <a:ext cx="285750" cy="4286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2" name="Object 13"/>
              <p:cNvGraphicFramePr>
                <a:graphicFrameLocks noChangeAspect="1"/>
              </p:cNvGraphicFramePr>
              <p:nvPr/>
            </p:nvGraphicFramePr>
            <p:xfrm>
              <a:off x="7072330" y="2428875"/>
              <a:ext cx="241300" cy="4587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0" imgW="126720" imgH="228600" progId="Equation.DSMT4">
                      <p:embed/>
                    </p:oleObj>
                  </mc:Choice>
                  <mc:Fallback>
                    <p:oleObj name="Equation" r:id="rId10" imgW="126720" imgH="228600" progId="Equation.DSMT4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72330" y="2428875"/>
                            <a:ext cx="241300" cy="4587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" name="Object 14"/>
              <p:cNvGraphicFramePr>
                <a:graphicFrameLocks noChangeAspect="1"/>
              </p:cNvGraphicFramePr>
              <p:nvPr/>
            </p:nvGraphicFramePr>
            <p:xfrm>
              <a:off x="5251084" y="2372063"/>
              <a:ext cx="387352" cy="43577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2" imgW="203040" imgH="228600" progId="Equation.DSMT4">
                      <p:embed/>
                    </p:oleObj>
                  </mc:Choice>
                  <mc:Fallback>
                    <p:oleObj name="Equation" r:id="rId12" imgW="203040" imgH="228600" progId="Equation.DSMT4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51084" y="2372063"/>
                            <a:ext cx="387352" cy="43577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2057" name="Object 9"/>
            <p:cNvGraphicFramePr>
              <a:graphicFrameLocks noChangeAspect="1"/>
            </p:cNvGraphicFramePr>
            <p:nvPr/>
          </p:nvGraphicFramePr>
          <p:xfrm>
            <a:off x="6113463" y="1714500"/>
            <a:ext cx="539750" cy="374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330120" imgH="228600" progId="Equation.DSMT4">
                    <p:embed/>
                  </p:oleObj>
                </mc:Choice>
                <mc:Fallback>
                  <p:oleObj name="Equation" r:id="rId14" imgW="330120" imgH="228600" progId="Equation.DSMT4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13463" y="1714500"/>
                          <a:ext cx="539750" cy="374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3" name="矩形 42"/>
          <p:cNvSpPr/>
          <p:nvPr/>
        </p:nvSpPr>
        <p:spPr>
          <a:xfrm>
            <a:off x="2928926" y="4214824"/>
            <a:ext cx="1214446" cy="58477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VCR</a:t>
            </a:r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auto">
          <a:xfrm>
            <a:off x="4500562" y="2143122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45" name="AutoShape 8"/>
          <p:cNvSpPr>
            <a:spLocks noChangeArrowheads="1"/>
          </p:cNvSpPr>
          <p:nvPr/>
        </p:nvSpPr>
        <p:spPr bwMode="auto">
          <a:xfrm>
            <a:off x="4500562" y="4340052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5456238" y="4214813"/>
          <a:ext cx="191770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876240" imgH="228600" progId="Equation.DSMT4">
                  <p:embed/>
                </p:oleObj>
              </mc:Choice>
              <mc:Fallback>
                <p:oleObj name="Equation" r:id="rId16" imgW="876240" imgH="2286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6238" y="4214813"/>
                        <a:ext cx="1917700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ectangle 4"/>
          <p:cNvSpPr>
            <a:spLocks noChangeArrowheads="1"/>
          </p:cNvSpPr>
          <p:nvPr/>
        </p:nvSpPr>
        <p:spPr bwMode="auto">
          <a:xfrm>
            <a:off x="857224" y="1367372"/>
            <a:ext cx="1357322" cy="2093908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3" grpId="0" animBg="1"/>
      <p:bldP spid="44" grpId="0" animBg="1"/>
      <p:bldP spid="45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84199" y="31230"/>
            <a:ext cx="4152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实际电流源模型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电路特性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151072"/>
              </p:ext>
            </p:extLst>
          </p:nvPr>
        </p:nvGraphicFramePr>
        <p:xfrm>
          <a:off x="6692347" y="3586529"/>
          <a:ext cx="191770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76240" imgH="228600" progId="Equation.DSMT4">
                  <p:embed/>
                </p:oleObj>
              </mc:Choice>
              <mc:Fallback>
                <p:oleObj name="Equation" r:id="rId2" imgW="876240" imgH="2286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2347" y="3586529"/>
                        <a:ext cx="1917700" cy="5000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5551941" y="343680"/>
            <a:ext cx="3068662" cy="2936986"/>
            <a:chOff x="5360990" y="928676"/>
            <a:chExt cx="3068662" cy="2936986"/>
          </a:xfrm>
        </p:grpSpPr>
        <p:grpSp>
          <p:nvGrpSpPr>
            <p:cNvPr id="9" name="组合 28"/>
            <p:cNvGrpSpPr/>
            <p:nvPr/>
          </p:nvGrpSpPr>
          <p:grpSpPr>
            <a:xfrm>
              <a:off x="5360990" y="928676"/>
              <a:ext cx="3068662" cy="2936986"/>
              <a:chOff x="5003800" y="1428743"/>
              <a:chExt cx="3068662" cy="2936986"/>
            </a:xfrm>
          </p:grpSpPr>
          <p:grpSp>
            <p:nvGrpSpPr>
              <p:cNvPr id="11" name="Group 4"/>
              <p:cNvGrpSpPr>
                <a:grpSpLocks/>
              </p:cNvGrpSpPr>
              <p:nvPr/>
            </p:nvGrpSpPr>
            <p:grpSpPr bwMode="auto">
              <a:xfrm>
                <a:off x="5003800" y="1428743"/>
                <a:ext cx="3068662" cy="2936986"/>
                <a:chOff x="2400" y="480"/>
                <a:chExt cx="2592" cy="1829"/>
              </a:xfrm>
            </p:grpSpPr>
            <p:sp>
              <p:nvSpPr>
                <p:cNvPr id="15" name="Rectangle 5"/>
                <p:cNvSpPr>
                  <a:spLocks noChangeArrowheads="1"/>
                </p:cNvSpPr>
                <p:nvPr/>
              </p:nvSpPr>
              <p:spPr bwMode="auto">
                <a:xfrm>
                  <a:off x="2400" y="480"/>
                  <a:ext cx="2592" cy="18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6" name="Line 6"/>
                <p:cNvSpPr>
                  <a:spLocks noChangeShapeType="1"/>
                </p:cNvSpPr>
                <p:nvPr/>
              </p:nvSpPr>
              <p:spPr bwMode="auto">
                <a:xfrm>
                  <a:off x="2455" y="1826"/>
                  <a:ext cx="241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7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2971" y="623"/>
                  <a:ext cx="0" cy="1573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8" name="Line 8"/>
                <p:cNvSpPr>
                  <a:spLocks noChangeShapeType="1"/>
                </p:cNvSpPr>
                <p:nvPr/>
              </p:nvSpPr>
              <p:spPr bwMode="auto">
                <a:xfrm>
                  <a:off x="2633" y="980"/>
                  <a:ext cx="1864" cy="1073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aphicFrame>
              <p:nvGraphicFramePr>
                <p:cNvPr id="19" name="Object 1"/>
                <p:cNvGraphicFramePr>
                  <a:graphicFrameLocks noChangeAspect="1"/>
                </p:cNvGraphicFramePr>
                <p:nvPr/>
              </p:nvGraphicFramePr>
              <p:xfrm>
                <a:off x="4722" y="1826"/>
                <a:ext cx="179" cy="27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4" imgW="105480" imgH="189720" progId="Equation.DSMT4">
                        <p:embed/>
                      </p:oleObj>
                    </mc:Choice>
                    <mc:Fallback>
                      <p:oleObj name="Equation" r:id="rId4" imgW="105480" imgH="189720" progId="Equation.DSMT4">
                        <p:embed/>
                        <p:pic>
                          <p:nvPicPr>
                            <p:cNvPr id="0" name="Object 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lum bright="-100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722" y="1826"/>
                              <a:ext cx="179" cy="27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0" name="Object 2"/>
                <p:cNvGraphicFramePr>
                  <a:graphicFrameLocks noChangeAspect="1"/>
                </p:cNvGraphicFramePr>
                <p:nvPr/>
              </p:nvGraphicFramePr>
              <p:xfrm>
                <a:off x="3099" y="551"/>
                <a:ext cx="226" cy="21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6" imgW="126720" imgH="147600" progId="Equation.DSMT4">
                        <p:embed/>
                      </p:oleObj>
                    </mc:Choice>
                    <mc:Fallback>
                      <p:oleObj name="Equation" r:id="rId6" imgW="126720" imgH="147600" progId="Equation.DSMT4">
                        <p:embed/>
                        <p:pic>
                          <p:nvPicPr>
                            <p:cNvPr id="0" name="Picture 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lum bright="-100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99" y="551"/>
                              <a:ext cx="226" cy="214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1" name="Line 1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330" y="1528"/>
                  <a:ext cx="1562" cy="0"/>
                </a:xfrm>
                <a:prstGeom prst="line">
                  <a:avLst/>
                </a:prstGeom>
                <a:noFill/>
                <a:ln w="38100">
                  <a:solidFill>
                    <a:srgbClr val="FF3399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graphicFrame>
            <p:nvGraphicFramePr>
              <p:cNvPr id="12" name="Object 12"/>
              <p:cNvGraphicFramePr>
                <a:graphicFrameLocks noChangeAspect="1"/>
              </p:cNvGraphicFramePr>
              <p:nvPr/>
            </p:nvGraphicFramePr>
            <p:xfrm>
              <a:off x="6743548" y="3539612"/>
              <a:ext cx="285750" cy="428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8" imgW="152280" imgH="228600" progId="Equation.DSMT4">
                      <p:embed/>
                    </p:oleObj>
                  </mc:Choice>
                  <mc:Fallback>
                    <p:oleObj name="Equation" r:id="rId8" imgW="152280" imgH="228600" progId="Equation.DSMT4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43548" y="3539612"/>
                            <a:ext cx="285750" cy="4286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" name="Object 13"/>
              <p:cNvGraphicFramePr>
                <a:graphicFrameLocks noChangeAspect="1"/>
              </p:cNvGraphicFramePr>
              <p:nvPr/>
            </p:nvGraphicFramePr>
            <p:xfrm>
              <a:off x="7072330" y="2428875"/>
              <a:ext cx="241300" cy="4587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0" imgW="126720" imgH="228600" progId="Equation.DSMT4">
                      <p:embed/>
                    </p:oleObj>
                  </mc:Choice>
                  <mc:Fallback>
                    <p:oleObj name="Equation" r:id="rId10" imgW="126720" imgH="228600" progId="Equation.DSMT4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72330" y="2428875"/>
                            <a:ext cx="241300" cy="4587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14"/>
              <p:cNvGraphicFramePr>
                <a:graphicFrameLocks noChangeAspect="1"/>
              </p:cNvGraphicFramePr>
              <p:nvPr/>
            </p:nvGraphicFramePr>
            <p:xfrm>
              <a:off x="5251084" y="2372063"/>
              <a:ext cx="387352" cy="43577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2" imgW="203040" imgH="228600" progId="Equation.DSMT4">
                      <p:embed/>
                    </p:oleObj>
                  </mc:Choice>
                  <mc:Fallback>
                    <p:oleObj name="Equation" r:id="rId12" imgW="203040" imgH="228600" progId="Equation.DSMT4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51084" y="2372063"/>
                            <a:ext cx="387352" cy="43577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6113463" y="1714500"/>
            <a:ext cx="539750" cy="374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330120" imgH="228600" progId="Equation.DSMT4">
                    <p:embed/>
                  </p:oleObj>
                </mc:Choice>
                <mc:Fallback>
                  <p:oleObj name="Equation" r:id="rId14" imgW="330120" imgH="228600" progId="Equation.DSMT4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13463" y="1714500"/>
                          <a:ext cx="539750" cy="374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B562DF5B-A291-45CD-A2CC-5AB0B1948D02}"/>
              </a:ext>
            </a:extLst>
          </p:cNvPr>
          <p:cNvGrpSpPr/>
          <p:nvPr/>
        </p:nvGrpSpPr>
        <p:grpSpPr>
          <a:xfrm>
            <a:off x="360980" y="3435191"/>
            <a:ext cx="4956130" cy="807930"/>
            <a:chOff x="2615723" y="2893742"/>
            <a:chExt cx="4572000" cy="807930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C9B72F2D-3BDD-4120-AD49-0EA6DB4078CC}"/>
                </a:ext>
              </a:extLst>
            </p:cNvPr>
            <p:cNvSpPr/>
            <p:nvPr/>
          </p:nvSpPr>
          <p:spPr>
            <a:xfrm>
              <a:off x="2615723" y="2969164"/>
              <a:ext cx="4572000" cy="7325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342900" lvl="0" indent="-342900" eaLnBrk="0" hangingPunct="0">
                <a:lnSpc>
                  <a:spcPct val="80000"/>
                </a:lnSpc>
                <a:spcBef>
                  <a:spcPct val="50000"/>
                </a:spcBef>
                <a:buFont typeface="Wingdings" pitchFamily="2" charset="2"/>
                <a:buChar char="Ø"/>
                <a:defRPr/>
              </a:pPr>
              <a:r>
                <a:rPr lang="en-US" altLang="zh-CN" sz="2800" b="1" i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 </a:t>
              </a:r>
              <a:r>
                <a:rPr lang="en-US" altLang="zh-CN" b="1" i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 </a:t>
              </a:r>
              <a:r>
                <a:rPr lang="en-US" altLang="zh-CN" b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0</a:t>
              </a:r>
              <a:r>
                <a:rPr lang="zh-CN" altLang="en-US" b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， </a:t>
              </a:r>
              <a:r>
                <a:rPr lang="zh-CN" altLang="en-US" b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           ，</a:t>
              </a:r>
              <a:r>
                <a:rPr lang="zh-CN" altLang="en-US" b="1" ker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开路电压</a:t>
              </a:r>
              <a:endParaRPr lang="zh-CN" altLang="en-US" sz="28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graphicFrame>
          <p:nvGraphicFramePr>
            <p:cNvPr id="3074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394241"/>
                </p:ext>
              </p:extLst>
            </p:nvPr>
          </p:nvGraphicFramePr>
          <p:xfrm>
            <a:off x="3992684" y="2893742"/>
            <a:ext cx="1801813" cy="542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6" imgW="876240" imgH="228600" progId="Equation.DSMT4">
                    <p:embed/>
                  </p:oleObj>
                </mc:Choice>
                <mc:Fallback>
                  <p:oleObj name="Equation" r:id="rId16" imgW="876240" imgH="228600" progId="Equation.DSMT4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2684" y="2893742"/>
                          <a:ext cx="1801813" cy="5429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788BBEE0-FB8B-44B4-8B6B-AC0FB74EAD04}"/>
              </a:ext>
            </a:extLst>
          </p:cNvPr>
          <p:cNvGrpSpPr/>
          <p:nvPr/>
        </p:nvGrpSpPr>
        <p:grpSpPr>
          <a:xfrm>
            <a:off x="378289" y="4514588"/>
            <a:ext cx="8064500" cy="523875"/>
            <a:chOff x="1309381" y="4554608"/>
            <a:chExt cx="8064500" cy="523875"/>
          </a:xfrm>
        </p:grpSpPr>
        <p:sp>
          <p:nvSpPr>
            <p:cNvPr id="3" name="Text Box 2"/>
            <p:cNvSpPr txBox="1">
              <a:spLocks noChangeArrowheads="1"/>
            </p:cNvSpPr>
            <p:nvPr/>
          </p:nvSpPr>
          <p:spPr>
            <a:xfrm>
              <a:off x="1309381" y="4624876"/>
              <a:ext cx="8064500" cy="437043"/>
            </a:xfrm>
            <a:prstGeom prst="rect">
              <a:avLst/>
            </a:prstGeom>
            <a:ln w="38100"/>
          </p:spPr>
          <p:txBody>
            <a:bodyPr wrap="square">
              <a:spAutoFit/>
            </a:bodyPr>
            <a:lstStyle/>
            <a:p>
              <a:pPr marL="342900" lvl="0" indent="-342900" eaLnBrk="0" hangingPunct="0">
                <a:lnSpc>
                  <a:spcPct val="80000"/>
                </a:lnSpc>
                <a:spcBef>
                  <a:spcPct val="50000"/>
                </a:spcBef>
                <a:buFont typeface="Wingdings" pitchFamily="2" charset="2"/>
                <a:buChar char="Ø"/>
                <a:defRPr/>
              </a:pPr>
              <a:r>
                <a:rPr kumimoji="1" lang="zh-CN" altLang="en-US" sz="28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n-ea"/>
                  <a:ea typeface="+mn-ea"/>
                  <a:cs typeface="+mn-cs"/>
                </a:rPr>
                <a:t>  为</a:t>
              </a:r>
              <a:r>
                <a:rPr kumimoji="1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n-ea"/>
                  <a:ea typeface="+mn-ea"/>
                  <a:cs typeface="+mn-cs"/>
                </a:rPr>
                <a:t>‘</a:t>
              </a:r>
              <a:r>
                <a:rPr kumimoji="1" lang="zh-CN" alt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n-ea"/>
                  <a:ea typeface="+mn-ea"/>
                  <a:cs typeface="+mn-cs"/>
                </a:rPr>
                <a:t>无穷大’，理想电流源</a:t>
              </a:r>
            </a:p>
          </p:txBody>
        </p:sp>
        <p:graphicFrame>
          <p:nvGraphicFramePr>
            <p:cNvPr id="3084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69080364"/>
                </p:ext>
              </p:extLst>
            </p:nvPr>
          </p:nvGraphicFramePr>
          <p:xfrm>
            <a:off x="1638678" y="4554608"/>
            <a:ext cx="554038" cy="523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8" imgW="241200" imgH="228600" progId="Equation.DSMT4">
                    <p:embed/>
                  </p:oleObj>
                </mc:Choice>
                <mc:Fallback>
                  <p:oleObj name="Equation" r:id="rId18" imgW="241200" imgH="228600" progId="Equation.DSMT4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8678" y="4554608"/>
                          <a:ext cx="554038" cy="5238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5" name="Line 13"/>
          <p:cNvSpPr>
            <a:spLocks noChangeShapeType="1"/>
          </p:cNvSpPr>
          <p:nvPr/>
        </p:nvSpPr>
        <p:spPr bwMode="auto">
          <a:xfrm rot="16200000" flipV="1">
            <a:off x="6329203" y="2041786"/>
            <a:ext cx="2508241" cy="0"/>
          </a:xfrm>
          <a:prstGeom prst="line">
            <a:avLst/>
          </a:prstGeom>
          <a:noFill/>
          <a:ln w="38100" cmpd="sng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62C86ECC-BCD0-4D1B-8BF8-F9A0C033E0EE}"/>
              </a:ext>
            </a:extLst>
          </p:cNvPr>
          <p:cNvGrpSpPr/>
          <p:nvPr/>
        </p:nvGrpSpPr>
        <p:grpSpPr>
          <a:xfrm>
            <a:off x="520375" y="171454"/>
            <a:ext cx="3053345" cy="2927382"/>
            <a:chOff x="854202" y="1413615"/>
            <a:chExt cx="3053345" cy="2927382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5AB7F653-6020-4679-A494-26321AACD1EC}"/>
                </a:ext>
              </a:extLst>
            </p:cNvPr>
            <p:cNvGrpSpPr/>
            <p:nvPr/>
          </p:nvGrpSpPr>
          <p:grpSpPr>
            <a:xfrm>
              <a:off x="1397549" y="1413615"/>
              <a:ext cx="2509998" cy="2927382"/>
              <a:chOff x="1490503" y="913549"/>
              <a:chExt cx="2509998" cy="2927382"/>
            </a:xfrm>
          </p:grpSpPr>
          <p:grpSp>
            <p:nvGrpSpPr>
              <p:cNvPr id="33" name="组合 34">
                <a:extLst>
                  <a:ext uri="{FF2B5EF4-FFF2-40B4-BE49-F238E27FC236}">
                    <a16:creationId xmlns:a16="http://schemas.microsoft.com/office/drawing/2014/main" id="{01B45C78-A5E3-4EED-BC9E-CF368634898B}"/>
                  </a:ext>
                </a:extLst>
              </p:cNvPr>
              <p:cNvGrpSpPr/>
              <p:nvPr/>
            </p:nvGrpSpPr>
            <p:grpSpPr>
              <a:xfrm>
                <a:off x="1490503" y="913549"/>
                <a:ext cx="2509998" cy="2927382"/>
                <a:chOff x="1445152" y="1189540"/>
                <a:chExt cx="3028965" cy="3857647"/>
              </a:xfrm>
            </p:grpSpPr>
            <p:grpSp>
              <p:nvGrpSpPr>
                <p:cNvPr id="36" name="组合 7">
                  <a:extLst>
                    <a:ext uri="{FF2B5EF4-FFF2-40B4-BE49-F238E27FC236}">
                      <a16:creationId xmlns:a16="http://schemas.microsoft.com/office/drawing/2014/main" id="{30F29B04-C9A2-4197-817F-92FCE308F99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45152" y="1189540"/>
                  <a:ext cx="3028965" cy="3857647"/>
                  <a:chOff x="3389859" y="2285130"/>
                  <a:chExt cx="3027788" cy="3857098"/>
                </a:xfrm>
              </p:grpSpPr>
              <p:sp>
                <p:nvSpPr>
                  <p:cNvPr id="38" name="Line 6">
                    <a:extLst>
                      <a:ext uri="{FF2B5EF4-FFF2-40B4-BE49-F238E27FC236}">
                        <a16:creationId xmlns:a16="http://schemas.microsoft.com/office/drawing/2014/main" id="{B9DB7B5A-64B3-4229-9159-5EBEA6F3036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90752" y="5409955"/>
                    <a:ext cx="1871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9" name="Line 7">
                    <a:extLst>
                      <a:ext uri="{FF2B5EF4-FFF2-40B4-BE49-F238E27FC236}">
                        <a16:creationId xmlns:a16="http://schemas.microsoft.com/office/drawing/2014/main" id="{23853C53-009C-4D63-BCC3-45E07209BA8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89859" y="2960793"/>
                    <a:ext cx="190584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0" name="Line 9">
                    <a:extLst>
                      <a:ext uri="{FF2B5EF4-FFF2-40B4-BE49-F238E27FC236}">
                        <a16:creationId xmlns:a16="http://schemas.microsoft.com/office/drawing/2014/main" id="{FEE3B999-14A7-4246-AA7A-3748D335D2B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04074" y="2963944"/>
                    <a:ext cx="0" cy="241910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1" name="Line 10">
                    <a:extLst>
                      <a:ext uri="{FF2B5EF4-FFF2-40B4-BE49-F238E27FC236}">
                        <a16:creationId xmlns:a16="http://schemas.microsoft.com/office/drawing/2014/main" id="{81ED8374-BE12-45FE-A036-1296A51FEBE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577759" y="2960794"/>
                    <a:ext cx="228511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2" name="Text Box 11">
                    <a:extLst>
                      <a:ext uri="{FF2B5EF4-FFF2-40B4-BE49-F238E27FC236}">
                        <a16:creationId xmlns:a16="http://schemas.microsoft.com/office/drawing/2014/main" id="{027B029F-3792-47E9-896A-A4A7B886E3D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61570" y="2285130"/>
                    <a:ext cx="488065" cy="6893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800" b="1" i="1" dirty="0" err="1"/>
                      <a:t>i</a:t>
                    </a:r>
                    <a:endParaRPr lang="en-US" altLang="zh-CN" sz="28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3" name="Text Box 12">
                    <a:extLst>
                      <a:ext uri="{FF2B5EF4-FFF2-40B4-BE49-F238E27FC236}">
                        <a16:creationId xmlns:a16="http://schemas.microsoft.com/office/drawing/2014/main" id="{E5F71F93-5B80-4AA8-A57B-DC4DBA18065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58039" y="3905204"/>
                    <a:ext cx="763291" cy="6893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en-US" altLang="zh-CN" sz="2800" b="1" i="1" dirty="0"/>
                      <a:t>u</a:t>
                    </a:r>
                    <a:endParaRPr lang="en-US" altLang="zh-CN" sz="2800" b="1" dirty="0"/>
                  </a:p>
                </p:txBody>
              </p:sp>
              <p:sp>
                <p:nvSpPr>
                  <p:cNvPr id="44" name="Text Box 13">
                    <a:extLst>
                      <a:ext uri="{FF2B5EF4-FFF2-40B4-BE49-F238E27FC236}">
                        <a16:creationId xmlns:a16="http://schemas.microsoft.com/office/drawing/2014/main" id="{C0B7EEF5-B12A-4D2A-ACB1-90AD45A705B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73059" y="2310013"/>
                    <a:ext cx="380852" cy="6893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800" b="1" i="1" dirty="0"/>
                      <a:t>a</a:t>
                    </a:r>
                  </a:p>
                </p:txBody>
              </p:sp>
              <p:sp>
                <p:nvSpPr>
                  <p:cNvPr id="45" name="Text Box 14">
                    <a:extLst>
                      <a:ext uri="{FF2B5EF4-FFF2-40B4-BE49-F238E27FC236}">
                        <a16:creationId xmlns:a16="http://schemas.microsoft.com/office/drawing/2014/main" id="{35176D11-23DD-42FE-AEF5-19D1E4C4E0E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69191" y="5452837"/>
                    <a:ext cx="609363" cy="689391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800" b="1" i="1" dirty="0"/>
                      <a:t>b</a:t>
                    </a:r>
                  </a:p>
                </p:txBody>
              </p:sp>
              <p:sp>
                <p:nvSpPr>
                  <p:cNvPr id="46" name="Rectangle 18">
                    <a:extLst>
                      <a:ext uri="{FF2B5EF4-FFF2-40B4-BE49-F238E27FC236}">
                        <a16:creationId xmlns:a16="http://schemas.microsoft.com/office/drawing/2014/main" id="{2F96756F-4939-4835-B194-D3BFB4D25A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75091" y="2744924"/>
                    <a:ext cx="1142556" cy="2952328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7" name="Text Box 19">
                    <a:extLst>
                      <a:ext uri="{FF2B5EF4-FFF2-40B4-BE49-F238E27FC236}">
                        <a16:creationId xmlns:a16="http://schemas.microsoft.com/office/drawing/2014/main" id="{8A8EB248-7F7B-454D-B796-EB572788B49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60562" y="3340448"/>
                    <a:ext cx="609363" cy="1581545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zh-CN" alt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外电路</a:t>
                    </a:r>
                  </a:p>
                </p:txBody>
              </p:sp>
              <p:sp>
                <p:nvSpPr>
                  <p:cNvPr id="48" name="Rectangle 15">
                    <a:extLst>
                      <a:ext uri="{FF2B5EF4-FFF2-40B4-BE49-F238E27FC236}">
                        <a16:creationId xmlns:a16="http://schemas.microsoft.com/office/drawing/2014/main" id="{F1D2E2DC-FCB6-4935-8F18-0218A3A993E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86218" y="3874512"/>
                    <a:ext cx="228511" cy="576179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9" name="Line 9">
                    <a:extLst>
                      <a:ext uri="{FF2B5EF4-FFF2-40B4-BE49-F238E27FC236}">
                        <a16:creationId xmlns:a16="http://schemas.microsoft.com/office/drawing/2014/main" id="{7FFBDB47-192B-4580-BF1C-418E1D16A3C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14493" y="2963944"/>
                    <a:ext cx="0" cy="241910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  <p:graphicFrame>
              <p:nvGraphicFramePr>
                <p:cNvPr id="37" name="Object 10">
                  <a:extLst>
                    <a:ext uri="{FF2B5EF4-FFF2-40B4-BE49-F238E27FC236}">
                      <a16:creationId xmlns:a16="http://schemas.microsoft.com/office/drawing/2014/main" id="{B3E8BAE9-DFA5-443C-AAD7-2251BF9C14FC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1633898" y="3385263"/>
                <a:ext cx="544068" cy="42885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20" imgW="241200" imgH="228600" progId="Equation.DSMT4">
                        <p:embed/>
                      </p:oleObj>
                    </mc:Choice>
                    <mc:Fallback>
                      <p:oleObj name="Equation" r:id="rId20" imgW="241200" imgH="228600" progId="Equation.DSMT4">
                        <p:embed/>
                        <p:pic>
                          <p:nvPicPr>
                            <p:cNvPr id="8" name="Object 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633898" y="3385263"/>
                              <a:ext cx="544068" cy="42885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34" name="Text Box 35">
                <a:extLst>
                  <a:ext uri="{FF2B5EF4-FFF2-40B4-BE49-F238E27FC236}">
                    <a16:creationId xmlns:a16="http://schemas.microsoft.com/office/drawing/2014/main" id="{C32745F5-9508-469B-A10B-58A9F8AAC5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4714" y="1500180"/>
                <a:ext cx="306894" cy="3826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 dirty="0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+</a:t>
                </a:r>
              </a:p>
            </p:txBody>
          </p:sp>
          <p:sp>
            <p:nvSpPr>
              <p:cNvPr id="35" name="Text Box 36">
                <a:extLst>
                  <a:ext uri="{FF2B5EF4-FFF2-40B4-BE49-F238E27FC236}">
                    <a16:creationId xmlns:a16="http://schemas.microsoft.com/office/drawing/2014/main" id="{542F9D32-DB40-46B1-B97B-206E29656A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4714" y="2786064"/>
                <a:ext cx="289162" cy="3826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 dirty="0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_</a:t>
                </a: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84D636AB-3057-4D9D-B7A7-AA8375D83867}"/>
                </a:ext>
              </a:extLst>
            </p:cNvPr>
            <p:cNvGrpSpPr/>
            <p:nvPr/>
          </p:nvGrpSpPr>
          <p:grpSpPr>
            <a:xfrm>
              <a:off x="854202" y="2424102"/>
              <a:ext cx="789006" cy="681047"/>
              <a:chOff x="5240326" y="1643056"/>
              <a:chExt cx="789006" cy="681047"/>
            </a:xfrm>
          </p:grpSpPr>
          <p:sp>
            <p:nvSpPr>
              <p:cNvPr id="29" name="Oval 38">
                <a:extLst>
                  <a:ext uri="{FF2B5EF4-FFF2-40B4-BE49-F238E27FC236}">
                    <a16:creationId xmlns:a16="http://schemas.microsoft.com/office/drawing/2014/main" id="{A35ED3FB-0142-421D-83F9-597D122ED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132" y="1866903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 w="31750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0" name="Line 39">
                <a:extLst>
                  <a:ext uri="{FF2B5EF4-FFF2-40B4-BE49-F238E27FC236}">
                    <a16:creationId xmlns:a16="http://schemas.microsoft.com/office/drawing/2014/main" id="{CDBE1066-84DA-4DCA-A072-D102481274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72132" y="2095503"/>
                <a:ext cx="45720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" name="Text Box 41">
                <a:extLst>
                  <a:ext uri="{FF2B5EF4-FFF2-40B4-BE49-F238E27FC236}">
                    <a16:creationId xmlns:a16="http://schemas.microsoft.com/office/drawing/2014/main" id="{4B6A26CB-238C-446F-99C3-00F3B7E9A1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40326" y="1816088"/>
                <a:ext cx="533400" cy="45720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i="1" dirty="0">
                    <a:latin typeface="Times New Roman" pitchFamily="18" charset="0"/>
                  </a:rPr>
                  <a:t>i</a:t>
                </a:r>
                <a:r>
                  <a:rPr kumimoji="1" lang="en-US" altLang="zh-CN" sz="2400" baseline="-25000" dirty="0">
                    <a:latin typeface="Times New Roman" pitchFamily="18" charset="0"/>
                  </a:rPr>
                  <a:t>s</a:t>
                </a:r>
                <a:endParaRPr kumimoji="1" lang="en-US" altLang="zh-CN" sz="2400" dirty="0">
                  <a:latin typeface="Times New Roman" pitchFamily="18" charset="0"/>
                </a:endParaRPr>
              </a:p>
            </p:txBody>
          </p:sp>
          <p:sp>
            <p:nvSpPr>
              <p:cNvPr id="32" name="Line 17">
                <a:extLst>
                  <a:ext uri="{FF2B5EF4-FFF2-40B4-BE49-F238E27FC236}">
                    <a16:creationId xmlns:a16="http://schemas.microsoft.com/office/drawing/2014/main" id="{3A36DFCB-E51D-468A-9301-5A9D1D0FB3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08102" y="1643056"/>
                <a:ext cx="0" cy="2159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0" name="Rectangle 4">
            <a:extLst>
              <a:ext uri="{FF2B5EF4-FFF2-40B4-BE49-F238E27FC236}">
                <a16:creationId xmlns:a16="http://schemas.microsoft.com/office/drawing/2014/main" id="{B4EAECE4-32C5-49BF-B405-83287FAA8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397" y="561866"/>
            <a:ext cx="1357322" cy="2093908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1" name="组合 38">
            <a:extLst>
              <a:ext uri="{FF2B5EF4-FFF2-40B4-BE49-F238E27FC236}">
                <a16:creationId xmlns:a16="http://schemas.microsoft.com/office/drawing/2014/main" id="{0FD42078-CAA8-4637-9322-82CD606AF73E}"/>
              </a:ext>
            </a:extLst>
          </p:cNvPr>
          <p:cNvGrpSpPr/>
          <p:nvPr/>
        </p:nvGrpSpPr>
        <p:grpSpPr>
          <a:xfrm>
            <a:off x="2209300" y="510230"/>
            <a:ext cx="476931" cy="2246769"/>
            <a:chOff x="2264061" y="88568"/>
            <a:chExt cx="751125" cy="3068175"/>
          </a:xfrm>
        </p:grpSpPr>
        <p:cxnSp>
          <p:nvCxnSpPr>
            <p:cNvPr id="52" name="直接连接符 39">
              <a:extLst>
                <a:ext uri="{FF2B5EF4-FFF2-40B4-BE49-F238E27FC236}">
                  <a16:creationId xmlns:a16="http://schemas.microsoft.com/office/drawing/2014/main" id="{1E5EF8E4-5FA1-489D-810C-439E541C4900}"/>
                </a:ext>
              </a:extLst>
            </p:cNvPr>
            <p:cNvCxnSpPr/>
            <p:nvPr/>
          </p:nvCxnSpPr>
          <p:spPr>
            <a:xfrm>
              <a:off x="2264061" y="189355"/>
              <a:ext cx="375365" cy="35825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</a:ln>
          </p:spPr>
        </p:cxnSp>
        <p:cxnSp>
          <p:nvCxnSpPr>
            <p:cNvPr id="53" name="直接连接符 40">
              <a:extLst>
                <a:ext uri="{FF2B5EF4-FFF2-40B4-BE49-F238E27FC236}">
                  <a16:creationId xmlns:a16="http://schemas.microsoft.com/office/drawing/2014/main" id="{0917A069-DFD0-4812-B7D5-0FA143763AA3}"/>
                </a:ext>
              </a:extLst>
            </p:cNvPr>
            <p:cNvCxnSpPr/>
            <p:nvPr/>
          </p:nvCxnSpPr>
          <p:spPr>
            <a:xfrm>
              <a:off x="2476472" y="88568"/>
              <a:ext cx="393736" cy="37578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</a:ln>
          </p:spPr>
        </p:cxnSp>
        <p:cxnSp>
          <p:nvCxnSpPr>
            <p:cNvPr id="54" name="直接连接符 41">
              <a:extLst>
                <a:ext uri="{FF2B5EF4-FFF2-40B4-BE49-F238E27FC236}">
                  <a16:creationId xmlns:a16="http://schemas.microsoft.com/office/drawing/2014/main" id="{2864C76D-BD81-4A60-A05E-BDEF849504FD}"/>
                </a:ext>
              </a:extLst>
            </p:cNvPr>
            <p:cNvCxnSpPr/>
            <p:nvPr/>
          </p:nvCxnSpPr>
          <p:spPr>
            <a:xfrm>
              <a:off x="2409039" y="2798488"/>
              <a:ext cx="375365" cy="35825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</a:ln>
          </p:spPr>
        </p:cxnSp>
        <p:cxnSp>
          <p:nvCxnSpPr>
            <p:cNvPr id="55" name="直接连接符 42">
              <a:extLst>
                <a:ext uri="{FF2B5EF4-FFF2-40B4-BE49-F238E27FC236}">
                  <a16:creationId xmlns:a16="http://schemas.microsoft.com/office/drawing/2014/main" id="{53FC1FB5-1850-4620-87C4-E2685F609162}"/>
                </a:ext>
              </a:extLst>
            </p:cNvPr>
            <p:cNvCxnSpPr/>
            <p:nvPr/>
          </p:nvCxnSpPr>
          <p:spPr>
            <a:xfrm>
              <a:off x="2621450" y="2697701"/>
              <a:ext cx="393736" cy="37578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</a:ln>
          </p:spPr>
        </p:cxn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7122C4CC-8F25-4F82-A279-82CA0A575923}"/>
              </a:ext>
            </a:extLst>
          </p:cNvPr>
          <p:cNvGrpSpPr/>
          <p:nvPr/>
        </p:nvGrpSpPr>
        <p:grpSpPr>
          <a:xfrm>
            <a:off x="360980" y="2989436"/>
            <a:ext cx="5528963" cy="524129"/>
            <a:chOff x="775451" y="2966924"/>
            <a:chExt cx="5528963" cy="524129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766ABAF0-EF18-457C-A77D-8B572D8B878D}"/>
                </a:ext>
              </a:extLst>
            </p:cNvPr>
            <p:cNvSpPr/>
            <p:nvPr/>
          </p:nvSpPr>
          <p:spPr>
            <a:xfrm>
              <a:off x="775451" y="3008343"/>
              <a:ext cx="5528963" cy="4370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 eaLnBrk="0" hangingPunct="0">
                <a:lnSpc>
                  <a:spcPct val="80000"/>
                </a:lnSpc>
                <a:spcBef>
                  <a:spcPct val="50000"/>
                </a:spcBef>
                <a:buFont typeface="Wingdings" pitchFamily="2" charset="2"/>
                <a:buChar char="Ø"/>
                <a:defRPr/>
              </a:pPr>
              <a:r>
                <a:rPr lang="en-US" altLang="zh-CN" sz="2800" i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 </a:t>
              </a:r>
              <a:r>
                <a:rPr lang="en-US" altLang="zh-CN" b="1" i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 </a:t>
              </a:r>
              <a:r>
                <a:rPr lang="zh-CN" altLang="en-US" b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增大，   分流增大，</a:t>
              </a:r>
              <a:r>
                <a:rPr lang="en-US" altLang="zh-CN" b="1" i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</a:t>
              </a:r>
              <a:r>
                <a:rPr lang="en-US" altLang="zh-CN" b="1" i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 </a:t>
              </a:r>
              <a:r>
                <a:rPr lang="zh-CN" altLang="en-US" b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减小</a:t>
              </a:r>
              <a:endParaRPr lang="en-US" altLang="zh-CN" sz="28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graphicFrame>
          <p:nvGraphicFramePr>
            <p:cNvPr id="3083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16870898"/>
                </p:ext>
              </p:extLst>
            </p:nvPr>
          </p:nvGraphicFramePr>
          <p:xfrm>
            <a:off x="2521467" y="2966924"/>
            <a:ext cx="553247" cy="5241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2" imgW="241200" imgH="228600" progId="Equation.DSMT4">
                    <p:embed/>
                  </p:oleObj>
                </mc:Choice>
                <mc:Fallback>
                  <p:oleObj name="Equation" r:id="rId22" imgW="241200" imgH="228600" progId="Equation.DSMT4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1467" y="2966924"/>
                          <a:ext cx="553247" cy="52412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DAD10E2D-0901-49A5-995A-220E5FFA6DF1}"/>
              </a:ext>
            </a:extLst>
          </p:cNvPr>
          <p:cNvGrpSpPr/>
          <p:nvPr/>
        </p:nvGrpSpPr>
        <p:grpSpPr>
          <a:xfrm>
            <a:off x="378289" y="3914984"/>
            <a:ext cx="4440639" cy="619014"/>
            <a:chOff x="1537861" y="4641450"/>
            <a:chExt cx="4440639" cy="619014"/>
          </a:xfrm>
        </p:grpSpPr>
        <p:graphicFrame>
          <p:nvGraphicFramePr>
            <p:cNvPr id="5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10503054"/>
                </p:ext>
              </p:extLst>
            </p:nvPr>
          </p:nvGraphicFramePr>
          <p:xfrm>
            <a:off x="2935435" y="4641450"/>
            <a:ext cx="1433507" cy="6190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4" imgW="609480" imgH="228600" progId="Equation.DSMT4">
                    <p:embed/>
                  </p:oleObj>
                </mc:Choice>
                <mc:Fallback>
                  <p:oleObj name="Equation" r:id="rId24" imgW="609480" imgH="228600" progId="Equation.DSMT4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35435" y="4641450"/>
                          <a:ext cx="1433507" cy="6190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8" name="矩形 57">
              <a:extLst>
                <a:ext uri="{FF2B5EF4-FFF2-40B4-BE49-F238E27FC236}">
                  <a16:creationId xmlns:a16="http://schemas.microsoft.com/office/drawing/2014/main" id="{5418A5A7-8F9C-4148-9327-FA33C4E9F9B0}"/>
                </a:ext>
              </a:extLst>
            </p:cNvPr>
            <p:cNvSpPr/>
            <p:nvPr/>
          </p:nvSpPr>
          <p:spPr>
            <a:xfrm>
              <a:off x="1537861" y="4785023"/>
              <a:ext cx="4440639" cy="3877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lvl="0" indent="-342900" eaLnBrk="0" hangingPunct="0">
                <a:lnSpc>
                  <a:spcPct val="80000"/>
                </a:lnSpc>
                <a:spcBef>
                  <a:spcPct val="50000"/>
                </a:spcBef>
                <a:buFont typeface="Wingdings" pitchFamily="2" charset="2"/>
                <a:buChar char="Ø"/>
                <a:defRPr/>
              </a:pPr>
              <a:r>
                <a:rPr lang="zh-CN" altLang="en-US" b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 </a:t>
              </a:r>
              <a:r>
                <a:rPr lang="en-US" altLang="zh-CN" b="1" i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 </a:t>
              </a:r>
              <a:r>
                <a:rPr lang="en-US" altLang="zh-CN" b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0</a:t>
              </a:r>
              <a:r>
                <a:rPr lang="zh-CN" altLang="en-US" b="1" ker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，        ，</a:t>
              </a:r>
              <a:r>
                <a:rPr lang="zh-CN" altLang="en-US" b="1" ker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短路电流</a:t>
              </a:r>
              <a:endParaRPr lang="zh-CN" altLang="en-US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cxnSp>
        <p:nvCxnSpPr>
          <p:cNvPr id="65" name="直接连接符 43">
            <a:extLst>
              <a:ext uri="{FF2B5EF4-FFF2-40B4-BE49-F238E27FC236}">
                <a16:creationId xmlns:a16="http://schemas.microsoft.com/office/drawing/2014/main" id="{28BDAA3E-51D8-4B78-B4CE-6421E1870D96}"/>
              </a:ext>
            </a:extLst>
          </p:cNvPr>
          <p:cNvCxnSpPr>
            <a:cxnSpLocks/>
          </p:cNvCxnSpPr>
          <p:nvPr/>
        </p:nvCxnSpPr>
        <p:spPr>
          <a:xfrm>
            <a:off x="2305050" y="684255"/>
            <a:ext cx="0" cy="1858815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base"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3E07EC53-5F59-459D-B075-41100A56431B}"/>
              </a:ext>
            </a:extLst>
          </p:cNvPr>
          <p:cNvGrpSpPr/>
          <p:nvPr/>
        </p:nvGrpSpPr>
        <p:grpSpPr>
          <a:xfrm>
            <a:off x="737798" y="690372"/>
            <a:ext cx="3068662" cy="2928957"/>
            <a:chOff x="5003800" y="1428743"/>
            <a:chExt cx="3068662" cy="2928957"/>
          </a:xfrm>
        </p:grpSpPr>
        <p:grpSp>
          <p:nvGrpSpPr>
            <p:cNvPr id="3" name="Group 4">
              <a:extLst>
                <a:ext uri="{FF2B5EF4-FFF2-40B4-BE49-F238E27FC236}">
                  <a16:creationId xmlns:a16="http://schemas.microsoft.com/office/drawing/2014/main" id="{E552F8FF-5EBF-47D2-B923-036C404590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3800" y="1428743"/>
              <a:ext cx="3068662" cy="2928957"/>
              <a:chOff x="2400" y="480"/>
              <a:chExt cx="2592" cy="1824"/>
            </a:xfrm>
          </p:grpSpPr>
          <p:sp>
            <p:nvSpPr>
              <p:cNvPr id="7" name="Rectangle 5">
                <a:extLst>
                  <a:ext uri="{FF2B5EF4-FFF2-40B4-BE49-F238E27FC236}">
                    <a16:creationId xmlns:a16="http://schemas.microsoft.com/office/drawing/2014/main" id="{8A91A463-2091-49F8-A8EA-5069C8CAF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480"/>
                <a:ext cx="2592" cy="18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" name="Line 6">
                <a:extLst>
                  <a:ext uri="{FF2B5EF4-FFF2-40B4-BE49-F238E27FC236}">
                    <a16:creationId xmlns:a16="http://schemas.microsoft.com/office/drawing/2014/main" id="{F285569F-527F-4653-B50C-32E1F7A8F5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55" y="1826"/>
                <a:ext cx="24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Line 7">
                <a:extLst>
                  <a:ext uri="{FF2B5EF4-FFF2-40B4-BE49-F238E27FC236}">
                    <a16:creationId xmlns:a16="http://schemas.microsoft.com/office/drawing/2014/main" id="{6D951B5B-F7CE-4CCF-9CB7-91AB1CBB35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71" y="623"/>
                <a:ext cx="0" cy="157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Line 8">
                <a:extLst>
                  <a:ext uri="{FF2B5EF4-FFF2-40B4-BE49-F238E27FC236}">
                    <a16:creationId xmlns:a16="http://schemas.microsoft.com/office/drawing/2014/main" id="{15C5A6F0-E9CE-4687-9F7F-6D00C37722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33" y="980"/>
                <a:ext cx="1864" cy="1073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aphicFrame>
            <p:nvGraphicFramePr>
              <p:cNvPr id="11" name="Object 1">
                <a:extLst>
                  <a:ext uri="{FF2B5EF4-FFF2-40B4-BE49-F238E27FC236}">
                    <a16:creationId xmlns:a16="http://schemas.microsoft.com/office/drawing/2014/main" id="{446E1B24-A644-4DD6-A03A-0FA60808084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722" y="1826"/>
              <a:ext cx="179" cy="2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" imgW="105480" imgH="189720" progId="Equation.DSMT4">
                      <p:embed/>
                    </p:oleObj>
                  </mc:Choice>
                  <mc:Fallback>
                    <p:oleObj name="Equation" r:id="rId2" imgW="105480" imgH="189720" progId="Equation.DSMT4">
                      <p:embed/>
                      <p:pic>
                        <p:nvPicPr>
                          <p:cNvPr id="18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lum bright="-100000"/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22" y="1826"/>
                            <a:ext cx="179" cy="27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Object 2">
                <a:extLst>
                  <a:ext uri="{FF2B5EF4-FFF2-40B4-BE49-F238E27FC236}">
                    <a16:creationId xmlns:a16="http://schemas.microsoft.com/office/drawing/2014/main" id="{C3E6E61D-2D28-4546-947E-49036ABDF37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099" y="551"/>
              <a:ext cx="226" cy="21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126720" imgH="147600" progId="Equation.DSMT4">
                      <p:embed/>
                    </p:oleObj>
                  </mc:Choice>
                  <mc:Fallback>
                    <p:oleObj name="Equation" r:id="rId4" imgW="126720" imgH="147600" progId="Equation.DSMT4">
                      <p:embed/>
                      <p:pic>
                        <p:nvPicPr>
                          <p:cNvPr id="19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lum bright="-100000"/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99" y="551"/>
                            <a:ext cx="226" cy="21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3" name="Line 13">
                <a:extLst>
                  <a:ext uri="{FF2B5EF4-FFF2-40B4-BE49-F238E27FC236}">
                    <a16:creationId xmlns:a16="http://schemas.microsoft.com/office/drawing/2014/main" id="{2625CE0D-BC95-4EA3-9638-0C00E6BE8E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90" y="1196"/>
                <a:ext cx="2119" cy="0"/>
              </a:xfrm>
              <a:prstGeom prst="line">
                <a:avLst/>
              </a:prstGeom>
              <a:noFill/>
              <a:ln w="38100">
                <a:solidFill>
                  <a:srgbClr val="FF3399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aphicFrame>
          <p:nvGraphicFramePr>
            <p:cNvPr id="4" name="Object 12">
              <a:extLst>
                <a:ext uri="{FF2B5EF4-FFF2-40B4-BE49-F238E27FC236}">
                  <a16:creationId xmlns:a16="http://schemas.microsoft.com/office/drawing/2014/main" id="{D223294C-53C2-477B-AC2B-9563F32E200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953248" y="3143255"/>
            <a:ext cx="809625" cy="857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431640" imgH="457200" progId="Equation.DSMT4">
                    <p:embed/>
                  </p:oleObj>
                </mc:Choice>
                <mc:Fallback>
                  <p:oleObj name="Equation" r:id="rId6" imgW="431640" imgH="457200" progId="Equation.DSMT4">
                    <p:embed/>
                    <p:pic>
                      <p:nvPicPr>
                        <p:cNvPr id="11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53248" y="3143255"/>
                          <a:ext cx="809625" cy="857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13">
              <a:extLst>
                <a:ext uri="{FF2B5EF4-FFF2-40B4-BE49-F238E27FC236}">
                  <a16:creationId xmlns:a16="http://schemas.microsoft.com/office/drawing/2014/main" id="{8559A46A-90BC-4CE4-A393-6706343C626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226298" y="2125667"/>
            <a:ext cx="314325" cy="458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64880" imgH="228600" progId="Equation.DSMT4">
                    <p:embed/>
                  </p:oleObj>
                </mc:Choice>
                <mc:Fallback>
                  <p:oleObj name="Equation" r:id="rId8" imgW="164880" imgH="228600" progId="Equation.DSMT4">
                    <p:embed/>
                    <p:pic>
                      <p:nvPicPr>
                        <p:cNvPr id="12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26298" y="2125667"/>
                          <a:ext cx="314325" cy="4587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14">
              <a:extLst>
                <a:ext uri="{FF2B5EF4-FFF2-40B4-BE49-F238E27FC236}">
                  <a16:creationId xmlns:a16="http://schemas.microsoft.com/office/drawing/2014/main" id="{C1CF9E68-8696-47AC-949E-5B6E05D6A84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715008" y="2143122"/>
            <a:ext cx="387352" cy="4357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203040" imgH="228600" progId="Equation.DSMT4">
                    <p:embed/>
                  </p:oleObj>
                </mc:Choice>
                <mc:Fallback>
                  <p:oleObj name="Equation" r:id="rId10" imgW="203040" imgH="228600" progId="Equation.DSMT4">
                    <p:embed/>
                    <p:pic>
                      <p:nvPicPr>
                        <p:cNvPr id="13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5008" y="2143122"/>
                          <a:ext cx="387352" cy="4357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438D2B1F-9498-4087-9A54-5BD5601DF18F}"/>
              </a:ext>
            </a:extLst>
          </p:cNvPr>
          <p:cNvGrpSpPr/>
          <p:nvPr/>
        </p:nvGrpSpPr>
        <p:grpSpPr>
          <a:xfrm>
            <a:off x="4544576" y="515631"/>
            <a:ext cx="3068662" cy="2936986"/>
            <a:chOff x="5360990" y="928676"/>
            <a:chExt cx="3068662" cy="2936986"/>
          </a:xfrm>
        </p:grpSpPr>
        <p:grpSp>
          <p:nvGrpSpPr>
            <p:cNvPr id="15" name="组合 28">
              <a:extLst>
                <a:ext uri="{FF2B5EF4-FFF2-40B4-BE49-F238E27FC236}">
                  <a16:creationId xmlns:a16="http://schemas.microsoft.com/office/drawing/2014/main" id="{512D2B16-36E0-4867-8DDB-55EAFAD981E7}"/>
                </a:ext>
              </a:extLst>
            </p:cNvPr>
            <p:cNvGrpSpPr/>
            <p:nvPr/>
          </p:nvGrpSpPr>
          <p:grpSpPr>
            <a:xfrm>
              <a:off x="5360990" y="928676"/>
              <a:ext cx="3068662" cy="2936986"/>
              <a:chOff x="5003800" y="1428743"/>
              <a:chExt cx="3068662" cy="2936986"/>
            </a:xfrm>
          </p:grpSpPr>
          <p:grpSp>
            <p:nvGrpSpPr>
              <p:cNvPr id="17" name="Group 4">
                <a:extLst>
                  <a:ext uri="{FF2B5EF4-FFF2-40B4-BE49-F238E27FC236}">
                    <a16:creationId xmlns:a16="http://schemas.microsoft.com/office/drawing/2014/main" id="{60F8E977-9935-4FC7-AA1B-2BF54909FC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03800" y="1428743"/>
                <a:ext cx="3068662" cy="2936986"/>
                <a:chOff x="2400" y="480"/>
                <a:chExt cx="2592" cy="1829"/>
              </a:xfrm>
            </p:grpSpPr>
            <p:sp>
              <p:nvSpPr>
                <p:cNvPr id="21" name="Rectangle 5">
                  <a:extLst>
                    <a:ext uri="{FF2B5EF4-FFF2-40B4-BE49-F238E27FC236}">
                      <a16:creationId xmlns:a16="http://schemas.microsoft.com/office/drawing/2014/main" id="{28C22E07-BE09-4B0C-9D6D-36B1629CA3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480"/>
                  <a:ext cx="2592" cy="18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2" name="Line 6">
                  <a:extLst>
                    <a:ext uri="{FF2B5EF4-FFF2-40B4-BE49-F238E27FC236}">
                      <a16:creationId xmlns:a16="http://schemas.microsoft.com/office/drawing/2014/main" id="{3EDD73B9-E764-4A58-9C51-F3E9B29124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55" y="1826"/>
                  <a:ext cx="241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3" name="Line 7">
                  <a:extLst>
                    <a:ext uri="{FF2B5EF4-FFF2-40B4-BE49-F238E27FC236}">
                      <a16:creationId xmlns:a16="http://schemas.microsoft.com/office/drawing/2014/main" id="{89F64528-428B-46F7-8BE6-33C9D72DF5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971" y="623"/>
                  <a:ext cx="0" cy="1573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4" name="Line 8">
                  <a:extLst>
                    <a:ext uri="{FF2B5EF4-FFF2-40B4-BE49-F238E27FC236}">
                      <a16:creationId xmlns:a16="http://schemas.microsoft.com/office/drawing/2014/main" id="{A2F7EF95-3B3E-4DF8-905F-E695150442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33" y="980"/>
                  <a:ext cx="1864" cy="1073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aphicFrame>
              <p:nvGraphicFramePr>
                <p:cNvPr id="25" name="Object 1">
                  <a:extLst>
                    <a:ext uri="{FF2B5EF4-FFF2-40B4-BE49-F238E27FC236}">
                      <a16:creationId xmlns:a16="http://schemas.microsoft.com/office/drawing/2014/main" id="{000EE7BC-8F16-4E6E-B228-DA2B1F583BCD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4722" y="1826"/>
                <a:ext cx="179" cy="27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12" imgW="105480" imgH="189720" progId="Equation.DSMT4">
                        <p:embed/>
                      </p:oleObj>
                    </mc:Choice>
                    <mc:Fallback>
                      <p:oleObj name="Equation" r:id="rId12" imgW="105480" imgH="189720" progId="Equation.DSMT4">
                        <p:embed/>
                        <p:pic>
                          <p:nvPicPr>
                            <p:cNvPr id="19" name="Object 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lum bright="-100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722" y="1826"/>
                              <a:ext cx="179" cy="27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6" name="Object 2">
                  <a:extLst>
                    <a:ext uri="{FF2B5EF4-FFF2-40B4-BE49-F238E27FC236}">
                      <a16:creationId xmlns:a16="http://schemas.microsoft.com/office/drawing/2014/main" id="{F275414C-5BE2-4E61-843A-BCAF8AFA299F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3099" y="551"/>
                <a:ext cx="226" cy="21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14" imgW="126720" imgH="147600" progId="Equation.DSMT4">
                        <p:embed/>
                      </p:oleObj>
                    </mc:Choice>
                    <mc:Fallback>
                      <p:oleObj name="Equation" r:id="rId14" imgW="126720" imgH="147600" progId="Equation.DSMT4">
                        <p:embed/>
                        <p:pic>
                          <p:nvPicPr>
                            <p:cNvPr id="2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lum bright="-100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99" y="551"/>
                              <a:ext cx="226" cy="214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7" name="Line 13">
                  <a:extLst>
                    <a:ext uri="{FF2B5EF4-FFF2-40B4-BE49-F238E27FC236}">
                      <a16:creationId xmlns:a16="http://schemas.microsoft.com/office/drawing/2014/main" id="{D4A76A79-5F0B-465B-987A-27F2C598A5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330" y="1528"/>
                  <a:ext cx="1562" cy="0"/>
                </a:xfrm>
                <a:prstGeom prst="line">
                  <a:avLst/>
                </a:prstGeom>
                <a:noFill/>
                <a:ln w="38100">
                  <a:solidFill>
                    <a:srgbClr val="FF3399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graphicFrame>
            <p:nvGraphicFramePr>
              <p:cNvPr id="18" name="Object 12">
                <a:extLst>
                  <a:ext uri="{FF2B5EF4-FFF2-40B4-BE49-F238E27FC236}">
                    <a16:creationId xmlns:a16="http://schemas.microsoft.com/office/drawing/2014/main" id="{BE4114B1-DEFA-4455-A27F-A4BB9164F6D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743548" y="3539612"/>
              <a:ext cx="285750" cy="428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6" imgW="152280" imgH="228600" progId="Equation.DSMT4">
                      <p:embed/>
                    </p:oleObj>
                  </mc:Choice>
                  <mc:Fallback>
                    <p:oleObj name="Equation" r:id="rId16" imgW="152280" imgH="228600" progId="Equation.DSMT4">
                      <p:embed/>
                      <p:pic>
                        <p:nvPicPr>
                          <p:cNvPr id="12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43548" y="3539612"/>
                            <a:ext cx="285750" cy="4286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ct 13">
                <a:extLst>
                  <a:ext uri="{FF2B5EF4-FFF2-40B4-BE49-F238E27FC236}">
                    <a16:creationId xmlns:a16="http://schemas.microsoft.com/office/drawing/2014/main" id="{394B4A9E-F590-4C99-AFDE-0A74F9D5231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16319313"/>
                  </p:ext>
                </p:extLst>
              </p:nvPr>
            </p:nvGraphicFramePr>
            <p:xfrm>
              <a:off x="7108128" y="2776004"/>
              <a:ext cx="241300" cy="4587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8" imgW="126720" imgH="228600" progId="Equation.DSMT4">
                      <p:embed/>
                    </p:oleObj>
                  </mc:Choice>
                  <mc:Fallback>
                    <p:oleObj name="Equation" r:id="rId18" imgW="126720" imgH="228600" progId="Equation.DSMT4">
                      <p:embed/>
                      <p:pic>
                        <p:nvPicPr>
                          <p:cNvPr id="13" name="Object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108128" y="2776004"/>
                            <a:ext cx="241300" cy="4587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" name="Object 14">
                <a:extLst>
                  <a:ext uri="{FF2B5EF4-FFF2-40B4-BE49-F238E27FC236}">
                    <a16:creationId xmlns:a16="http://schemas.microsoft.com/office/drawing/2014/main" id="{A249997F-05E7-4B61-B5CD-A95EE2686CBC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5251084" y="2372063"/>
              <a:ext cx="387352" cy="43577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0" imgW="203040" imgH="228600" progId="Equation.DSMT4">
                      <p:embed/>
                    </p:oleObj>
                  </mc:Choice>
                  <mc:Fallback>
                    <p:oleObj name="Equation" r:id="rId20" imgW="203040" imgH="228600" progId="Equation.DSMT4">
                      <p:embed/>
                      <p:pic>
                        <p:nvPicPr>
                          <p:cNvPr id="14" name="Object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51084" y="2372063"/>
                            <a:ext cx="387352" cy="43577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6" name="Object 9">
              <a:extLst>
                <a:ext uri="{FF2B5EF4-FFF2-40B4-BE49-F238E27FC236}">
                  <a16:creationId xmlns:a16="http://schemas.microsoft.com/office/drawing/2014/main" id="{F3F21E7B-B766-44A6-93F9-4BE73927443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113463" y="1714500"/>
            <a:ext cx="539750" cy="374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2" imgW="330120" imgH="228600" progId="Equation.DSMT4">
                    <p:embed/>
                  </p:oleObj>
                </mc:Choice>
                <mc:Fallback>
                  <p:oleObj name="Equation" r:id="rId22" imgW="330120" imgH="228600" progId="Equation.DSMT4">
                    <p:embed/>
                    <p:pic>
                      <p:nvPicPr>
                        <p:cNvPr id="1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13463" y="1714500"/>
                          <a:ext cx="539750" cy="374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id="{FA253B2C-EAE8-4492-82A9-89E92E0681BD}"/>
              </a:ext>
            </a:extLst>
          </p:cNvPr>
          <p:cNvSpPr/>
          <p:nvPr/>
        </p:nvSpPr>
        <p:spPr>
          <a:xfrm>
            <a:off x="2135275" y="217297"/>
            <a:ext cx="4873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两种实际电源模型的等效变换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9" name="Object 15">
            <a:extLst>
              <a:ext uri="{FF2B5EF4-FFF2-40B4-BE49-F238E27FC236}">
                <a16:creationId xmlns:a16="http://schemas.microsoft.com/office/drawing/2014/main" id="{972F87B3-4FD3-48D8-9383-4CE0420D24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9458073"/>
              </p:ext>
            </p:extLst>
          </p:nvPr>
        </p:nvGraphicFramePr>
        <p:xfrm>
          <a:off x="737798" y="3402388"/>
          <a:ext cx="2876213" cy="161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952200" imgH="482400" progId="Equation.DSMT4">
                  <p:embed/>
                </p:oleObj>
              </mc:Choice>
              <mc:Fallback>
                <p:oleObj name="Equation" r:id="rId24" imgW="952200" imgH="482400" progId="Equation.DSMT4">
                  <p:embed/>
                  <p:pic>
                    <p:nvPicPr>
                      <p:cNvPr id="52227" name="Object 15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798" y="3402388"/>
                        <a:ext cx="2876213" cy="161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" name="Group 28">
            <a:extLst>
              <a:ext uri="{FF2B5EF4-FFF2-40B4-BE49-F238E27FC236}">
                <a16:creationId xmlns:a16="http://schemas.microsoft.com/office/drawing/2014/main" id="{28F90DFB-9227-4B77-A241-3095C20ED0AC}"/>
              </a:ext>
            </a:extLst>
          </p:cNvPr>
          <p:cNvGrpSpPr/>
          <p:nvPr/>
        </p:nvGrpSpPr>
        <p:grpSpPr>
          <a:xfrm>
            <a:off x="3614011" y="3244654"/>
            <a:ext cx="4672013" cy="1852613"/>
            <a:chOff x="2544" y="3075"/>
            <a:chExt cx="2943" cy="1167"/>
          </a:xfrm>
        </p:grpSpPr>
        <p:graphicFrame>
          <p:nvGraphicFramePr>
            <p:cNvPr id="31" name="Object 29">
              <a:extLst>
                <a:ext uri="{FF2B5EF4-FFF2-40B4-BE49-F238E27FC236}">
                  <a16:creationId xmlns:a16="http://schemas.microsoft.com/office/drawing/2014/main" id="{A77E1AF2-32EA-4189-BE5A-0F58107527B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19008835"/>
                </p:ext>
              </p:extLst>
            </p:nvPr>
          </p:nvGraphicFramePr>
          <p:xfrm>
            <a:off x="3791" y="3075"/>
            <a:ext cx="1696" cy="11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6" imgW="761760" imgH="482400" progId="Equation.DSMT4">
                    <p:embed/>
                  </p:oleObj>
                </mc:Choice>
                <mc:Fallback>
                  <p:oleObj name="Equation" r:id="rId26" imgW="761760" imgH="482400" progId="Equation.DSMT4">
                    <p:embed/>
                    <p:pic>
                      <p:nvPicPr>
                        <p:cNvPr id="52253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2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91" y="3075"/>
                          <a:ext cx="1696" cy="11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Text Box 30">
              <a:extLst>
                <a:ext uri="{FF2B5EF4-FFF2-40B4-BE49-F238E27FC236}">
                  <a16:creationId xmlns:a16="http://schemas.microsoft.com/office/drawing/2014/main" id="{07128346-2B11-467C-8A73-C0CEA4482CF1}"/>
                </a:ext>
              </a:extLst>
            </p:cNvPr>
            <p:cNvSpPr/>
            <p:nvPr/>
          </p:nvSpPr>
          <p:spPr>
            <a:xfrm>
              <a:off x="2640" y="3168"/>
              <a:ext cx="912" cy="826"/>
            </a:xfrm>
            <a:prstGeom prst="rect">
              <a:avLst/>
            </a:prstGeom>
            <a:noFill/>
            <a:ln w="38100"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b="1"/>
                <a:t>等效转</a:t>
              </a:r>
            </a:p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b="1"/>
                <a:t>换条件</a:t>
              </a:r>
            </a:p>
          </p:txBody>
        </p:sp>
        <p:sp>
          <p:nvSpPr>
            <p:cNvPr id="33" name="AutoShape 31">
              <a:extLst>
                <a:ext uri="{FF2B5EF4-FFF2-40B4-BE49-F238E27FC236}">
                  <a16:creationId xmlns:a16="http://schemas.microsoft.com/office/drawing/2014/main" id="{0294E017-DE1E-425D-A979-6D2E79827B30}"/>
                </a:ext>
              </a:extLst>
            </p:cNvPr>
            <p:cNvSpPr/>
            <p:nvPr/>
          </p:nvSpPr>
          <p:spPr>
            <a:xfrm>
              <a:off x="2544" y="3504"/>
              <a:ext cx="1008" cy="192"/>
            </a:xfrm>
            <a:prstGeom prst="rightArrow">
              <a:avLst>
                <a:gd name="adj1" fmla="val 50000"/>
                <a:gd name="adj2" fmla="val 131250"/>
              </a:avLst>
            </a:prstGeom>
            <a:solidFill>
              <a:srgbClr val="92D050"/>
            </a:solidFill>
            <a:ln w="38100">
              <a:noFill/>
              <a:miter lim="800000"/>
            </a:ln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23259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02F9DC8E-002A-495A-9993-49BB5BAFBB50}"/>
              </a:ext>
            </a:extLst>
          </p:cNvPr>
          <p:cNvSpPr/>
          <p:nvPr/>
        </p:nvSpPr>
        <p:spPr>
          <a:xfrm>
            <a:off x="4870377" y="411510"/>
            <a:ext cx="1828800" cy="2967608"/>
          </a:xfrm>
          <a:prstGeom prst="rect">
            <a:avLst/>
          </a:prstGeom>
          <a:noFill/>
          <a:ln w="19050">
            <a:solidFill>
              <a:srgbClr val="00B050"/>
            </a:solidFill>
            <a:prstDash val="dash"/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4" name="Oval 5">
            <a:extLst>
              <a:ext uri="{FF2B5EF4-FFF2-40B4-BE49-F238E27FC236}">
                <a16:creationId xmlns:a16="http://schemas.microsoft.com/office/drawing/2014/main" id="{264FADD4-041B-419E-9284-4D9881860D96}"/>
              </a:ext>
            </a:extLst>
          </p:cNvPr>
          <p:cNvSpPr/>
          <p:nvPr/>
        </p:nvSpPr>
        <p:spPr>
          <a:xfrm>
            <a:off x="5098977" y="1504839"/>
            <a:ext cx="609600" cy="624760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5" name="Line 6">
            <a:extLst>
              <a:ext uri="{FF2B5EF4-FFF2-40B4-BE49-F238E27FC236}">
                <a16:creationId xmlns:a16="http://schemas.microsoft.com/office/drawing/2014/main" id="{55B4EB98-6738-49F6-8055-1132FF608874}"/>
              </a:ext>
            </a:extLst>
          </p:cNvPr>
          <p:cNvCxnSpPr/>
          <p:nvPr/>
        </p:nvCxnSpPr>
        <p:spPr>
          <a:xfrm>
            <a:off x="5403777" y="3222928"/>
            <a:ext cx="2057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6" name="Line 7">
            <a:extLst>
              <a:ext uri="{FF2B5EF4-FFF2-40B4-BE49-F238E27FC236}">
                <a16:creationId xmlns:a16="http://schemas.microsoft.com/office/drawing/2014/main" id="{F508AA3E-974A-4240-8377-3EEC41A6CEA7}"/>
              </a:ext>
            </a:extLst>
          </p:cNvPr>
          <p:cNvCxnSpPr/>
          <p:nvPr/>
        </p:nvCxnSpPr>
        <p:spPr>
          <a:xfrm>
            <a:off x="5403777" y="567700"/>
            <a:ext cx="2057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8" name="Line 9">
            <a:extLst>
              <a:ext uri="{FF2B5EF4-FFF2-40B4-BE49-F238E27FC236}">
                <a16:creationId xmlns:a16="http://schemas.microsoft.com/office/drawing/2014/main" id="{25B4E5CA-764F-4509-86BA-E7A6F67E323C}"/>
              </a:ext>
            </a:extLst>
          </p:cNvPr>
          <p:cNvCxnSpPr/>
          <p:nvPr/>
        </p:nvCxnSpPr>
        <p:spPr>
          <a:xfrm flipH="1">
            <a:off x="5403777" y="2129599"/>
            <a:ext cx="0" cy="1093329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9" name="Line 10">
            <a:extLst>
              <a:ext uri="{FF2B5EF4-FFF2-40B4-BE49-F238E27FC236}">
                <a16:creationId xmlns:a16="http://schemas.microsoft.com/office/drawing/2014/main" id="{6D560898-6889-4810-ACBA-821DD7C6BBB1}"/>
              </a:ext>
            </a:extLst>
          </p:cNvPr>
          <p:cNvCxnSpPr/>
          <p:nvPr/>
        </p:nvCxnSpPr>
        <p:spPr>
          <a:xfrm>
            <a:off x="6775377" y="5677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sp>
        <p:nvSpPr>
          <p:cNvPr id="10" name="Text Box 11">
            <a:extLst>
              <a:ext uri="{FF2B5EF4-FFF2-40B4-BE49-F238E27FC236}">
                <a16:creationId xmlns:a16="http://schemas.microsoft.com/office/drawing/2014/main" id="{4259D7F4-0F7B-4383-9CF9-8E0B07AEFB35}"/>
              </a:ext>
            </a:extLst>
          </p:cNvPr>
          <p:cNvSpPr/>
          <p:nvPr/>
        </p:nvSpPr>
        <p:spPr>
          <a:xfrm>
            <a:off x="6775377" y="645795"/>
            <a:ext cx="990600" cy="657299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 i="1"/>
              <a:t>i</a:t>
            </a:r>
            <a:r>
              <a:rPr lang="en-US" altLang="en-US" sz="3600" b="1">
                <a:solidFill>
                  <a:schemeClr val="bg1"/>
                </a:solidFill>
              </a:rPr>
              <a:t>  </a:t>
            </a:r>
            <a:r>
              <a:rPr lang="en-US" altLang="en-US" sz="3600" b="1"/>
              <a:t>+</a:t>
            </a:r>
          </a:p>
        </p:txBody>
      </p:sp>
      <p:sp>
        <p:nvSpPr>
          <p:cNvPr id="11" name="Text Box 12">
            <a:extLst>
              <a:ext uri="{FF2B5EF4-FFF2-40B4-BE49-F238E27FC236}">
                <a16:creationId xmlns:a16="http://schemas.microsoft.com/office/drawing/2014/main" id="{24A34528-6B3D-46E8-A20A-D360D8234D7B}"/>
              </a:ext>
            </a:extLst>
          </p:cNvPr>
          <p:cNvSpPr/>
          <p:nvPr/>
        </p:nvSpPr>
        <p:spPr>
          <a:xfrm>
            <a:off x="6927777" y="1426744"/>
            <a:ext cx="762000" cy="1501701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 i="1"/>
              <a:t>u</a:t>
            </a:r>
            <a:endParaRPr lang="en-US" altLang="en-US" sz="3600" b="1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 -</a:t>
            </a:r>
          </a:p>
        </p:txBody>
      </p:sp>
      <p:sp>
        <p:nvSpPr>
          <p:cNvPr id="12" name="Rectangle 13">
            <a:extLst>
              <a:ext uri="{FF2B5EF4-FFF2-40B4-BE49-F238E27FC236}">
                <a16:creationId xmlns:a16="http://schemas.microsoft.com/office/drawing/2014/main" id="{C16E23CB-94CF-4D81-9364-7AB41C17A4A3}"/>
              </a:ext>
            </a:extLst>
          </p:cNvPr>
          <p:cNvSpPr/>
          <p:nvPr/>
        </p:nvSpPr>
        <p:spPr>
          <a:xfrm>
            <a:off x="6318177" y="1582934"/>
            <a:ext cx="228600" cy="62476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13" name="Line 14">
            <a:extLst>
              <a:ext uri="{FF2B5EF4-FFF2-40B4-BE49-F238E27FC236}">
                <a16:creationId xmlns:a16="http://schemas.microsoft.com/office/drawing/2014/main" id="{29D24376-4C78-48AB-BAA2-A6AA692F0126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5403777" y="567701"/>
            <a:ext cx="0" cy="93713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graphicFrame>
        <p:nvGraphicFramePr>
          <p:cNvPr id="14" name="Object 15">
            <a:extLst>
              <a:ext uri="{FF2B5EF4-FFF2-40B4-BE49-F238E27FC236}">
                <a16:creationId xmlns:a16="http://schemas.microsoft.com/office/drawing/2014/main" id="{7A800FE1-5C05-420D-9F6E-3C59CDD70A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8421229"/>
              </p:ext>
            </p:extLst>
          </p:nvPr>
        </p:nvGraphicFramePr>
        <p:xfrm>
          <a:off x="5732389" y="1184325"/>
          <a:ext cx="547688" cy="601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15640" imgH="228600" progId="Equation.DSMT4">
                  <p:embed/>
                </p:oleObj>
              </mc:Choice>
              <mc:Fallback>
                <p:oleObj name="Equation" r:id="rId2" imgW="215640" imgH="228600" progId="Equation.DSMT4">
                  <p:embed/>
                  <p:pic>
                    <p:nvPicPr>
                      <p:cNvPr id="53322" name="Object 15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2389" y="1184325"/>
                        <a:ext cx="547688" cy="6019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8">
            <a:extLst>
              <a:ext uri="{FF2B5EF4-FFF2-40B4-BE49-F238E27FC236}">
                <a16:creationId xmlns:a16="http://schemas.microsoft.com/office/drawing/2014/main" id="{C3571E5B-7417-4927-9531-68F8516395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109513"/>
              </p:ext>
            </p:extLst>
          </p:nvPr>
        </p:nvGraphicFramePr>
        <p:xfrm>
          <a:off x="5594359" y="1800949"/>
          <a:ext cx="593725" cy="953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15640" imgH="431640" progId="Equation.DSMT4">
                  <p:embed/>
                </p:oleObj>
              </mc:Choice>
              <mc:Fallback>
                <p:oleObj name="Equation" r:id="rId4" imgW="215640" imgH="431640" progId="Equation.DSMT4">
                  <p:embed/>
                  <p:pic>
                    <p:nvPicPr>
                      <p:cNvPr id="53315" name="Object 8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4359" y="1800949"/>
                        <a:ext cx="593725" cy="9534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Line 16">
            <a:extLst>
              <a:ext uri="{FF2B5EF4-FFF2-40B4-BE49-F238E27FC236}">
                <a16:creationId xmlns:a16="http://schemas.microsoft.com/office/drawing/2014/main" id="{B7A45F73-86CF-4AAA-BF23-DFFCB582A92F}"/>
              </a:ext>
            </a:extLst>
          </p:cNvPr>
          <p:cNvCxnSpPr/>
          <p:nvPr/>
        </p:nvCxnSpPr>
        <p:spPr>
          <a:xfrm flipH="1" flipV="1">
            <a:off x="5411092" y="974444"/>
            <a:ext cx="0" cy="546665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tailEnd type="triangle"/>
          </a:ln>
        </p:spPr>
      </p:cxnSp>
      <p:cxnSp>
        <p:nvCxnSpPr>
          <p:cNvPr id="16" name="Line 17">
            <a:extLst>
              <a:ext uri="{FF2B5EF4-FFF2-40B4-BE49-F238E27FC236}">
                <a16:creationId xmlns:a16="http://schemas.microsoft.com/office/drawing/2014/main" id="{8DA0EE76-1D75-4F36-8D25-EBA72D462E02}"/>
              </a:ext>
            </a:extLst>
          </p:cNvPr>
          <p:cNvCxnSpPr/>
          <p:nvPr/>
        </p:nvCxnSpPr>
        <p:spPr>
          <a:xfrm>
            <a:off x="5098977" y="1817219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7" name="Line 18">
            <a:extLst>
              <a:ext uri="{FF2B5EF4-FFF2-40B4-BE49-F238E27FC236}">
                <a16:creationId xmlns:a16="http://schemas.microsoft.com/office/drawing/2014/main" id="{372FF3B1-DAB5-4D8B-A8E1-4F9DF0980764}"/>
              </a:ext>
            </a:extLst>
          </p:cNvPr>
          <p:cNvCxnSpPr/>
          <p:nvPr/>
        </p:nvCxnSpPr>
        <p:spPr>
          <a:xfrm flipH="1">
            <a:off x="6394377" y="2207694"/>
            <a:ext cx="0" cy="1015234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8" name="Line 19">
            <a:extLst>
              <a:ext uri="{FF2B5EF4-FFF2-40B4-BE49-F238E27FC236}">
                <a16:creationId xmlns:a16="http://schemas.microsoft.com/office/drawing/2014/main" id="{55DD1333-C11F-4A61-A488-4EFB4FAA51B8}"/>
              </a:ext>
            </a:extLst>
          </p:cNvPr>
          <p:cNvCxnSpPr/>
          <p:nvPr/>
        </p:nvCxnSpPr>
        <p:spPr>
          <a:xfrm flipH="1" flipV="1">
            <a:off x="6394377" y="567700"/>
            <a:ext cx="0" cy="1015234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19" name="Rectangle 20">
            <a:extLst>
              <a:ext uri="{FF2B5EF4-FFF2-40B4-BE49-F238E27FC236}">
                <a16:creationId xmlns:a16="http://schemas.microsoft.com/office/drawing/2014/main" id="{B6135F78-D26B-4A25-84F8-E4C6EC93B4FD}"/>
              </a:ext>
            </a:extLst>
          </p:cNvPr>
          <p:cNvSpPr/>
          <p:nvPr/>
        </p:nvSpPr>
        <p:spPr>
          <a:xfrm>
            <a:off x="755576" y="411510"/>
            <a:ext cx="1600200" cy="2967608"/>
          </a:xfrm>
          <a:prstGeom prst="rect">
            <a:avLst/>
          </a:prstGeom>
          <a:noFill/>
          <a:ln w="19050">
            <a:solidFill>
              <a:srgbClr val="00B050"/>
            </a:solidFill>
            <a:prstDash val="dash"/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rgbClr val="00B050"/>
              </a:solidFill>
            </a:endParaRPr>
          </a:p>
        </p:txBody>
      </p:sp>
      <p:sp>
        <p:nvSpPr>
          <p:cNvPr id="20" name="Oval 21">
            <a:extLst>
              <a:ext uri="{FF2B5EF4-FFF2-40B4-BE49-F238E27FC236}">
                <a16:creationId xmlns:a16="http://schemas.microsoft.com/office/drawing/2014/main" id="{CE3D6AAE-3FE2-4ED8-A1E9-3DB75693EDBB}"/>
              </a:ext>
            </a:extLst>
          </p:cNvPr>
          <p:cNvSpPr/>
          <p:nvPr/>
        </p:nvSpPr>
        <p:spPr>
          <a:xfrm>
            <a:off x="1441376" y="2051504"/>
            <a:ext cx="609600" cy="624760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21" name="Line 22">
            <a:extLst>
              <a:ext uri="{FF2B5EF4-FFF2-40B4-BE49-F238E27FC236}">
                <a16:creationId xmlns:a16="http://schemas.microsoft.com/office/drawing/2014/main" id="{4DE661F0-8360-42A2-8776-4D4796166AE1}"/>
              </a:ext>
            </a:extLst>
          </p:cNvPr>
          <p:cNvCxnSpPr/>
          <p:nvPr/>
        </p:nvCxnSpPr>
        <p:spPr>
          <a:xfrm>
            <a:off x="1746176" y="3222928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22" name="Line 23">
            <a:extLst>
              <a:ext uri="{FF2B5EF4-FFF2-40B4-BE49-F238E27FC236}">
                <a16:creationId xmlns:a16="http://schemas.microsoft.com/office/drawing/2014/main" id="{B61B3CDC-8A6A-4C8C-BF05-13BE70FCC30E}"/>
              </a:ext>
            </a:extLst>
          </p:cNvPr>
          <p:cNvCxnSpPr/>
          <p:nvPr/>
        </p:nvCxnSpPr>
        <p:spPr>
          <a:xfrm>
            <a:off x="1708076" y="567700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graphicFrame>
        <p:nvGraphicFramePr>
          <p:cNvPr id="23" name="Object 24">
            <a:extLst>
              <a:ext uri="{FF2B5EF4-FFF2-40B4-BE49-F238E27FC236}">
                <a16:creationId xmlns:a16="http://schemas.microsoft.com/office/drawing/2014/main" id="{7F4EBF69-85A1-4BA0-A8C0-1B857CE329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3675716"/>
              </p:ext>
            </p:extLst>
          </p:nvPr>
        </p:nvGraphicFramePr>
        <p:xfrm>
          <a:off x="1062038" y="1689100"/>
          <a:ext cx="51435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9680" imgH="583920" progId="Equation.DSMT4">
                  <p:embed/>
                </p:oleObj>
              </mc:Choice>
              <mc:Fallback>
                <p:oleObj name="Equation" r:id="rId6" imgW="139680" imgH="583920" progId="Equation.DSMT4">
                  <p:embed/>
                  <p:pic>
                    <p:nvPicPr>
                      <p:cNvPr id="53331" name="Object 24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2038" y="1689100"/>
                        <a:ext cx="51435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Line 25">
            <a:extLst>
              <a:ext uri="{FF2B5EF4-FFF2-40B4-BE49-F238E27FC236}">
                <a16:creationId xmlns:a16="http://schemas.microsoft.com/office/drawing/2014/main" id="{04B6A353-580C-4CD7-819B-95B92FAD7A96}"/>
              </a:ext>
            </a:extLst>
          </p:cNvPr>
          <p:cNvCxnSpPr/>
          <p:nvPr/>
        </p:nvCxnSpPr>
        <p:spPr>
          <a:xfrm flipH="1">
            <a:off x="1746176" y="1661029"/>
            <a:ext cx="0" cy="1561899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25" name="Line 26">
            <a:extLst>
              <a:ext uri="{FF2B5EF4-FFF2-40B4-BE49-F238E27FC236}">
                <a16:creationId xmlns:a16="http://schemas.microsoft.com/office/drawing/2014/main" id="{F95351F8-46E3-4FC7-B414-94C388C45400}"/>
              </a:ext>
            </a:extLst>
          </p:cNvPr>
          <p:cNvCxnSpPr/>
          <p:nvPr/>
        </p:nvCxnSpPr>
        <p:spPr>
          <a:xfrm>
            <a:off x="2508176" y="5677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sp>
        <p:nvSpPr>
          <p:cNvPr id="26" name="Text Box 27">
            <a:extLst>
              <a:ext uri="{FF2B5EF4-FFF2-40B4-BE49-F238E27FC236}">
                <a16:creationId xmlns:a16="http://schemas.microsoft.com/office/drawing/2014/main" id="{E5D17CF4-BC63-4424-A419-C3DE57422133}"/>
              </a:ext>
            </a:extLst>
          </p:cNvPr>
          <p:cNvSpPr/>
          <p:nvPr/>
        </p:nvSpPr>
        <p:spPr>
          <a:xfrm>
            <a:off x="2508176" y="504248"/>
            <a:ext cx="990600" cy="657299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 i="1"/>
              <a:t>i</a:t>
            </a:r>
            <a:r>
              <a:rPr lang="en-US" altLang="en-US" sz="3600" b="1">
                <a:solidFill>
                  <a:schemeClr val="bg1"/>
                </a:solidFill>
              </a:rPr>
              <a:t>  </a:t>
            </a:r>
            <a:r>
              <a:rPr lang="en-US" altLang="en-US" sz="3600" b="1"/>
              <a:t>+</a:t>
            </a:r>
          </a:p>
        </p:txBody>
      </p:sp>
      <p:sp>
        <p:nvSpPr>
          <p:cNvPr id="27" name="Text Box 28">
            <a:extLst>
              <a:ext uri="{FF2B5EF4-FFF2-40B4-BE49-F238E27FC236}">
                <a16:creationId xmlns:a16="http://schemas.microsoft.com/office/drawing/2014/main" id="{B4ADEDD0-F5ED-4A39-B954-477319D9E7E8}"/>
              </a:ext>
            </a:extLst>
          </p:cNvPr>
          <p:cNvSpPr/>
          <p:nvPr/>
        </p:nvSpPr>
        <p:spPr>
          <a:xfrm>
            <a:off x="2812976" y="1465792"/>
            <a:ext cx="762000" cy="1501701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 i="1"/>
              <a:t>u</a:t>
            </a:r>
            <a:endParaRPr lang="en-US" altLang="en-US" sz="3600" b="1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>
                <a:solidFill>
                  <a:schemeClr val="bg1"/>
                </a:solidFill>
              </a:rPr>
              <a:t> </a:t>
            </a:r>
            <a:r>
              <a:rPr lang="en-US" altLang="en-US" sz="3600" b="1"/>
              <a:t>-</a:t>
            </a:r>
          </a:p>
        </p:txBody>
      </p:sp>
      <p:sp>
        <p:nvSpPr>
          <p:cNvPr id="28" name="Rectangle 29">
            <a:extLst>
              <a:ext uri="{FF2B5EF4-FFF2-40B4-BE49-F238E27FC236}">
                <a16:creationId xmlns:a16="http://schemas.microsoft.com/office/drawing/2014/main" id="{6816B6C2-068E-4F02-AFF2-D862F951B52B}"/>
              </a:ext>
            </a:extLst>
          </p:cNvPr>
          <p:cNvSpPr/>
          <p:nvPr/>
        </p:nvSpPr>
        <p:spPr>
          <a:xfrm>
            <a:off x="1593776" y="1036270"/>
            <a:ext cx="228600" cy="62476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29" name="Line 30">
            <a:extLst>
              <a:ext uri="{FF2B5EF4-FFF2-40B4-BE49-F238E27FC236}">
                <a16:creationId xmlns:a16="http://schemas.microsoft.com/office/drawing/2014/main" id="{8DDEC83E-4189-4815-AFE3-3FB3FFC52DC8}"/>
              </a:ext>
            </a:extLst>
          </p:cNvPr>
          <p:cNvCxnSpPr/>
          <p:nvPr/>
        </p:nvCxnSpPr>
        <p:spPr>
          <a:xfrm flipH="1" flipV="1">
            <a:off x="1708076" y="567700"/>
            <a:ext cx="0" cy="46857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graphicFrame>
        <p:nvGraphicFramePr>
          <p:cNvPr id="30" name="Object 31">
            <a:extLst>
              <a:ext uri="{FF2B5EF4-FFF2-40B4-BE49-F238E27FC236}">
                <a16:creationId xmlns:a16="http://schemas.microsoft.com/office/drawing/2014/main" id="{872E6132-DC30-461D-A357-088AB32BB8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079228"/>
              </p:ext>
            </p:extLst>
          </p:nvPr>
        </p:nvGraphicFramePr>
        <p:xfrm>
          <a:off x="1057201" y="1063928"/>
          <a:ext cx="571500" cy="624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15640" imgH="228600" progId="Equation.DSMT4">
                  <p:embed/>
                </p:oleObj>
              </mc:Choice>
              <mc:Fallback>
                <p:oleObj name="Equation" r:id="rId8" imgW="215640" imgH="228600" progId="Equation.DSMT4">
                  <p:embed/>
                  <p:pic>
                    <p:nvPicPr>
                      <p:cNvPr id="53338" name="Object 31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201" y="1063928"/>
                        <a:ext cx="571500" cy="624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AutoShape 32">
            <a:extLst>
              <a:ext uri="{FF2B5EF4-FFF2-40B4-BE49-F238E27FC236}">
                <a16:creationId xmlns:a16="http://schemas.microsoft.com/office/drawing/2014/main" id="{6FA455EF-BFB8-466A-8827-43B702F4B7D3}"/>
              </a:ext>
            </a:extLst>
          </p:cNvPr>
          <p:cNvSpPr/>
          <p:nvPr/>
        </p:nvSpPr>
        <p:spPr>
          <a:xfrm>
            <a:off x="3574976" y="1504839"/>
            <a:ext cx="1066800" cy="390475"/>
          </a:xfrm>
          <a:prstGeom prst="leftRightArrow">
            <a:avLst>
              <a:gd name="adj1" fmla="val 50000"/>
              <a:gd name="adj2" fmla="val 55741"/>
            </a:avLst>
          </a:prstGeom>
          <a:solidFill>
            <a:srgbClr val="99CC00"/>
          </a:solidFill>
          <a:ln w="38100">
            <a:noFill/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8A56A645-AC53-4FB6-B333-03CB8A5C5C20}"/>
              </a:ext>
            </a:extLst>
          </p:cNvPr>
          <p:cNvSpPr txBox="1"/>
          <p:nvPr/>
        </p:nvSpPr>
        <p:spPr>
          <a:xfrm>
            <a:off x="978430" y="2099087"/>
            <a:ext cx="561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i="1">
                <a:solidFill>
                  <a:srgbClr val="3333FF"/>
                </a:solidFill>
              </a:rPr>
              <a:t>u</a:t>
            </a:r>
            <a:r>
              <a:rPr lang="en-US" altLang="zh-CN" sz="3600" b="1" baseline="-25000">
                <a:solidFill>
                  <a:srgbClr val="3333FF"/>
                </a:solidFill>
              </a:rPr>
              <a:t>s</a:t>
            </a:r>
            <a:endParaRPr lang="zh-CN" altLang="en-US" sz="3600" b="1" baseline="-25000">
              <a:solidFill>
                <a:srgbClr val="3333FF"/>
              </a:solidFill>
            </a:endParaRPr>
          </a:p>
        </p:txBody>
      </p:sp>
      <p:graphicFrame>
        <p:nvGraphicFramePr>
          <p:cNvPr id="37" name="Object 29">
            <a:extLst>
              <a:ext uri="{FF2B5EF4-FFF2-40B4-BE49-F238E27FC236}">
                <a16:creationId xmlns:a16="http://schemas.microsoft.com/office/drawing/2014/main" id="{F9FB6917-3236-456B-9579-436AA870C7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1441737"/>
              </p:ext>
            </p:extLst>
          </p:nvPr>
        </p:nvGraphicFramePr>
        <p:xfrm>
          <a:off x="2915816" y="3650251"/>
          <a:ext cx="2057400" cy="1415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61760" imgH="482400" progId="Equation.DSMT4">
                  <p:embed/>
                </p:oleObj>
              </mc:Choice>
              <mc:Fallback>
                <p:oleObj name="Equation" r:id="rId10" imgW="761760" imgH="482400" progId="Equation.DSMT4">
                  <p:embed/>
                  <p:pic>
                    <p:nvPicPr>
                      <p:cNvPr id="31" name="Object 29">
                        <a:extLst>
                          <a:ext uri="{FF2B5EF4-FFF2-40B4-BE49-F238E27FC236}">
                            <a16:creationId xmlns:a16="http://schemas.microsoft.com/office/drawing/2014/main" id="{A77E1AF2-32EA-4189-BE5A-0F58107527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3650251"/>
                        <a:ext cx="2057400" cy="1415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76813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02F9DC8E-002A-495A-9993-49BB5BAFBB50}"/>
              </a:ext>
            </a:extLst>
          </p:cNvPr>
          <p:cNvSpPr/>
          <p:nvPr/>
        </p:nvSpPr>
        <p:spPr>
          <a:xfrm>
            <a:off x="4870377" y="411510"/>
            <a:ext cx="1828800" cy="2967608"/>
          </a:xfrm>
          <a:prstGeom prst="rect">
            <a:avLst/>
          </a:prstGeom>
          <a:noFill/>
          <a:ln w="19050">
            <a:solidFill>
              <a:srgbClr val="00B050"/>
            </a:solidFill>
            <a:prstDash val="dash"/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4" name="Oval 5">
            <a:extLst>
              <a:ext uri="{FF2B5EF4-FFF2-40B4-BE49-F238E27FC236}">
                <a16:creationId xmlns:a16="http://schemas.microsoft.com/office/drawing/2014/main" id="{264FADD4-041B-419E-9284-4D9881860D96}"/>
              </a:ext>
            </a:extLst>
          </p:cNvPr>
          <p:cNvSpPr/>
          <p:nvPr/>
        </p:nvSpPr>
        <p:spPr>
          <a:xfrm>
            <a:off x="5098977" y="1504839"/>
            <a:ext cx="609600" cy="624760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5" name="Line 6">
            <a:extLst>
              <a:ext uri="{FF2B5EF4-FFF2-40B4-BE49-F238E27FC236}">
                <a16:creationId xmlns:a16="http://schemas.microsoft.com/office/drawing/2014/main" id="{55B4EB98-6738-49F6-8055-1132FF608874}"/>
              </a:ext>
            </a:extLst>
          </p:cNvPr>
          <p:cNvCxnSpPr/>
          <p:nvPr/>
        </p:nvCxnSpPr>
        <p:spPr>
          <a:xfrm>
            <a:off x="5403777" y="3222928"/>
            <a:ext cx="2057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6" name="Line 7">
            <a:extLst>
              <a:ext uri="{FF2B5EF4-FFF2-40B4-BE49-F238E27FC236}">
                <a16:creationId xmlns:a16="http://schemas.microsoft.com/office/drawing/2014/main" id="{F508AA3E-974A-4240-8377-3EEC41A6CEA7}"/>
              </a:ext>
            </a:extLst>
          </p:cNvPr>
          <p:cNvCxnSpPr/>
          <p:nvPr/>
        </p:nvCxnSpPr>
        <p:spPr>
          <a:xfrm>
            <a:off x="5403777" y="567700"/>
            <a:ext cx="2057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8" name="Line 9">
            <a:extLst>
              <a:ext uri="{FF2B5EF4-FFF2-40B4-BE49-F238E27FC236}">
                <a16:creationId xmlns:a16="http://schemas.microsoft.com/office/drawing/2014/main" id="{25B4E5CA-764F-4509-86BA-E7A6F67E323C}"/>
              </a:ext>
            </a:extLst>
          </p:cNvPr>
          <p:cNvCxnSpPr/>
          <p:nvPr/>
        </p:nvCxnSpPr>
        <p:spPr>
          <a:xfrm flipH="1">
            <a:off x="5403777" y="2129599"/>
            <a:ext cx="0" cy="1093329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9" name="Line 10">
            <a:extLst>
              <a:ext uri="{FF2B5EF4-FFF2-40B4-BE49-F238E27FC236}">
                <a16:creationId xmlns:a16="http://schemas.microsoft.com/office/drawing/2014/main" id="{6D560898-6889-4810-ACBA-821DD7C6BBB1}"/>
              </a:ext>
            </a:extLst>
          </p:cNvPr>
          <p:cNvCxnSpPr/>
          <p:nvPr/>
        </p:nvCxnSpPr>
        <p:spPr>
          <a:xfrm>
            <a:off x="6775377" y="5677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sp>
        <p:nvSpPr>
          <p:cNvPr id="10" name="Text Box 11">
            <a:extLst>
              <a:ext uri="{FF2B5EF4-FFF2-40B4-BE49-F238E27FC236}">
                <a16:creationId xmlns:a16="http://schemas.microsoft.com/office/drawing/2014/main" id="{4259D7F4-0F7B-4383-9CF9-8E0B07AEFB35}"/>
              </a:ext>
            </a:extLst>
          </p:cNvPr>
          <p:cNvSpPr/>
          <p:nvPr/>
        </p:nvSpPr>
        <p:spPr>
          <a:xfrm>
            <a:off x="6775377" y="645795"/>
            <a:ext cx="990600" cy="657299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 i="1"/>
              <a:t>i</a:t>
            </a:r>
            <a:r>
              <a:rPr lang="en-US" altLang="en-US" sz="3600" b="1">
                <a:solidFill>
                  <a:schemeClr val="bg1"/>
                </a:solidFill>
              </a:rPr>
              <a:t>  </a:t>
            </a:r>
            <a:r>
              <a:rPr lang="en-US" altLang="en-US" sz="3600" b="1"/>
              <a:t>+</a:t>
            </a:r>
          </a:p>
        </p:txBody>
      </p:sp>
      <p:sp>
        <p:nvSpPr>
          <p:cNvPr id="11" name="Text Box 12">
            <a:extLst>
              <a:ext uri="{FF2B5EF4-FFF2-40B4-BE49-F238E27FC236}">
                <a16:creationId xmlns:a16="http://schemas.microsoft.com/office/drawing/2014/main" id="{24A34528-6B3D-46E8-A20A-D360D8234D7B}"/>
              </a:ext>
            </a:extLst>
          </p:cNvPr>
          <p:cNvSpPr/>
          <p:nvPr/>
        </p:nvSpPr>
        <p:spPr>
          <a:xfrm>
            <a:off x="6927777" y="1426744"/>
            <a:ext cx="762000" cy="1501701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 i="1"/>
              <a:t>u</a:t>
            </a:r>
            <a:endParaRPr lang="en-US" altLang="en-US" sz="3600" b="1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/>
              <a:t> -</a:t>
            </a:r>
          </a:p>
        </p:txBody>
      </p:sp>
      <p:sp>
        <p:nvSpPr>
          <p:cNvPr id="12" name="Rectangle 13">
            <a:extLst>
              <a:ext uri="{FF2B5EF4-FFF2-40B4-BE49-F238E27FC236}">
                <a16:creationId xmlns:a16="http://schemas.microsoft.com/office/drawing/2014/main" id="{C16E23CB-94CF-4D81-9364-7AB41C17A4A3}"/>
              </a:ext>
            </a:extLst>
          </p:cNvPr>
          <p:cNvSpPr/>
          <p:nvPr/>
        </p:nvSpPr>
        <p:spPr>
          <a:xfrm>
            <a:off x="6318177" y="1582934"/>
            <a:ext cx="228600" cy="62476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13" name="Line 14">
            <a:extLst>
              <a:ext uri="{FF2B5EF4-FFF2-40B4-BE49-F238E27FC236}">
                <a16:creationId xmlns:a16="http://schemas.microsoft.com/office/drawing/2014/main" id="{29D24376-4C78-48AB-BAA2-A6AA692F0126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5403777" y="567701"/>
            <a:ext cx="0" cy="93713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graphicFrame>
        <p:nvGraphicFramePr>
          <p:cNvPr id="14" name="Object 15">
            <a:extLst>
              <a:ext uri="{FF2B5EF4-FFF2-40B4-BE49-F238E27FC236}">
                <a16:creationId xmlns:a16="http://schemas.microsoft.com/office/drawing/2014/main" id="{7A800FE1-5C05-420D-9F6E-3C59CDD70A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32389" y="1184325"/>
          <a:ext cx="547688" cy="601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5640" imgH="228600" progId="Equation.DSMT4">
                  <p:embed/>
                </p:oleObj>
              </mc:Choice>
              <mc:Fallback>
                <p:oleObj name="Equation" r:id="rId3" imgW="215640" imgH="228600" progId="Equation.DSMT4">
                  <p:embed/>
                  <p:pic>
                    <p:nvPicPr>
                      <p:cNvPr id="14" name="Object 15">
                        <a:extLst>
                          <a:ext uri="{FF2B5EF4-FFF2-40B4-BE49-F238E27FC236}">
                            <a16:creationId xmlns:a16="http://schemas.microsoft.com/office/drawing/2014/main" id="{7A800FE1-5C05-420D-9F6E-3C59CDD70A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2389" y="1184325"/>
                        <a:ext cx="547688" cy="6019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8">
            <a:extLst>
              <a:ext uri="{FF2B5EF4-FFF2-40B4-BE49-F238E27FC236}">
                <a16:creationId xmlns:a16="http://schemas.microsoft.com/office/drawing/2014/main" id="{C3571E5B-7417-4927-9531-68F8516395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488751"/>
              </p:ext>
            </p:extLst>
          </p:nvPr>
        </p:nvGraphicFramePr>
        <p:xfrm>
          <a:off x="5456302" y="880081"/>
          <a:ext cx="366781" cy="590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4120" imgH="228600" progId="Equation.DSMT4">
                  <p:embed/>
                </p:oleObj>
              </mc:Choice>
              <mc:Fallback>
                <p:oleObj name="Equation" r:id="rId5" imgW="114120" imgH="228600" progId="Equation.DSMT4">
                  <p:embed/>
                  <p:pic>
                    <p:nvPicPr>
                      <p:cNvPr id="7" name="Object 8">
                        <a:extLst>
                          <a:ext uri="{FF2B5EF4-FFF2-40B4-BE49-F238E27FC236}">
                            <a16:creationId xmlns:a16="http://schemas.microsoft.com/office/drawing/2014/main" id="{C3571E5B-7417-4927-9531-68F8516395B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6302" y="880081"/>
                        <a:ext cx="366781" cy="5909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Line 16">
            <a:extLst>
              <a:ext uri="{FF2B5EF4-FFF2-40B4-BE49-F238E27FC236}">
                <a16:creationId xmlns:a16="http://schemas.microsoft.com/office/drawing/2014/main" id="{B7A45F73-86CF-4AAA-BF23-DFFCB582A92F}"/>
              </a:ext>
            </a:extLst>
          </p:cNvPr>
          <p:cNvCxnSpPr/>
          <p:nvPr/>
        </p:nvCxnSpPr>
        <p:spPr>
          <a:xfrm flipH="1" flipV="1">
            <a:off x="5411092" y="974444"/>
            <a:ext cx="0" cy="546665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tailEnd type="triangle"/>
          </a:ln>
        </p:spPr>
      </p:cxnSp>
      <p:cxnSp>
        <p:nvCxnSpPr>
          <p:cNvPr id="16" name="Line 17">
            <a:extLst>
              <a:ext uri="{FF2B5EF4-FFF2-40B4-BE49-F238E27FC236}">
                <a16:creationId xmlns:a16="http://schemas.microsoft.com/office/drawing/2014/main" id="{8DA0EE76-1D75-4F36-8D25-EBA72D462E02}"/>
              </a:ext>
            </a:extLst>
          </p:cNvPr>
          <p:cNvCxnSpPr/>
          <p:nvPr/>
        </p:nvCxnSpPr>
        <p:spPr>
          <a:xfrm>
            <a:off x="5098977" y="1817219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7" name="Line 18">
            <a:extLst>
              <a:ext uri="{FF2B5EF4-FFF2-40B4-BE49-F238E27FC236}">
                <a16:creationId xmlns:a16="http://schemas.microsoft.com/office/drawing/2014/main" id="{372FF3B1-DAB5-4D8B-A8E1-4F9DF0980764}"/>
              </a:ext>
            </a:extLst>
          </p:cNvPr>
          <p:cNvCxnSpPr/>
          <p:nvPr/>
        </p:nvCxnSpPr>
        <p:spPr>
          <a:xfrm flipH="1">
            <a:off x="6394377" y="2207694"/>
            <a:ext cx="0" cy="1015234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8" name="Line 19">
            <a:extLst>
              <a:ext uri="{FF2B5EF4-FFF2-40B4-BE49-F238E27FC236}">
                <a16:creationId xmlns:a16="http://schemas.microsoft.com/office/drawing/2014/main" id="{55DD1333-C11F-4A61-A488-4EFB4FAA51B8}"/>
              </a:ext>
            </a:extLst>
          </p:cNvPr>
          <p:cNvCxnSpPr/>
          <p:nvPr/>
        </p:nvCxnSpPr>
        <p:spPr>
          <a:xfrm flipH="1" flipV="1">
            <a:off x="6394377" y="567700"/>
            <a:ext cx="0" cy="1015234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sp>
        <p:nvSpPr>
          <p:cNvPr id="19" name="Rectangle 20">
            <a:extLst>
              <a:ext uri="{FF2B5EF4-FFF2-40B4-BE49-F238E27FC236}">
                <a16:creationId xmlns:a16="http://schemas.microsoft.com/office/drawing/2014/main" id="{B6135F78-D26B-4A25-84F8-E4C6EC93B4FD}"/>
              </a:ext>
            </a:extLst>
          </p:cNvPr>
          <p:cNvSpPr/>
          <p:nvPr/>
        </p:nvSpPr>
        <p:spPr>
          <a:xfrm>
            <a:off x="755576" y="411510"/>
            <a:ext cx="1600200" cy="2967608"/>
          </a:xfrm>
          <a:prstGeom prst="rect">
            <a:avLst/>
          </a:prstGeom>
          <a:noFill/>
          <a:ln w="19050">
            <a:solidFill>
              <a:srgbClr val="00B050"/>
            </a:solidFill>
            <a:prstDash val="dash"/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rgbClr val="00B050"/>
              </a:solidFill>
            </a:endParaRPr>
          </a:p>
        </p:txBody>
      </p:sp>
      <p:sp>
        <p:nvSpPr>
          <p:cNvPr id="20" name="Oval 21">
            <a:extLst>
              <a:ext uri="{FF2B5EF4-FFF2-40B4-BE49-F238E27FC236}">
                <a16:creationId xmlns:a16="http://schemas.microsoft.com/office/drawing/2014/main" id="{CE3D6AAE-3FE2-4ED8-A1E9-3DB75693EDBB}"/>
              </a:ext>
            </a:extLst>
          </p:cNvPr>
          <p:cNvSpPr/>
          <p:nvPr/>
        </p:nvSpPr>
        <p:spPr>
          <a:xfrm>
            <a:off x="1441376" y="2051504"/>
            <a:ext cx="609600" cy="624760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21" name="Line 22">
            <a:extLst>
              <a:ext uri="{FF2B5EF4-FFF2-40B4-BE49-F238E27FC236}">
                <a16:creationId xmlns:a16="http://schemas.microsoft.com/office/drawing/2014/main" id="{4DE661F0-8360-42A2-8776-4D4796166AE1}"/>
              </a:ext>
            </a:extLst>
          </p:cNvPr>
          <p:cNvCxnSpPr/>
          <p:nvPr/>
        </p:nvCxnSpPr>
        <p:spPr>
          <a:xfrm>
            <a:off x="1746176" y="3222928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22" name="Line 23">
            <a:extLst>
              <a:ext uri="{FF2B5EF4-FFF2-40B4-BE49-F238E27FC236}">
                <a16:creationId xmlns:a16="http://schemas.microsoft.com/office/drawing/2014/main" id="{B61B3CDC-8A6A-4C8C-BF05-13BE70FCC30E}"/>
              </a:ext>
            </a:extLst>
          </p:cNvPr>
          <p:cNvCxnSpPr/>
          <p:nvPr/>
        </p:nvCxnSpPr>
        <p:spPr>
          <a:xfrm>
            <a:off x="1708076" y="567700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graphicFrame>
        <p:nvGraphicFramePr>
          <p:cNvPr id="23" name="Object 24">
            <a:extLst>
              <a:ext uri="{FF2B5EF4-FFF2-40B4-BE49-F238E27FC236}">
                <a16:creationId xmlns:a16="http://schemas.microsoft.com/office/drawing/2014/main" id="{7F4EBF69-85A1-4BA0-A8C0-1B857CE329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2038" y="1689100"/>
          <a:ext cx="51435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39680" imgH="583920" progId="Equation.DSMT4">
                  <p:embed/>
                </p:oleObj>
              </mc:Choice>
              <mc:Fallback>
                <p:oleObj name="Equation" r:id="rId7" imgW="139680" imgH="583920" progId="Equation.DSMT4">
                  <p:embed/>
                  <p:pic>
                    <p:nvPicPr>
                      <p:cNvPr id="23" name="Object 24">
                        <a:extLst>
                          <a:ext uri="{FF2B5EF4-FFF2-40B4-BE49-F238E27FC236}">
                            <a16:creationId xmlns:a16="http://schemas.microsoft.com/office/drawing/2014/main" id="{7F4EBF69-85A1-4BA0-A8C0-1B857CE329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2038" y="1689100"/>
                        <a:ext cx="51435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Line 25">
            <a:extLst>
              <a:ext uri="{FF2B5EF4-FFF2-40B4-BE49-F238E27FC236}">
                <a16:creationId xmlns:a16="http://schemas.microsoft.com/office/drawing/2014/main" id="{04B6A353-580C-4CD7-819B-95B92FAD7A96}"/>
              </a:ext>
            </a:extLst>
          </p:cNvPr>
          <p:cNvCxnSpPr/>
          <p:nvPr/>
        </p:nvCxnSpPr>
        <p:spPr>
          <a:xfrm flipH="1">
            <a:off x="1746176" y="1661029"/>
            <a:ext cx="0" cy="1561899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25" name="Line 26">
            <a:extLst>
              <a:ext uri="{FF2B5EF4-FFF2-40B4-BE49-F238E27FC236}">
                <a16:creationId xmlns:a16="http://schemas.microsoft.com/office/drawing/2014/main" id="{F95351F8-46E3-4FC7-B414-94C388C45400}"/>
              </a:ext>
            </a:extLst>
          </p:cNvPr>
          <p:cNvCxnSpPr/>
          <p:nvPr/>
        </p:nvCxnSpPr>
        <p:spPr>
          <a:xfrm>
            <a:off x="2508176" y="5677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sp>
        <p:nvSpPr>
          <p:cNvPr id="26" name="Text Box 27">
            <a:extLst>
              <a:ext uri="{FF2B5EF4-FFF2-40B4-BE49-F238E27FC236}">
                <a16:creationId xmlns:a16="http://schemas.microsoft.com/office/drawing/2014/main" id="{E5D17CF4-BC63-4424-A419-C3DE57422133}"/>
              </a:ext>
            </a:extLst>
          </p:cNvPr>
          <p:cNvSpPr/>
          <p:nvPr/>
        </p:nvSpPr>
        <p:spPr>
          <a:xfrm>
            <a:off x="2508176" y="504248"/>
            <a:ext cx="990600" cy="657299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 i="1"/>
              <a:t>i</a:t>
            </a:r>
            <a:r>
              <a:rPr lang="en-US" altLang="en-US" sz="3600" b="1">
                <a:solidFill>
                  <a:schemeClr val="bg1"/>
                </a:solidFill>
              </a:rPr>
              <a:t>  </a:t>
            </a:r>
            <a:r>
              <a:rPr lang="en-US" altLang="en-US" sz="3600" b="1"/>
              <a:t>+</a:t>
            </a:r>
          </a:p>
        </p:txBody>
      </p:sp>
      <p:sp>
        <p:nvSpPr>
          <p:cNvPr id="27" name="Text Box 28">
            <a:extLst>
              <a:ext uri="{FF2B5EF4-FFF2-40B4-BE49-F238E27FC236}">
                <a16:creationId xmlns:a16="http://schemas.microsoft.com/office/drawing/2014/main" id="{B4ADEDD0-F5ED-4A39-B954-477319D9E7E8}"/>
              </a:ext>
            </a:extLst>
          </p:cNvPr>
          <p:cNvSpPr/>
          <p:nvPr/>
        </p:nvSpPr>
        <p:spPr>
          <a:xfrm>
            <a:off x="2812976" y="1465792"/>
            <a:ext cx="762000" cy="1501701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 i="1"/>
              <a:t>u</a:t>
            </a:r>
            <a:endParaRPr lang="en-US" altLang="en-US" sz="3600" b="1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>
                <a:solidFill>
                  <a:schemeClr val="bg1"/>
                </a:solidFill>
              </a:rPr>
              <a:t> </a:t>
            </a:r>
            <a:r>
              <a:rPr lang="en-US" altLang="en-US" sz="3600" b="1"/>
              <a:t>-</a:t>
            </a:r>
          </a:p>
        </p:txBody>
      </p:sp>
      <p:sp>
        <p:nvSpPr>
          <p:cNvPr id="28" name="Rectangle 29">
            <a:extLst>
              <a:ext uri="{FF2B5EF4-FFF2-40B4-BE49-F238E27FC236}">
                <a16:creationId xmlns:a16="http://schemas.microsoft.com/office/drawing/2014/main" id="{6816B6C2-068E-4F02-AFF2-D862F951B52B}"/>
              </a:ext>
            </a:extLst>
          </p:cNvPr>
          <p:cNvSpPr/>
          <p:nvPr/>
        </p:nvSpPr>
        <p:spPr>
          <a:xfrm>
            <a:off x="1593776" y="1036270"/>
            <a:ext cx="228600" cy="62476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cxnSp>
        <p:nvCxnSpPr>
          <p:cNvPr id="29" name="Line 30">
            <a:extLst>
              <a:ext uri="{FF2B5EF4-FFF2-40B4-BE49-F238E27FC236}">
                <a16:creationId xmlns:a16="http://schemas.microsoft.com/office/drawing/2014/main" id="{8DDEC83E-4189-4815-AFE3-3FB3FFC52DC8}"/>
              </a:ext>
            </a:extLst>
          </p:cNvPr>
          <p:cNvCxnSpPr/>
          <p:nvPr/>
        </p:nvCxnSpPr>
        <p:spPr>
          <a:xfrm flipH="1" flipV="1">
            <a:off x="1708076" y="567700"/>
            <a:ext cx="0" cy="46857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graphicFrame>
        <p:nvGraphicFramePr>
          <p:cNvPr id="30" name="Object 31">
            <a:extLst>
              <a:ext uri="{FF2B5EF4-FFF2-40B4-BE49-F238E27FC236}">
                <a16:creationId xmlns:a16="http://schemas.microsoft.com/office/drawing/2014/main" id="{872E6132-DC30-461D-A357-088AB32BB8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536610"/>
              </p:ext>
            </p:extLst>
          </p:nvPr>
        </p:nvGraphicFramePr>
        <p:xfrm>
          <a:off x="1059573" y="978330"/>
          <a:ext cx="571500" cy="624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15640" imgH="228600" progId="Equation.DSMT4">
                  <p:embed/>
                </p:oleObj>
              </mc:Choice>
              <mc:Fallback>
                <p:oleObj name="Equation" r:id="rId9" imgW="215640" imgH="228600" progId="Equation.DSMT4">
                  <p:embed/>
                  <p:pic>
                    <p:nvPicPr>
                      <p:cNvPr id="30" name="Object 31">
                        <a:extLst>
                          <a:ext uri="{FF2B5EF4-FFF2-40B4-BE49-F238E27FC236}">
                            <a16:creationId xmlns:a16="http://schemas.microsoft.com/office/drawing/2014/main" id="{872E6132-DC30-461D-A357-088AB32BB81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9573" y="978330"/>
                        <a:ext cx="571500" cy="624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AutoShape 32">
            <a:extLst>
              <a:ext uri="{FF2B5EF4-FFF2-40B4-BE49-F238E27FC236}">
                <a16:creationId xmlns:a16="http://schemas.microsoft.com/office/drawing/2014/main" id="{6FA455EF-BFB8-466A-8827-43B702F4B7D3}"/>
              </a:ext>
            </a:extLst>
          </p:cNvPr>
          <p:cNvSpPr/>
          <p:nvPr/>
        </p:nvSpPr>
        <p:spPr>
          <a:xfrm>
            <a:off x="3574976" y="1504839"/>
            <a:ext cx="1066800" cy="390475"/>
          </a:xfrm>
          <a:prstGeom prst="leftRightArrow">
            <a:avLst>
              <a:gd name="adj1" fmla="val 50000"/>
              <a:gd name="adj2" fmla="val 55741"/>
            </a:avLst>
          </a:prstGeom>
          <a:solidFill>
            <a:srgbClr val="99CC00"/>
          </a:solidFill>
          <a:ln w="38100">
            <a:noFill/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8A56A645-AC53-4FB6-B333-03CB8A5C5C20}"/>
              </a:ext>
            </a:extLst>
          </p:cNvPr>
          <p:cNvSpPr txBox="1"/>
          <p:nvPr/>
        </p:nvSpPr>
        <p:spPr>
          <a:xfrm>
            <a:off x="978430" y="2099087"/>
            <a:ext cx="561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i="1">
                <a:solidFill>
                  <a:srgbClr val="3333FF"/>
                </a:solidFill>
              </a:rPr>
              <a:t>u</a:t>
            </a:r>
            <a:r>
              <a:rPr lang="en-US" altLang="zh-CN" sz="3600" b="1" baseline="-25000">
                <a:solidFill>
                  <a:srgbClr val="3333FF"/>
                </a:solidFill>
              </a:rPr>
              <a:t>s</a:t>
            </a:r>
            <a:endParaRPr lang="zh-CN" altLang="en-US" sz="3600" b="1" baseline="-25000">
              <a:solidFill>
                <a:srgbClr val="3333FF"/>
              </a:solidFill>
            </a:endParaRPr>
          </a:p>
        </p:txBody>
      </p:sp>
      <p:graphicFrame>
        <p:nvGraphicFramePr>
          <p:cNvPr id="37" name="Object 29">
            <a:extLst>
              <a:ext uri="{FF2B5EF4-FFF2-40B4-BE49-F238E27FC236}">
                <a16:creationId xmlns:a16="http://schemas.microsoft.com/office/drawing/2014/main" id="{F9FB6917-3236-456B-9579-436AA870C7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175098"/>
              </p:ext>
            </p:extLst>
          </p:nvPr>
        </p:nvGraphicFramePr>
        <p:xfrm>
          <a:off x="7255411" y="3546767"/>
          <a:ext cx="2057400" cy="1415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761760" imgH="482400" progId="Equation.DSMT4">
                  <p:embed/>
                </p:oleObj>
              </mc:Choice>
              <mc:Fallback>
                <p:oleObj name="Equation" r:id="rId11" imgW="761760" imgH="482400" progId="Equation.DSMT4">
                  <p:embed/>
                  <p:pic>
                    <p:nvPicPr>
                      <p:cNvPr id="37" name="Object 29">
                        <a:extLst>
                          <a:ext uri="{FF2B5EF4-FFF2-40B4-BE49-F238E27FC236}">
                            <a16:creationId xmlns:a16="http://schemas.microsoft.com/office/drawing/2014/main" id="{F9FB6917-3236-456B-9579-436AA870C7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5411" y="3546767"/>
                        <a:ext cx="2057400" cy="1415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33">
            <a:extLst>
              <a:ext uri="{FF2B5EF4-FFF2-40B4-BE49-F238E27FC236}">
                <a16:creationId xmlns:a16="http://schemas.microsoft.com/office/drawing/2014/main" id="{8DCF89B2-3ED1-43A7-BA3B-B59BBE5FF157}"/>
              </a:ext>
            </a:extLst>
          </p:cNvPr>
          <p:cNvSpPr/>
          <p:nvPr/>
        </p:nvSpPr>
        <p:spPr>
          <a:xfrm>
            <a:off x="145977" y="3557521"/>
            <a:ext cx="7543800" cy="58477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（1）对外等效，对内不等效</a:t>
            </a:r>
          </a:p>
        </p:txBody>
      </p:sp>
      <p:sp>
        <p:nvSpPr>
          <p:cNvPr id="36" name="Text Box 35">
            <a:extLst>
              <a:ext uri="{FF2B5EF4-FFF2-40B4-BE49-F238E27FC236}">
                <a16:creationId xmlns:a16="http://schemas.microsoft.com/office/drawing/2014/main" id="{9CB197B0-2106-4C3F-B9EF-F29DEB452AF2}"/>
              </a:ext>
            </a:extLst>
          </p:cNvPr>
          <p:cNvSpPr/>
          <p:nvPr/>
        </p:nvSpPr>
        <p:spPr>
          <a:xfrm>
            <a:off x="107877" y="4107230"/>
            <a:ext cx="7620000" cy="1077913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（2）理想电压源，</a:t>
            </a:r>
            <a:r>
              <a:rPr lang="en-US" altLang="en-US" b="1" i="1"/>
              <a:t>R</a:t>
            </a:r>
            <a:r>
              <a:rPr lang="en-US" altLang="en-US" b="1" baseline="-25000"/>
              <a:t>s</a:t>
            </a:r>
            <a:r>
              <a:rPr lang="en-US" altLang="en-US" b="1"/>
              <a:t> =0 ， 两种电源模型不能等效转换</a:t>
            </a:r>
            <a:r>
              <a:rPr lang="zh-CN" altLang="en-US" b="1"/>
              <a:t>。</a:t>
            </a:r>
            <a:endParaRPr lang="en-US" altLang="en-US" b="1"/>
          </a:p>
        </p:txBody>
      </p:sp>
    </p:spTree>
    <p:extLst>
      <p:ext uri="{BB962C8B-B14F-4D97-AF65-F5344CB8AC3E}">
        <p14:creationId xmlns:p14="http://schemas.microsoft.com/office/powerpoint/2010/main" val="38859436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6E1089C4-079D-4F09-B16E-C0C13EFC99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13567"/>
            <a:ext cx="2371094" cy="225818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C483712-EC2D-4EAA-B148-A61B71B189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13567"/>
            <a:ext cx="2283044" cy="216024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1A54FE4-9D01-4ACB-9DA5-E23744C36F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992" y="2787774"/>
            <a:ext cx="2283726" cy="218618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6D553B5C-8C88-409F-B803-DAB9DD7385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25657"/>
            <a:ext cx="2283044" cy="264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894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11767</TotalTime>
  <Words>416</Words>
  <Application>Microsoft Office PowerPoint</Application>
  <PresentationFormat>全屏显示(16:9)</PresentationFormat>
  <Paragraphs>174</Paragraphs>
  <Slides>21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楷体</vt:lpstr>
      <vt:lpstr>楷体_GB2312</vt:lpstr>
      <vt:lpstr>宋体</vt:lpstr>
      <vt:lpstr>Calibri</vt:lpstr>
      <vt:lpstr>Times New Roman</vt:lpstr>
      <vt:lpstr>Wingdings</vt:lpstr>
      <vt:lpstr>默认设计模板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1148</cp:revision>
  <dcterms:created xsi:type="dcterms:W3CDTF">2004-09-16T03:31:17Z</dcterms:created>
  <dcterms:modified xsi:type="dcterms:W3CDTF">2022-03-06T03:05:55Z</dcterms:modified>
</cp:coreProperties>
</file>