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336" r:id="rId2"/>
    <p:sldId id="333" r:id="rId3"/>
    <p:sldId id="334" r:id="rId4"/>
    <p:sldId id="335" r:id="rId5"/>
    <p:sldId id="337" r:id="rId6"/>
    <p:sldId id="338" r:id="rId7"/>
    <p:sldId id="520" r:id="rId8"/>
    <p:sldId id="352" r:id="rId9"/>
    <p:sldId id="381" r:id="rId10"/>
    <p:sldId id="382" r:id="rId11"/>
    <p:sldId id="342" r:id="rId12"/>
    <p:sldId id="378" r:id="rId13"/>
    <p:sldId id="379" r:id="rId14"/>
    <p:sldId id="380" r:id="rId15"/>
    <p:sldId id="344" r:id="rId16"/>
    <p:sldId id="346" r:id="rId17"/>
    <p:sldId id="347" r:id="rId18"/>
    <p:sldId id="348" r:id="rId19"/>
    <p:sldId id="373" r:id="rId20"/>
    <p:sldId id="349" r:id="rId21"/>
    <p:sldId id="350" r:id="rId22"/>
    <p:sldId id="351"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8014" autoAdjust="0"/>
  </p:normalViewPr>
  <p:slideViewPr>
    <p:cSldViewPr snapToGrid="0">
      <p:cViewPr varScale="1">
        <p:scale>
          <a:sx n="92" d="100"/>
          <a:sy n="92" d="100"/>
        </p:scale>
        <p:origin x="91" y="39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A94237-1D9B-4D9A-B3A2-2B6DF6D137AC}" type="datetimeFigureOut">
              <a:rPr lang="zh-CN" altLang="en-US" smtClean="0"/>
              <a:t>2021/5/10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CFB2C2-172B-4CD4-9633-8564B1F67DC1}" type="slidenum">
              <a:rPr lang="zh-CN" altLang="en-US" smtClean="0"/>
              <a:t>‹#›</a:t>
            </a:fld>
            <a:endParaRPr lang="zh-CN" altLang="en-US"/>
          </a:p>
        </p:txBody>
      </p:sp>
    </p:spTree>
    <p:extLst>
      <p:ext uri="{BB962C8B-B14F-4D97-AF65-F5344CB8AC3E}">
        <p14:creationId xmlns:p14="http://schemas.microsoft.com/office/powerpoint/2010/main" val="2515464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黑板画下</a:t>
            </a:r>
          </a:p>
        </p:txBody>
      </p:sp>
      <p:sp>
        <p:nvSpPr>
          <p:cNvPr id="4" name="灯片编号占位符 3"/>
          <p:cNvSpPr>
            <a:spLocks noGrp="1"/>
          </p:cNvSpPr>
          <p:nvPr>
            <p:ph type="sldNum" sz="quarter" idx="10"/>
          </p:nvPr>
        </p:nvSpPr>
        <p:spPr/>
        <p:txBody>
          <a:bodyPr/>
          <a:lstStyle/>
          <a:p>
            <a:fld id="{BBCFB2C2-172B-4CD4-9633-8564B1F67DC1}" type="slidenum">
              <a:rPr lang="zh-CN" altLang="en-US" smtClean="0"/>
              <a:t>5</a:t>
            </a:fld>
            <a:endParaRPr lang="zh-CN" altLang="en-US"/>
          </a:p>
        </p:txBody>
      </p:sp>
    </p:spTree>
    <p:extLst>
      <p:ext uri="{BB962C8B-B14F-4D97-AF65-F5344CB8AC3E}">
        <p14:creationId xmlns:p14="http://schemas.microsoft.com/office/powerpoint/2010/main" val="355220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a:extLst>
              <a:ext uri="{FF2B5EF4-FFF2-40B4-BE49-F238E27FC236}">
                <a16:creationId xmlns:a16="http://schemas.microsoft.com/office/drawing/2014/main" id="{CE33570D-626B-4ADE-99BA-8BA745B6D9D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028B00FE-7FFE-40B8-83B9-D03B77E23F9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7E81B7D-8582-4C54-A974-FEBA9CC9CAAE}"/>
              </a:ext>
            </a:extLst>
          </p:cNvPr>
          <p:cNvSpPr>
            <a:spLocks noGrp="1" noChangeArrowheads="1"/>
          </p:cNvSpPr>
          <p:nvPr>
            <p:ph type="sldNum" sz="quarter" idx="12"/>
          </p:nvPr>
        </p:nvSpPr>
        <p:spPr>
          <a:ln/>
        </p:spPr>
        <p:txBody>
          <a:bodyPr/>
          <a:lstStyle>
            <a:lvl1pPr>
              <a:defRPr/>
            </a:lvl1pPr>
          </a:lstStyle>
          <a:p>
            <a:pPr>
              <a:defRPr/>
            </a:pPr>
            <a:fld id="{C5316D17-E9F9-45FD-847B-3D8F9F34A954}" type="slidenum">
              <a:rPr lang="en-US" altLang="zh-CN"/>
              <a:pPr>
                <a:defRPr/>
              </a:pPr>
              <a:t>‹#›</a:t>
            </a:fld>
            <a:endParaRPr lang="en-US" altLang="zh-CN"/>
          </a:p>
        </p:txBody>
      </p:sp>
    </p:spTree>
    <p:extLst>
      <p:ext uri="{BB962C8B-B14F-4D97-AF65-F5344CB8AC3E}">
        <p14:creationId xmlns:p14="http://schemas.microsoft.com/office/powerpoint/2010/main" val="3570184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C7CAB67F-D1E2-4B69-83B1-EDAC5187F8C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4627D83E-E469-4C77-8CA3-93B3EAF6D42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692330D2-82C9-4AEE-AA03-F192342A3617}"/>
              </a:ext>
            </a:extLst>
          </p:cNvPr>
          <p:cNvSpPr>
            <a:spLocks noGrp="1" noChangeArrowheads="1"/>
          </p:cNvSpPr>
          <p:nvPr>
            <p:ph type="sldNum" sz="quarter" idx="12"/>
          </p:nvPr>
        </p:nvSpPr>
        <p:spPr>
          <a:ln/>
        </p:spPr>
        <p:txBody>
          <a:bodyPr/>
          <a:lstStyle>
            <a:lvl1pPr>
              <a:defRPr/>
            </a:lvl1pPr>
          </a:lstStyle>
          <a:p>
            <a:pPr>
              <a:defRPr/>
            </a:pPr>
            <a:fld id="{E2C2EC09-C467-4D86-B355-4404A8D260B5}" type="slidenum">
              <a:rPr lang="en-US" altLang="zh-CN"/>
              <a:pPr>
                <a:defRPr/>
              </a:pPr>
              <a:t>‹#›</a:t>
            </a:fld>
            <a:endParaRPr lang="en-US" altLang="zh-CN"/>
          </a:p>
        </p:txBody>
      </p:sp>
    </p:spTree>
    <p:extLst>
      <p:ext uri="{BB962C8B-B14F-4D97-AF65-F5344CB8AC3E}">
        <p14:creationId xmlns:p14="http://schemas.microsoft.com/office/powerpoint/2010/main" val="1495505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86800" y="609600"/>
            <a:ext cx="2590800" cy="54864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914400" y="609600"/>
            <a:ext cx="7569200" cy="54864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8F1D61AC-56FE-43B0-A557-5CAEFE896B1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37AF6FFF-150B-4C13-8030-4FCE4BC450E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5BC08C33-1B6B-422C-B0D4-5C32FA87FF0A}"/>
              </a:ext>
            </a:extLst>
          </p:cNvPr>
          <p:cNvSpPr>
            <a:spLocks noGrp="1" noChangeArrowheads="1"/>
          </p:cNvSpPr>
          <p:nvPr>
            <p:ph type="sldNum" sz="quarter" idx="12"/>
          </p:nvPr>
        </p:nvSpPr>
        <p:spPr>
          <a:ln/>
        </p:spPr>
        <p:txBody>
          <a:bodyPr/>
          <a:lstStyle>
            <a:lvl1pPr>
              <a:defRPr/>
            </a:lvl1pPr>
          </a:lstStyle>
          <a:p>
            <a:pPr>
              <a:defRPr/>
            </a:pPr>
            <a:fld id="{0776AB3A-7069-4590-8BCD-3AA4DFA9E0ED}" type="slidenum">
              <a:rPr lang="en-US" altLang="zh-CN"/>
              <a:pPr>
                <a:defRPr/>
              </a:pPr>
              <a:t>‹#›</a:t>
            </a:fld>
            <a:endParaRPr lang="en-US" altLang="zh-CN"/>
          </a:p>
        </p:txBody>
      </p:sp>
    </p:spTree>
    <p:extLst>
      <p:ext uri="{BB962C8B-B14F-4D97-AF65-F5344CB8AC3E}">
        <p14:creationId xmlns:p14="http://schemas.microsoft.com/office/powerpoint/2010/main" val="15116035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824599A3-036F-43B3-A60D-622B06255A14}"/>
              </a:ext>
            </a:extLst>
          </p:cNvPr>
          <p:cNvSpPr>
            <a:spLocks noGrp="1"/>
          </p:cNvSpPr>
          <p:nvPr>
            <p:ph/>
          </p:nvPr>
        </p:nvSpPr>
        <p:spPr>
          <a:xfrm>
            <a:off x="914400" y="609600"/>
            <a:ext cx="10363200" cy="5486400"/>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a:extLst>
              <a:ext uri="{FF2B5EF4-FFF2-40B4-BE49-F238E27FC236}">
                <a16:creationId xmlns:a16="http://schemas.microsoft.com/office/drawing/2014/main" id="{D0D77DA5-9FDA-405F-86A9-C20B67E69F5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5B080BC6-8691-4313-8B96-DD442FC36D9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DC5E9A73-E7F0-41B7-B248-5B5D3B33E97F}"/>
              </a:ext>
            </a:extLst>
          </p:cNvPr>
          <p:cNvSpPr>
            <a:spLocks noGrp="1" noChangeArrowheads="1"/>
          </p:cNvSpPr>
          <p:nvPr>
            <p:ph type="sldNum" sz="quarter" idx="12"/>
          </p:nvPr>
        </p:nvSpPr>
        <p:spPr>
          <a:ln/>
        </p:spPr>
        <p:txBody>
          <a:bodyPr/>
          <a:lstStyle>
            <a:lvl1pPr>
              <a:defRPr/>
            </a:lvl1pPr>
          </a:lstStyle>
          <a:p>
            <a:pPr>
              <a:defRPr/>
            </a:pPr>
            <a:fld id="{287B451E-D860-4593-8253-DA74A057EC24}" type="slidenum">
              <a:rPr lang="en-US" altLang="zh-CN"/>
              <a:pPr>
                <a:defRPr/>
              </a:pPr>
              <a:t>‹#›</a:t>
            </a:fld>
            <a:endParaRPr lang="en-US" altLang="zh-CN"/>
          </a:p>
        </p:txBody>
      </p:sp>
    </p:spTree>
    <p:extLst>
      <p:ext uri="{BB962C8B-B14F-4D97-AF65-F5344CB8AC3E}">
        <p14:creationId xmlns:p14="http://schemas.microsoft.com/office/powerpoint/2010/main" val="1236869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07C7648B-651D-4D6D-A722-0D5E065CFFD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26A564AB-1863-4CB0-9BBD-E7D192D3DB1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6D77F62A-392C-4391-A972-FC4C6080D18C}"/>
              </a:ext>
            </a:extLst>
          </p:cNvPr>
          <p:cNvSpPr>
            <a:spLocks noGrp="1" noChangeArrowheads="1"/>
          </p:cNvSpPr>
          <p:nvPr>
            <p:ph type="sldNum" sz="quarter" idx="12"/>
          </p:nvPr>
        </p:nvSpPr>
        <p:spPr>
          <a:ln/>
        </p:spPr>
        <p:txBody>
          <a:bodyPr/>
          <a:lstStyle>
            <a:lvl1pPr>
              <a:defRPr/>
            </a:lvl1pPr>
          </a:lstStyle>
          <a:p>
            <a:pPr>
              <a:defRPr/>
            </a:pPr>
            <a:fld id="{70035282-82AB-4391-A649-08A8D8E445C5}" type="slidenum">
              <a:rPr lang="en-US" altLang="zh-CN"/>
              <a:pPr>
                <a:defRPr/>
              </a:pPr>
              <a:t>‹#›</a:t>
            </a:fld>
            <a:endParaRPr lang="en-US" altLang="zh-CN"/>
          </a:p>
        </p:txBody>
      </p:sp>
    </p:spTree>
    <p:extLst>
      <p:ext uri="{BB962C8B-B14F-4D97-AF65-F5344CB8AC3E}">
        <p14:creationId xmlns:p14="http://schemas.microsoft.com/office/powerpoint/2010/main" val="2747624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2"/>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B9DE070A-999D-410E-A009-BB75B0BEFE4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5E94204D-09C0-4ECB-A7C8-E0CD185F384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2674C008-1DC3-4EA7-A447-33B3380F4412}"/>
              </a:ext>
            </a:extLst>
          </p:cNvPr>
          <p:cNvSpPr>
            <a:spLocks noGrp="1" noChangeArrowheads="1"/>
          </p:cNvSpPr>
          <p:nvPr>
            <p:ph type="sldNum" sz="quarter" idx="12"/>
          </p:nvPr>
        </p:nvSpPr>
        <p:spPr>
          <a:ln/>
        </p:spPr>
        <p:txBody>
          <a:bodyPr/>
          <a:lstStyle>
            <a:lvl1pPr>
              <a:defRPr/>
            </a:lvl1pPr>
          </a:lstStyle>
          <a:p>
            <a:pPr>
              <a:defRPr/>
            </a:pPr>
            <a:fld id="{63C802D7-A3DA-422D-BADC-B75E7AF60757}" type="slidenum">
              <a:rPr lang="en-US" altLang="zh-CN"/>
              <a:pPr>
                <a:defRPr/>
              </a:pPr>
              <a:t>‹#›</a:t>
            </a:fld>
            <a:endParaRPr lang="en-US" altLang="zh-CN"/>
          </a:p>
        </p:txBody>
      </p:sp>
    </p:spTree>
    <p:extLst>
      <p:ext uri="{BB962C8B-B14F-4D97-AF65-F5344CB8AC3E}">
        <p14:creationId xmlns:p14="http://schemas.microsoft.com/office/powerpoint/2010/main" val="3539411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F7BE5C5A-85D5-4B82-A22A-C548F1EAF9F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AE5D76BF-9FD4-4A16-A3A2-83F34BEFB70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81F19589-C2C6-494E-9A1A-F0F8418F2BE2}"/>
              </a:ext>
            </a:extLst>
          </p:cNvPr>
          <p:cNvSpPr>
            <a:spLocks noGrp="1" noChangeArrowheads="1"/>
          </p:cNvSpPr>
          <p:nvPr>
            <p:ph type="sldNum" sz="quarter" idx="12"/>
          </p:nvPr>
        </p:nvSpPr>
        <p:spPr>
          <a:ln/>
        </p:spPr>
        <p:txBody>
          <a:bodyPr/>
          <a:lstStyle>
            <a:lvl1pPr>
              <a:defRPr/>
            </a:lvl1pPr>
          </a:lstStyle>
          <a:p>
            <a:pPr>
              <a:defRPr/>
            </a:pPr>
            <a:fld id="{6520E3DE-FE01-4688-951C-EEFD8E320D50}" type="slidenum">
              <a:rPr lang="en-US" altLang="zh-CN"/>
              <a:pPr>
                <a:defRPr/>
              </a:pPr>
              <a:t>‹#›</a:t>
            </a:fld>
            <a:endParaRPr lang="en-US" altLang="zh-CN"/>
          </a:p>
        </p:txBody>
      </p:sp>
    </p:spTree>
    <p:extLst>
      <p:ext uri="{BB962C8B-B14F-4D97-AF65-F5344CB8AC3E}">
        <p14:creationId xmlns:p14="http://schemas.microsoft.com/office/powerpoint/2010/main" val="3772800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7"/>
            <a:ext cx="109728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4"/>
            <a:ext cx="5386917"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70" y="1535114"/>
            <a:ext cx="5389033"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FAD23B3A-5ECF-4056-B510-F47B38AA00D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F0FDE422-6489-42D0-B1A2-A6FEC5BC309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5EA56415-BAEB-4D92-98E5-1ABF7C30FFA1}"/>
              </a:ext>
            </a:extLst>
          </p:cNvPr>
          <p:cNvSpPr>
            <a:spLocks noGrp="1" noChangeArrowheads="1"/>
          </p:cNvSpPr>
          <p:nvPr>
            <p:ph type="sldNum" sz="quarter" idx="12"/>
          </p:nvPr>
        </p:nvSpPr>
        <p:spPr>
          <a:ln/>
        </p:spPr>
        <p:txBody>
          <a:bodyPr/>
          <a:lstStyle>
            <a:lvl1pPr>
              <a:defRPr/>
            </a:lvl1pPr>
          </a:lstStyle>
          <a:p>
            <a:pPr>
              <a:defRPr/>
            </a:pPr>
            <a:fld id="{4FC02A97-DCD5-4985-A945-F01207C2529D}" type="slidenum">
              <a:rPr lang="en-US" altLang="zh-CN"/>
              <a:pPr>
                <a:defRPr/>
              </a:pPr>
              <a:t>‹#›</a:t>
            </a:fld>
            <a:endParaRPr lang="en-US" altLang="zh-CN"/>
          </a:p>
        </p:txBody>
      </p:sp>
    </p:spTree>
    <p:extLst>
      <p:ext uri="{BB962C8B-B14F-4D97-AF65-F5344CB8AC3E}">
        <p14:creationId xmlns:p14="http://schemas.microsoft.com/office/powerpoint/2010/main" val="3413143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3EC4115F-55AD-489E-A646-75635B3F81C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8A367020-B15E-4AA4-BDCC-82C8B4390D3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C1DD06A0-8F9A-4AC3-AD46-D261A62FD16D}"/>
              </a:ext>
            </a:extLst>
          </p:cNvPr>
          <p:cNvSpPr>
            <a:spLocks noGrp="1" noChangeArrowheads="1"/>
          </p:cNvSpPr>
          <p:nvPr>
            <p:ph type="sldNum" sz="quarter" idx="12"/>
          </p:nvPr>
        </p:nvSpPr>
        <p:spPr>
          <a:ln/>
        </p:spPr>
        <p:txBody>
          <a:bodyPr/>
          <a:lstStyle>
            <a:lvl1pPr>
              <a:defRPr/>
            </a:lvl1pPr>
          </a:lstStyle>
          <a:p>
            <a:pPr>
              <a:defRPr/>
            </a:pPr>
            <a:fld id="{D349A068-A95E-4796-9E12-A5DDA633DE60}" type="slidenum">
              <a:rPr lang="en-US" altLang="zh-CN"/>
              <a:pPr>
                <a:defRPr/>
              </a:pPr>
              <a:t>‹#›</a:t>
            </a:fld>
            <a:endParaRPr lang="en-US" altLang="zh-CN"/>
          </a:p>
        </p:txBody>
      </p:sp>
    </p:spTree>
    <p:extLst>
      <p:ext uri="{BB962C8B-B14F-4D97-AF65-F5344CB8AC3E}">
        <p14:creationId xmlns:p14="http://schemas.microsoft.com/office/powerpoint/2010/main" val="4180804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0ADDB09-496A-4780-AC91-5A17C6FA1D7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CD3DDE6B-6320-46A5-AC6D-DEF4ED9899E7}"/>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B0FF7908-6610-4296-889C-8B1894153692}"/>
              </a:ext>
            </a:extLst>
          </p:cNvPr>
          <p:cNvSpPr>
            <a:spLocks noGrp="1" noChangeArrowheads="1"/>
          </p:cNvSpPr>
          <p:nvPr>
            <p:ph type="sldNum" sz="quarter" idx="12"/>
          </p:nvPr>
        </p:nvSpPr>
        <p:spPr>
          <a:ln/>
        </p:spPr>
        <p:txBody>
          <a:bodyPr/>
          <a:lstStyle>
            <a:lvl1pPr>
              <a:defRPr/>
            </a:lvl1pPr>
          </a:lstStyle>
          <a:p>
            <a:pPr>
              <a:defRPr/>
            </a:pPr>
            <a:fld id="{C78DAAE5-87AD-482A-9444-31D53EC49CBE}" type="slidenum">
              <a:rPr lang="en-US" altLang="zh-CN"/>
              <a:pPr>
                <a:defRPr/>
              </a:pPr>
              <a:t>‹#›</a:t>
            </a:fld>
            <a:endParaRPr lang="en-US" altLang="zh-CN"/>
          </a:p>
        </p:txBody>
      </p:sp>
    </p:spTree>
    <p:extLst>
      <p:ext uri="{BB962C8B-B14F-4D97-AF65-F5344CB8AC3E}">
        <p14:creationId xmlns:p14="http://schemas.microsoft.com/office/powerpoint/2010/main" val="2345052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50"/>
            <a:ext cx="4011084" cy="1162051"/>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48987AB9-7950-4361-B5CD-7BC80EA1CCBA}"/>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A3C8281E-C551-41E2-91CB-A65B0AACD89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F1641390-7B7B-476A-AC39-2FBEC284E326}"/>
              </a:ext>
            </a:extLst>
          </p:cNvPr>
          <p:cNvSpPr>
            <a:spLocks noGrp="1" noChangeArrowheads="1"/>
          </p:cNvSpPr>
          <p:nvPr>
            <p:ph type="sldNum" sz="quarter" idx="12"/>
          </p:nvPr>
        </p:nvSpPr>
        <p:spPr>
          <a:ln/>
        </p:spPr>
        <p:txBody>
          <a:bodyPr/>
          <a:lstStyle>
            <a:lvl1pPr>
              <a:defRPr/>
            </a:lvl1pPr>
          </a:lstStyle>
          <a:p>
            <a:pPr>
              <a:defRPr/>
            </a:pPr>
            <a:fld id="{9965BB42-5988-4C7F-9B98-4C53C0487A80}" type="slidenum">
              <a:rPr lang="en-US" altLang="zh-CN"/>
              <a:pPr>
                <a:defRPr/>
              </a:pPr>
              <a:t>‹#›</a:t>
            </a:fld>
            <a:endParaRPr lang="en-US" altLang="zh-CN"/>
          </a:p>
        </p:txBody>
      </p:sp>
    </p:spTree>
    <p:extLst>
      <p:ext uri="{BB962C8B-B14F-4D97-AF65-F5344CB8AC3E}">
        <p14:creationId xmlns:p14="http://schemas.microsoft.com/office/powerpoint/2010/main" val="2170539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1"/>
            <a:ext cx="7315200" cy="566739"/>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9"/>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41CFC49E-FDF3-4BD4-B09E-CF7E8EDC3C5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986A30DA-91B8-4903-89DF-E7B7C71B979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103A3624-A52C-49E0-AFFD-F21A94075ECE}"/>
              </a:ext>
            </a:extLst>
          </p:cNvPr>
          <p:cNvSpPr>
            <a:spLocks noGrp="1" noChangeArrowheads="1"/>
          </p:cNvSpPr>
          <p:nvPr>
            <p:ph type="sldNum" sz="quarter" idx="12"/>
          </p:nvPr>
        </p:nvSpPr>
        <p:spPr>
          <a:ln/>
        </p:spPr>
        <p:txBody>
          <a:bodyPr/>
          <a:lstStyle>
            <a:lvl1pPr>
              <a:defRPr/>
            </a:lvl1pPr>
          </a:lstStyle>
          <a:p>
            <a:pPr>
              <a:defRPr/>
            </a:pPr>
            <a:fld id="{350D4E5E-07EE-4B5C-9721-C7EA0D87EB20}" type="slidenum">
              <a:rPr lang="en-US" altLang="zh-CN"/>
              <a:pPr>
                <a:defRPr/>
              </a:pPr>
              <a:t>‹#›</a:t>
            </a:fld>
            <a:endParaRPr lang="en-US" altLang="zh-CN"/>
          </a:p>
        </p:txBody>
      </p:sp>
    </p:spTree>
    <p:extLst>
      <p:ext uri="{BB962C8B-B14F-4D97-AF65-F5344CB8AC3E}">
        <p14:creationId xmlns:p14="http://schemas.microsoft.com/office/powerpoint/2010/main" val="2447644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4A458BF-5B7F-4FB5-AE95-B94D0119527F}"/>
              </a:ext>
            </a:extLst>
          </p:cNvPr>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单击以编辑</a:t>
            </a:r>
            <a:r>
              <a:rPr lang="zh-CN" altLang="en-US"/>
              <a:t>母版标题样式</a:t>
            </a:r>
          </a:p>
        </p:txBody>
      </p:sp>
      <p:sp>
        <p:nvSpPr>
          <p:cNvPr id="1027" name="Rectangle 3">
            <a:extLst>
              <a:ext uri="{FF2B5EF4-FFF2-40B4-BE49-F238E27FC236}">
                <a16:creationId xmlns:a16="http://schemas.microsoft.com/office/drawing/2014/main" id="{41240441-35C4-4A10-AFD5-927030B89ED1}"/>
              </a:ext>
            </a:extLst>
          </p:cNvPr>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单击以编辑母版文本样式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8A21FD42-C0C1-4476-9EE7-B3A942C84377}"/>
              </a:ext>
            </a:extLst>
          </p:cNvPr>
          <p:cNvSpPr>
            <a:spLocks noGrp="1" noChangeArrowheads="1"/>
          </p:cNvSpPr>
          <p:nvPr>
            <p:ph type="dt" sz="half" idx="2"/>
          </p:nvPr>
        </p:nvSpPr>
        <p:spPr bwMode="auto">
          <a:xfrm>
            <a:off x="9144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spcBef>
                <a:spcPct val="50000"/>
              </a:spcBef>
              <a:defRPr sz="1400" b="0">
                <a:solidFill>
                  <a:schemeClr val="tx1"/>
                </a:solidFill>
              </a:defRPr>
            </a:lvl1pPr>
          </a:lstStyle>
          <a:p>
            <a:pPr>
              <a:defRPr/>
            </a:pPr>
            <a:endParaRPr lang="en-US" altLang="zh-CN"/>
          </a:p>
        </p:txBody>
      </p:sp>
      <p:sp>
        <p:nvSpPr>
          <p:cNvPr id="1029" name="Rectangle 5">
            <a:extLst>
              <a:ext uri="{FF2B5EF4-FFF2-40B4-BE49-F238E27FC236}">
                <a16:creationId xmlns:a16="http://schemas.microsoft.com/office/drawing/2014/main" id="{4A608783-2E02-411C-A6E5-908B0B3950AE}"/>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spcBef>
                <a:spcPct val="50000"/>
              </a:spcBef>
              <a:defRPr sz="1400" b="0">
                <a:solidFill>
                  <a:schemeClr val="tx1"/>
                </a:solidFill>
              </a:defRPr>
            </a:lvl1pPr>
          </a:lstStyle>
          <a:p>
            <a:pPr>
              <a:defRPr/>
            </a:pPr>
            <a:endParaRPr lang="en-US" altLang="zh-CN"/>
          </a:p>
        </p:txBody>
      </p:sp>
      <p:sp>
        <p:nvSpPr>
          <p:cNvPr id="1030" name="Rectangle 6">
            <a:extLst>
              <a:ext uri="{FF2B5EF4-FFF2-40B4-BE49-F238E27FC236}">
                <a16:creationId xmlns:a16="http://schemas.microsoft.com/office/drawing/2014/main" id="{4077C38B-130F-4A58-8F35-452E184A8E4B}"/>
              </a:ext>
            </a:extLst>
          </p:cNvPr>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spcBef>
                <a:spcPct val="50000"/>
              </a:spcBef>
              <a:defRPr sz="1400" b="0" smtClean="0">
                <a:solidFill>
                  <a:schemeClr val="tx1"/>
                </a:solidFill>
              </a:defRPr>
            </a:lvl1pPr>
          </a:lstStyle>
          <a:p>
            <a:pPr>
              <a:defRPr/>
            </a:pPr>
            <a:fld id="{1222DD8C-F5B7-4AF8-A283-832C38D6F20E}" type="slidenum">
              <a:rPr lang="en-US" altLang="zh-CN"/>
              <a:pPr>
                <a:defRPr/>
              </a:pPr>
              <a:t>‹#›</a:t>
            </a:fld>
            <a:endParaRPr lang="en-US" altLang="zh-CN"/>
          </a:p>
        </p:txBody>
      </p:sp>
    </p:spTree>
    <p:extLst>
      <p:ext uri="{BB962C8B-B14F-4D97-AF65-F5344CB8AC3E}">
        <p14:creationId xmlns:p14="http://schemas.microsoft.com/office/powerpoint/2010/main" val="4210632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2pPr>
      <a:lvl3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3pPr>
      <a:lvl4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4pPr>
      <a:lvl5pPr algn="ctr" rtl="0" eaLnBrk="0" fontAlgn="base" hangingPunct="0">
        <a:spcBef>
          <a:spcPct val="0"/>
        </a:spcBef>
        <a:spcAft>
          <a:spcPct val="0"/>
        </a:spcAft>
        <a:defRPr kumimoji="1" sz="4400">
          <a:solidFill>
            <a:schemeClr val="tx2"/>
          </a:solidFill>
          <a:latin typeface="Times New Roman" pitchFamily="18" charset="0"/>
          <a:ea typeface="宋体" pitchFamily="2" charset="-122"/>
        </a:defRPr>
      </a:lvl5pPr>
      <a:lvl6pPr marL="457200" algn="ctr" rtl="0" fontAlgn="base">
        <a:spcBef>
          <a:spcPct val="0"/>
        </a:spcBef>
        <a:spcAft>
          <a:spcPct val="0"/>
        </a:spcAft>
        <a:defRPr kumimoji="1" sz="4400">
          <a:solidFill>
            <a:schemeClr val="tx2"/>
          </a:solidFill>
          <a:latin typeface="Times New Roman" pitchFamily="18" charset="0"/>
          <a:ea typeface="宋体" pitchFamily="2" charset="-122"/>
        </a:defRPr>
      </a:lvl6pPr>
      <a:lvl7pPr marL="914400" algn="ctr" rtl="0" fontAlgn="base">
        <a:spcBef>
          <a:spcPct val="0"/>
        </a:spcBef>
        <a:spcAft>
          <a:spcPct val="0"/>
        </a:spcAft>
        <a:defRPr kumimoji="1" sz="4400">
          <a:solidFill>
            <a:schemeClr val="tx2"/>
          </a:solidFill>
          <a:latin typeface="Times New Roman" pitchFamily="18" charset="0"/>
          <a:ea typeface="宋体" pitchFamily="2" charset="-122"/>
        </a:defRPr>
      </a:lvl7pPr>
      <a:lvl8pPr marL="1371600" algn="ctr" rtl="0" fontAlgn="base">
        <a:spcBef>
          <a:spcPct val="0"/>
        </a:spcBef>
        <a:spcAft>
          <a:spcPct val="0"/>
        </a:spcAft>
        <a:defRPr kumimoji="1" sz="4400">
          <a:solidFill>
            <a:schemeClr val="tx2"/>
          </a:solidFill>
          <a:latin typeface="Times New Roman" pitchFamily="18" charset="0"/>
          <a:ea typeface="宋体" pitchFamily="2" charset="-122"/>
        </a:defRPr>
      </a:lvl8pPr>
      <a:lvl9pPr marL="1828800" algn="ctr" rtl="0" fontAlgn="base">
        <a:spcBef>
          <a:spcPct val="0"/>
        </a:spcBef>
        <a:spcAft>
          <a:spcPct val="0"/>
        </a:spcAft>
        <a:defRPr kumimoji="1" sz="4400">
          <a:solidFill>
            <a:schemeClr val="tx2"/>
          </a:solidFill>
          <a:latin typeface="Times New Roman" pitchFamily="18" charset="0"/>
          <a:ea typeface="宋体" pitchFamily="2" charset="-122"/>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0.bin"/><Relationship Id="rId13" Type="http://schemas.openxmlformats.org/officeDocument/2006/relationships/image" Target="../media/image34.emf"/><Relationship Id="rId18" Type="http://schemas.openxmlformats.org/officeDocument/2006/relationships/oleObject" Target="../embeddings/oleObject35.bin"/><Relationship Id="rId3" Type="http://schemas.openxmlformats.org/officeDocument/2006/relationships/image" Target="../media/image29.emf"/><Relationship Id="rId21" Type="http://schemas.openxmlformats.org/officeDocument/2006/relationships/image" Target="../media/image38.emf"/><Relationship Id="rId7" Type="http://schemas.openxmlformats.org/officeDocument/2006/relationships/image" Target="../media/image31.emf"/><Relationship Id="rId12" Type="http://schemas.openxmlformats.org/officeDocument/2006/relationships/oleObject" Target="../embeddings/oleObject32.bin"/><Relationship Id="rId17" Type="http://schemas.openxmlformats.org/officeDocument/2006/relationships/image" Target="../media/image36.emf"/><Relationship Id="rId2" Type="http://schemas.openxmlformats.org/officeDocument/2006/relationships/oleObject" Target="../embeddings/oleObject27.bin"/><Relationship Id="rId16" Type="http://schemas.openxmlformats.org/officeDocument/2006/relationships/oleObject" Target="../embeddings/oleObject34.bin"/><Relationship Id="rId20" Type="http://schemas.openxmlformats.org/officeDocument/2006/relationships/oleObject" Target="../embeddings/oleObject36.bin"/><Relationship Id="rId1" Type="http://schemas.openxmlformats.org/officeDocument/2006/relationships/slideLayout" Target="../slideLayouts/slideLayout7.xml"/><Relationship Id="rId6" Type="http://schemas.openxmlformats.org/officeDocument/2006/relationships/oleObject" Target="../embeddings/oleObject29.bin"/><Relationship Id="rId11" Type="http://schemas.openxmlformats.org/officeDocument/2006/relationships/image" Target="../media/image33.emf"/><Relationship Id="rId5" Type="http://schemas.openxmlformats.org/officeDocument/2006/relationships/image" Target="../media/image30.emf"/><Relationship Id="rId15" Type="http://schemas.openxmlformats.org/officeDocument/2006/relationships/image" Target="../media/image35.emf"/><Relationship Id="rId23" Type="http://schemas.openxmlformats.org/officeDocument/2006/relationships/image" Target="../media/image39.emf"/><Relationship Id="rId10" Type="http://schemas.openxmlformats.org/officeDocument/2006/relationships/oleObject" Target="../embeddings/oleObject31.bin"/><Relationship Id="rId19" Type="http://schemas.openxmlformats.org/officeDocument/2006/relationships/image" Target="../media/image37.emf"/><Relationship Id="rId4" Type="http://schemas.openxmlformats.org/officeDocument/2006/relationships/oleObject" Target="../embeddings/oleObject28.bin"/><Relationship Id="rId9" Type="http://schemas.openxmlformats.org/officeDocument/2006/relationships/image" Target="../media/image32.emf"/><Relationship Id="rId14" Type="http://schemas.openxmlformats.org/officeDocument/2006/relationships/oleObject" Target="../embeddings/oleObject33.bin"/><Relationship Id="rId22" Type="http://schemas.openxmlformats.org/officeDocument/2006/relationships/oleObject" Target="../embeddings/oleObject37.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1.bin"/><Relationship Id="rId13" Type="http://schemas.openxmlformats.org/officeDocument/2006/relationships/image" Target="../media/image45.emf"/><Relationship Id="rId18" Type="http://schemas.openxmlformats.org/officeDocument/2006/relationships/oleObject" Target="../embeddings/oleObject46.bin"/><Relationship Id="rId3" Type="http://schemas.openxmlformats.org/officeDocument/2006/relationships/image" Target="../media/image40.emf"/><Relationship Id="rId7" Type="http://schemas.openxmlformats.org/officeDocument/2006/relationships/image" Target="../media/image42.emf"/><Relationship Id="rId12" Type="http://schemas.openxmlformats.org/officeDocument/2006/relationships/oleObject" Target="../embeddings/oleObject43.bin"/><Relationship Id="rId17" Type="http://schemas.openxmlformats.org/officeDocument/2006/relationships/image" Target="../media/image47.emf"/><Relationship Id="rId2" Type="http://schemas.openxmlformats.org/officeDocument/2006/relationships/oleObject" Target="../embeddings/oleObject38.bin"/><Relationship Id="rId16" Type="http://schemas.openxmlformats.org/officeDocument/2006/relationships/oleObject" Target="../embeddings/oleObject45.bin"/><Relationship Id="rId1" Type="http://schemas.openxmlformats.org/officeDocument/2006/relationships/slideLayout" Target="../slideLayouts/slideLayout7.xml"/><Relationship Id="rId6" Type="http://schemas.openxmlformats.org/officeDocument/2006/relationships/oleObject" Target="../embeddings/oleObject40.bin"/><Relationship Id="rId11" Type="http://schemas.openxmlformats.org/officeDocument/2006/relationships/image" Target="../media/image44.emf"/><Relationship Id="rId5" Type="http://schemas.openxmlformats.org/officeDocument/2006/relationships/image" Target="../media/image41.emf"/><Relationship Id="rId15" Type="http://schemas.openxmlformats.org/officeDocument/2006/relationships/image" Target="../media/image46.emf"/><Relationship Id="rId10" Type="http://schemas.openxmlformats.org/officeDocument/2006/relationships/oleObject" Target="../embeddings/oleObject42.bin"/><Relationship Id="rId19" Type="http://schemas.openxmlformats.org/officeDocument/2006/relationships/image" Target="../media/image48.emf"/><Relationship Id="rId4" Type="http://schemas.openxmlformats.org/officeDocument/2006/relationships/oleObject" Target="../embeddings/oleObject39.bin"/><Relationship Id="rId9" Type="http://schemas.openxmlformats.org/officeDocument/2006/relationships/image" Target="../media/image43.emf"/><Relationship Id="rId14" Type="http://schemas.openxmlformats.org/officeDocument/2006/relationships/oleObject" Target="../embeddings/oleObject44.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0.bin"/><Relationship Id="rId13" Type="http://schemas.openxmlformats.org/officeDocument/2006/relationships/image" Target="../media/image54.emf"/><Relationship Id="rId3" Type="http://schemas.openxmlformats.org/officeDocument/2006/relationships/image" Target="../media/image49.emf"/><Relationship Id="rId7" Type="http://schemas.openxmlformats.org/officeDocument/2006/relationships/image" Target="../media/image51.emf"/><Relationship Id="rId12" Type="http://schemas.openxmlformats.org/officeDocument/2006/relationships/oleObject" Target="../embeddings/oleObject52.bin"/><Relationship Id="rId2" Type="http://schemas.openxmlformats.org/officeDocument/2006/relationships/oleObject" Target="../embeddings/oleObject47.bin"/><Relationship Id="rId1" Type="http://schemas.openxmlformats.org/officeDocument/2006/relationships/slideLayout" Target="../slideLayouts/slideLayout7.xml"/><Relationship Id="rId6" Type="http://schemas.openxmlformats.org/officeDocument/2006/relationships/oleObject" Target="../embeddings/oleObject49.bin"/><Relationship Id="rId11" Type="http://schemas.openxmlformats.org/officeDocument/2006/relationships/image" Target="../media/image53.emf"/><Relationship Id="rId5" Type="http://schemas.openxmlformats.org/officeDocument/2006/relationships/image" Target="../media/image50.emf"/><Relationship Id="rId10" Type="http://schemas.openxmlformats.org/officeDocument/2006/relationships/oleObject" Target="../embeddings/oleObject51.bin"/><Relationship Id="rId4" Type="http://schemas.openxmlformats.org/officeDocument/2006/relationships/oleObject" Target="../embeddings/oleObject48.bin"/><Relationship Id="rId9" Type="http://schemas.openxmlformats.org/officeDocument/2006/relationships/image" Target="../media/image52.e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56.bin"/><Relationship Id="rId13" Type="http://schemas.openxmlformats.org/officeDocument/2006/relationships/image" Target="../media/image60.emf"/><Relationship Id="rId18" Type="http://schemas.openxmlformats.org/officeDocument/2006/relationships/oleObject" Target="../embeddings/oleObject61.bin"/><Relationship Id="rId3" Type="http://schemas.openxmlformats.org/officeDocument/2006/relationships/image" Target="../media/image55.emf"/><Relationship Id="rId21" Type="http://schemas.openxmlformats.org/officeDocument/2006/relationships/image" Target="../media/image64.emf"/><Relationship Id="rId7" Type="http://schemas.openxmlformats.org/officeDocument/2006/relationships/image" Target="../media/image57.emf"/><Relationship Id="rId12" Type="http://schemas.openxmlformats.org/officeDocument/2006/relationships/oleObject" Target="../embeddings/oleObject58.bin"/><Relationship Id="rId17" Type="http://schemas.openxmlformats.org/officeDocument/2006/relationships/image" Target="../media/image62.emf"/><Relationship Id="rId25" Type="http://schemas.openxmlformats.org/officeDocument/2006/relationships/image" Target="../media/image66.emf"/><Relationship Id="rId2" Type="http://schemas.openxmlformats.org/officeDocument/2006/relationships/oleObject" Target="../embeddings/oleObject53.bin"/><Relationship Id="rId16" Type="http://schemas.openxmlformats.org/officeDocument/2006/relationships/oleObject" Target="../embeddings/oleObject60.bin"/><Relationship Id="rId20" Type="http://schemas.openxmlformats.org/officeDocument/2006/relationships/oleObject" Target="../embeddings/oleObject62.bin"/><Relationship Id="rId1" Type="http://schemas.openxmlformats.org/officeDocument/2006/relationships/slideLayout" Target="../slideLayouts/slideLayout7.xml"/><Relationship Id="rId6" Type="http://schemas.openxmlformats.org/officeDocument/2006/relationships/oleObject" Target="../embeddings/oleObject55.bin"/><Relationship Id="rId11" Type="http://schemas.openxmlformats.org/officeDocument/2006/relationships/image" Target="../media/image59.emf"/><Relationship Id="rId24" Type="http://schemas.openxmlformats.org/officeDocument/2006/relationships/oleObject" Target="../embeddings/oleObject64.bin"/><Relationship Id="rId5" Type="http://schemas.openxmlformats.org/officeDocument/2006/relationships/image" Target="../media/image56.emf"/><Relationship Id="rId15" Type="http://schemas.openxmlformats.org/officeDocument/2006/relationships/image" Target="../media/image61.emf"/><Relationship Id="rId23" Type="http://schemas.openxmlformats.org/officeDocument/2006/relationships/image" Target="../media/image65.emf"/><Relationship Id="rId10" Type="http://schemas.openxmlformats.org/officeDocument/2006/relationships/oleObject" Target="../embeddings/oleObject57.bin"/><Relationship Id="rId19" Type="http://schemas.openxmlformats.org/officeDocument/2006/relationships/image" Target="../media/image63.emf"/><Relationship Id="rId4" Type="http://schemas.openxmlformats.org/officeDocument/2006/relationships/oleObject" Target="../embeddings/oleObject54.bin"/><Relationship Id="rId9" Type="http://schemas.openxmlformats.org/officeDocument/2006/relationships/image" Target="../media/image58.emf"/><Relationship Id="rId14" Type="http://schemas.openxmlformats.org/officeDocument/2006/relationships/oleObject" Target="../embeddings/oleObject59.bin"/><Relationship Id="rId22" Type="http://schemas.openxmlformats.org/officeDocument/2006/relationships/oleObject" Target="../embeddings/oleObject63.bin"/></Relationships>
</file>

<file path=ppt/slides/_rels/slide15.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7.emf"/><Relationship Id="rId7" Type="http://schemas.openxmlformats.org/officeDocument/2006/relationships/image" Target="../media/image69.emf"/><Relationship Id="rId2" Type="http://schemas.openxmlformats.org/officeDocument/2006/relationships/oleObject" Target="../embeddings/oleObject65.bin"/><Relationship Id="rId1" Type="http://schemas.openxmlformats.org/officeDocument/2006/relationships/slideLayout" Target="../slideLayouts/slideLayout7.xml"/><Relationship Id="rId6" Type="http://schemas.openxmlformats.org/officeDocument/2006/relationships/oleObject" Target="../embeddings/oleObject67.bin"/><Relationship Id="rId5" Type="http://schemas.openxmlformats.org/officeDocument/2006/relationships/image" Target="../media/image68.emf"/><Relationship Id="rId4" Type="http://schemas.openxmlformats.org/officeDocument/2006/relationships/oleObject" Target="../embeddings/oleObject66.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71.bin"/><Relationship Id="rId3" Type="http://schemas.openxmlformats.org/officeDocument/2006/relationships/image" Target="../media/image71.emf"/><Relationship Id="rId7" Type="http://schemas.openxmlformats.org/officeDocument/2006/relationships/image" Target="../media/image73.emf"/><Relationship Id="rId2" Type="http://schemas.openxmlformats.org/officeDocument/2006/relationships/oleObject" Target="../embeddings/oleObject68.bin"/><Relationship Id="rId1" Type="http://schemas.openxmlformats.org/officeDocument/2006/relationships/slideLayout" Target="../slideLayouts/slideLayout7.xml"/><Relationship Id="rId6" Type="http://schemas.openxmlformats.org/officeDocument/2006/relationships/oleObject" Target="../embeddings/oleObject70.bin"/><Relationship Id="rId5" Type="http://schemas.openxmlformats.org/officeDocument/2006/relationships/image" Target="../media/image72.png"/><Relationship Id="rId4" Type="http://schemas.openxmlformats.org/officeDocument/2006/relationships/oleObject" Target="../embeddings/oleObject69.bin"/><Relationship Id="rId9" Type="http://schemas.openxmlformats.org/officeDocument/2006/relationships/image" Target="../media/image74.e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75.bin"/><Relationship Id="rId3" Type="http://schemas.openxmlformats.org/officeDocument/2006/relationships/image" Target="../media/image75.png"/><Relationship Id="rId7" Type="http://schemas.openxmlformats.org/officeDocument/2006/relationships/image" Target="../media/image77.emf"/><Relationship Id="rId2" Type="http://schemas.openxmlformats.org/officeDocument/2006/relationships/oleObject" Target="../embeddings/oleObject72.bin"/><Relationship Id="rId1" Type="http://schemas.openxmlformats.org/officeDocument/2006/relationships/slideLayout" Target="../slideLayouts/slideLayout7.xml"/><Relationship Id="rId6" Type="http://schemas.openxmlformats.org/officeDocument/2006/relationships/oleObject" Target="../embeddings/oleObject74.bin"/><Relationship Id="rId11" Type="http://schemas.openxmlformats.org/officeDocument/2006/relationships/image" Target="../media/image79.emf"/><Relationship Id="rId5" Type="http://schemas.openxmlformats.org/officeDocument/2006/relationships/image" Target="../media/image76.emf"/><Relationship Id="rId10" Type="http://schemas.openxmlformats.org/officeDocument/2006/relationships/oleObject" Target="../embeddings/oleObject76.bin"/><Relationship Id="rId4" Type="http://schemas.openxmlformats.org/officeDocument/2006/relationships/oleObject" Target="../embeddings/oleObject73.bin"/><Relationship Id="rId9" Type="http://schemas.openxmlformats.org/officeDocument/2006/relationships/image" Target="../media/image78.emf"/></Relationships>
</file>

<file path=ppt/slides/_rels/slide1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oleObject" Target="../embeddings/oleObject77.bin"/><Relationship Id="rId1" Type="http://schemas.openxmlformats.org/officeDocument/2006/relationships/slideLayout" Target="../slideLayouts/slideLayout7.xml"/><Relationship Id="rId5" Type="http://schemas.openxmlformats.org/officeDocument/2006/relationships/image" Target="../media/image81.emf"/><Relationship Id="rId4" Type="http://schemas.openxmlformats.org/officeDocument/2006/relationships/oleObject" Target="../embeddings/oleObject78.bin"/></Relationships>
</file>

<file path=ppt/slides/_rels/slide19.xml.rels><?xml version="1.0" encoding="UTF-8" standalone="yes"?>
<Relationships xmlns="http://schemas.openxmlformats.org/package/2006/relationships"><Relationship Id="rId3" Type="http://schemas.openxmlformats.org/officeDocument/2006/relationships/image" Target="../media/image82.emf"/><Relationship Id="rId7" Type="http://schemas.openxmlformats.org/officeDocument/2006/relationships/image" Target="../media/image83.emf"/><Relationship Id="rId2" Type="http://schemas.openxmlformats.org/officeDocument/2006/relationships/oleObject" Target="../embeddings/oleObject79.bin"/><Relationship Id="rId1" Type="http://schemas.openxmlformats.org/officeDocument/2006/relationships/slideLayout" Target="../slideLayouts/slideLayout7.xml"/><Relationship Id="rId6" Type="http://schemas.openxmlformats.org/officeDocument/2006/relationships/oleObject" Target="../embeddings/oleObject81.bin"/><Relationship Id="rId5" Type="http://schemas.openxmlformats.org/officeDocument/2006/relationships/image" Target="../media/image80.png"/><Relationship Id="rId4" Type="http://schemas.openxmlformats.org/officeDocument/2006/relationships/oleObject" Target="../embeddings/oleObject80.bin"/></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oleObject" Target="../embeddings/oleObject1.bin"/><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oleObject" Target="../embeddings/oleObject82.bin"/><Relationship Id="rId1" Type="http://schemas.openxmlformats.org/officeDocument/2006/relationships/slideLayout" Target="../slideLayouts/slideLayout7.xml"/><Relationship Id="rId5" Type="http://schemas.openxmlformats.org/officeDocument/2006/relationships/image" Target="../media/image85.emf"/><Relationship Id="rId4" Type="http://schemas.openxmlformats.org/officeDocument/2006/relationships/oleObject" Target="../embeddings/oleObject83.bin"/></Relationships>
</file>

<file path=ppt/slides/_rels/slide21.xml.rels><?xml version="1.0" encoding="UTF-8" standalone="yes"?>
<Relationships xmlns="http://schemas.openxmlformats.org/package/2006/relationships"><Relationship Id="rId3" Type="http://schemas.openxmlformats.org/officeDocument/2006/relationships/image" Target="../media/image86.emf"/><Relationship Id="rId7" Type="http://schemas.openxmlformats.org/officeDocument/2006/relationships/image" Target="../media/image84.png"/><Relationship Id="rId2" Type="http://schemas.openxmlformats.org/officeDocument/2006/relationships/oleObject" Target="../embeddings/oleObject84.bin"/><Relationship Id="rId1" Type="http://schemas.openxmlformats.org/officeDocument/2006/relationships/slideLayout" Target="../slideLayouts/slideLayout7.xml"/><Relationship Id="rId6" Type="http://schemas.openxmlformats.org/officeDocument/2006/relationships/oleObject" Target="../embeddings/oleObject86.bin"/><Relationship Id="rId5" Type="http://schemas.openxmlformats.org/officeDocument/2006/relationships/image" Target="../media/image87.emf"/><Relationship Id="rId4" Type="http://schemas.openxmlformats.org/officeDocument/2006/relationships/oleObject" Target="../embeddings/oleObject85.bin"/></Relationships>
</file>

<file path=ppt/slides/_rels/slide22.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90.emf"/><Relationship Id="rId2" Type="http://schemas.openxmlformats.org/officeDocument/2006/relationships/oleObject" Target="../embeddings/oleObject87.bin"/><Relationship Id="rId1" Type="http://schemas.openxmlformats.org/officeDocument/2006/relationships/slideLayout" Target="../slideLayouts/slideLayout7.xml"/><Relationship Id="rId6" Type="http://schemas.openxmlformats.org/officeDocument/2006/relationships/oleObject" Target="../embeddings/oleObject89.bin"/><Relationship Id="rId5" Type="http://schemas.openxmlformats.org/officeDocument/2006/relationships/image" Target="../media/image89.emf"/><Relationship Id="rId4" Type="http://schemas.openxmlformats.org/officeDocument/2006/relationships/oleObject" Target="../embeddings/oleObject88.bin"/></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oleObject" Target="../embeddings/oleObject2.bin"/><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oleObject" Target="../embeddings/oleObject3.bin"/><Relationship Id="rId1" Type="http://schemas.openxmlformats.org/officeDocument/2006/relationships/slideLayout" Target="../slideLayouts/slideLayout7.xml"/><Relationship Id="rId5" Type="http://schemas.openxmlformats.org/officeDocument/2006/relationships/image" Target="../media/image4.wmf"/><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oleObject" Target="../embeddings/oleObject5.bin"/><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oleObject" Target="../embeddings/oleObject6.bin"/><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image" Target="../media/image16.png"/><Relationship Id="rId18" Type="http://schemas.openxmlformats.org/officeDocument/2006/relationships/image" Target="../media/image17.png"/><Relationship Id="rId3" Type="http://schemas.openxmlformats.org/officeDocument/2006/relationships/image" Target="../media/image9.wmf"/><Relationship Id="rId7" Type="http://schemas.openxmlformats.org/officeDocument/2006/relationships/image" Target="../media/image11.wmf"/><Relationship Id="rId12" Type="http://schemas.openxmlformats.org/officeDocument/2006/relationships/image" Target="../media/image15.png"/><Relationship Id="rId17" Type="http://schemas.openxmlformats.org/officeDocument/2006/relationships/image" Target="../media/image14.wmf"/><Relationship Id="rId2" Type="http://schemas.openxmlformats.org/officeDocument/2006/relationships/oleObject" Target="../embeddings/oleObject7.bin"/><Relationship Id="rId16" Type="http://schemas.openxmlformats.org/officeDocument/2006/relationships/oleObject" Target="../embeddings/oleObject12.bin"/><Relationship Id="rId1" Type="http://schemas.openxmlformats.org/officeDocument/2006/relationships/slideLayout" Target="../slideLayouts/slideLayout7.xml"/><Relationship Id="rId6" Type="http://schemas.openxmlformats.org/officeDocument/2006/relationships/oleObject" Target="../embeddings/oleObject9.bin"/><Relationship Id="rId5" Type="http://schemas.openxmlformats.org/officeDocument/2006/relationships/image" Target="../media/image10.wmf"/><Relationship Id="rId15" Type="http://schemas.openxmlformats.org/officeDocument/2006/relationships/image" Target="../media/image13.wmf"/><Relationship Id="rId10" Type="http://schemas.openxmlformats.org/officeDocument/2006/relationships/image" Target="../media/image7.png"/><Relationship Id="rId4" Type="http://schemas.openxmlformats.org/officeDocument/2006/relationships/oleObject" Target="../embeddings/oleObject8.bin"/><Relationship Id="rId9" Type="http://schemas.openxmlformats.org/officeDocument/2006/relationships/image" Target="../media/image12.wmf"/><Relationship Id="rId14" Type="http://schemas.openxmlformats.org/officeDocument/2006/relationships/oleObject" Target="../embeddings/oleObject11.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20.wmf"/><Relationship Id="rId18" Type="http://schemas.openxmlformats.org/officeDocument/2006/relationships/image" Target="../media/image22.wmf"/><Relationship Id="rId3" Type="http://schemas.openxmlformats.org/officeDocument/2006/relationships/image" Target="../media/image15.wmf"/><Relationship Id="rId21" Type="http://schemas.openxmlformats.org/officeDocument/2006/relationships/oleObject" Target="../embeddings/oleObject23.bin"/><Relationship Id="rId7" Type="http://schemas.openxmlformats.org/officeDocument/2006/relationships/image" Target="../media/image17.wmf"/><Relationship Id="rId12" Type="http://schemas.openxmlformats.org/officeDocument/2006/relationships/oleObject" Target="../embeddings/oleObject18.bin"/><Relationship Id="rId17" Type="http://schemas.openxmlformats.org/officeDocument/2006/relationships/oleObject" Target="../embeddings/oleObject21.bin"/><Relationship Id="rId2" Type="http://schemas.openxmlformats.org/officeDocument/2006/relationships/oleObject" Target="../embeddings/oleObject13.bin"/><Relationship Id="rId16" Type="http://schemas.openxmlformats.org/officeDocument/2006/relationships/oleObject" Target="../embeddings/oleObject20.bin"/><Relationship Id="rId20" Type="http://schemas.openxmlformats.org/officeDocument/2006/relationships/image" Target="../media/image23.wmf"/><Relationship Id="rId1" Type="http://schemas.openxmlformats.org/officeDocument/2006/relationships/slideLayout" Target="../slideLayouts/slideLayout7.xml"/><Relationship Id="rId6" Type="http://schemas.openxmlformats.org/officeDocument/2006/relationships/oleObject" Target="../embeddings/oleObject15.bin"/><Relationship Id="rId11" Type="http://schemas.openxmlformats.org/officeDocument/2006/relationships/image" Target="../media/image19.wmf"/><Relationship Id="rId5" Type="http://schemas.openxmlformats.org/officeDocument/2006/relationships/image" Target="../media/image16.wmf"/><Relationship Id="rId15" Type="http://schemas.openxmlformats.org/officeDocument/2006/relationships/image" Target="../media/image21.wmf"/><Relationship Id="rId10" Type="http://schemas.openxmlformats.org/officeDocument/2006/relationships/oleObject" Target="../embeddings/oleObject17.bin"/><Relationship Id="rId19" Type="http://schemas.openxmlformats.org/officeDocument/2006/relationships/oleObject" Target="../embeddings/oleObject22.bin"/><Relationship Id="rId4" Type="http://schemas.openxmlformats.org/officeDocument/2006/relationships/oleObject" Target="../embeddings/oleObject14.bin"/><Relationship Id="rId9" Type="http://schemas.openxmlformats.org/officeDocument/2006/relationships/image" Target="../media/image18.wmf"/><Relationship Id="rId14" Type="http://schemas.openxmlformats.org/officeDocument/2006/relationships/oleObject" Target="../embeddings/oleObject19.bin"/><Relationship Id="rId22" Type="http://schemas.openxmlformats.org/officeDocument/2006/relationships/image" Target="../media/image24.wmf"/></Relationships>
</file>

<file path=ppt/slides/_rels/slide8.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oleObject" Target="../embeddings/oleObject24.bin"/><Relationship Id="rId1" Type="http://schemas.openxmlformats.org/officeDocument/2006/relationships/slideLayout" Target="../slideLayouts/slideLayout7.xml"/><Relationship Id="rId6" Type="http://schemas.openxmlformats.org/officeDocument/2006/relationships/image" Target="../media/image27.wmf"/><Relationship Id="rId5" Type="http://schemas.openxmlformats.org/officeDocument/2006/relationships/oleObject" Target="../embeddings/oleObject25.bin"/><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oleObject" Target="../embeddings/oleObject26.bin"/><Relationship Id="rId1" Type="http://schemas.openxmlformats.org/officeDocument/2006/relationships/slideLayout" Target="../slideLayouts/slideLayout7.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Text Box 3">
            <a:extLst>
              <a:ext uri="{FF2B5EF4-FFF2-40B4-BE49-F238E27FC236}">
                <a16:creationId xmlns:a16="http://schemas.microsoft.com/office/drawing/2014/main" id="{EA89164D-E9D1-4CC9-A129-F2FAE427384A}"/>
              </a:ext>
            </a:extLst>
          </p:cNvPr>
          <p:cNvSpPr txBox="1">
            <a:spLocks noChangeArrowheads="1"/>
          </p:cNvSpPr>
          <p:nvPr/>
        </p:nvSpPr>
        <p:spPr bwMode="auto">
          <a:xfrm>
            <a:off x="1905000" y="1219201"/>
            <a:ext cx="8458200" cy="474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lnSpc>
                <a:spcPct val="120000"/>
              </a:lnSpc>
              <a:spcBef>
                <a:spcPct val="50000"/>
              </a:spcBef>
              <a:spcAft>
                <a:spcPct val="0"/>
              </a:spcAft>
              <a:buNone/>
            </a:pPr>
            <a:r>
              <a:rPr lang="zh-CN" altLang="en-US" sz="3600" b="1" dirty="0">
                <a:latin typeface="楷体_GB2312" pitchFamily="49" charset="-122"/>
                <a:ea typeface="楷体_GB2312" pitchFamily="49" charset="-122"/>
              </a:rPr>
              <a:t>相量形式的基尔霍夫定律和欧姆定律与电阻电路中同一定律的形式完全相同，其差别仅在于电压电流用相应的相量替换，电阻和电导用阻抗和导纳替换。因此，分析电阻电路的方法完全可以用到正弦稳态电路的分析中来。如：等效变换，各种一般分析法和网络定理等</a:t>
            </a:r>
            <a:r>
              <a:rPr lang="zh-CN" altLang="en-US" sz="2800" b="1" dirty="0">
                <a:latin typeface="楷体_GB2312" pitchFamily="49" charset="-122"/>
                <a:ea typeface="楷体_GB2312" pitchFamily="49" charset="-122"/>
              </a:rPr>
              <a:t>。</a:t>
            </a:r>
            <a:r>
              <a:rPr lang="zh-CN" altLang="en-US" sz="2800" dirty="0">
                <a:latin typeface="楷体_GB2312" pitchFamily="49" charset="-122"/>
                <a:ea typeface="楷体_GB2312" pitchFamily="49" charset="-122"/>
              </a:rPr>
              <a:t> </a:t>
            </a:r>
          </a:p>
        </p:txBody>
      </p:sp>
      <p:sp>
        <p:nvSpPr>
          <p:cNvPr id="89092" name="Rectangle 4">
            <a:extLst>
              <a:ext uri="{FF2B5EF4-FFF2-40B4-BE49-F238E27FC236}">
                <a16:creationId xmlns:a16="http://schemas.microsoft.com/office/drawing/2014/main" id="{BFFB3FA4-06D9-457B-AE30-72711A3E1E57}"/>
              </a:ext>
            </a:extLst>
          </p:cNvPr>
          <p:cNvSpPr>
            <a:spLocks noChangeArrowheads="1"/>
          </p:cNvSpPr>
          <p:nvPr/>
        </p:nvSpPr>
        <p:spPr bwMode="auto">
          <a:xfrm>
            <a:off x="2590800" y="381000"/>
            <a:ext cx="6705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ctr" fontAlgn="base">
              <a:spcBef>
                <a:spcPct val="0"/>
              </a:spcBef>
              <a:spcAft>
                <a:spcPct val="0"/>
              </a:spcAft>
              <a:buNone/>
            </a:pPr>
            <a:r>
              <a:rPr lang="en-US" altLang="zh-CN" sz="4000" b="1" dirty="0">
                <a:solidFill>
                  <a:schemeClr val="accent2"/>
                </a:solidFill>
                <a:latin typeface="楷体_GB2312" pitchFamily="49" charset="-122"/>
                <a:ea typeface="楷体_GB2312" pitchFamily="49" charset="-122"/>
              </a:rPr>
              <a:t>8</a:t>
            </a:r>
            <a:r>
              <a:rPr lang="zh-CN" altLang="en-US" sz="4000" b="1" dirty="0">
                <a:solidFill>
                  <a:schemeClr val="accent2"/>
                </a:solidFill>
                <a:latin typeface="楷体_GB2312" pitchFamily="49" charset="-122"/>
                <a:ea typeface="楷体_GB2312" pitchFamily="49" charset="-122"/>
              </a:rPr>
              <a:t>－</a:t>
            </a:r>
            <a:r>
              <a:rPr lang="en-US" altLang="zh-CN" sz="4000" b="1" dirty="0">
                <a:solidFill>
                  <a:schemeClr val="accent2"/>
                </a:solidFill>
                <a:latin typeface="楷体_GB2312" pitchFamily="49" charset="-122"/>
                <a:ea typeface="楷体_GB2312" pitchFamily="49" charset="-122"/>
              </a:rPr>
              <a:t>5 </a:t>
            </a:r>
            <a:r>
              <a:rPr lang="zh-CN" altLang="en-US" sz="4000" b="1" dirty="0">
                <a:solidFill>
                  <a:schemeClr val="accent2"/>
                </a:solidFill>
                <a:latin typeface="楷体_GB2312" pitchFamily="49" charset="-122"/>
                <a:ea typeface="楷体_GB2312" pitchFamily="49" charset="-122"/>
              </a:rPr>
              <a:t>正弦稳态的相量分析</a:t>
            </a:r>
            <a:r>
              <a:rPr lang="zh-CN" altLang="en-US" sz="2800" b="1" dirty="0">
                <a:solidFill>
                  <a:schemeClr val="accent2"/>
                </a:solidFill>
                <a:latin typeface="楷体_GB2312" pitchFamily="49" charset="-122"/>
                <a:ea typeface="楷体_GB2312" pitchFamily="49" charset="-122"/>
              </a:rPr>
              <a:t> </a:t>
            </a:r>
            <a:br>
              <a:rPr lang="zh-CN" altLang="en-US" sz="2800" b="1" dirty="0">
                <a:solidFill>
                  <a:schemeClr val="accent2"/>
                </a:solidFill>
                <a:latin typeface="楷体_GB2312" pitchFamily="49" charset="-122"/>
                <a:ea typeface="楷体_GB2312" pitchFamily="49" charset="-122"/>
              </a:rPr>
            </a:br>
            <a:endParaRPr lang="zh-CN" altLang="en-US" sz="2800" b="1" i="1" dirty="0">
              <a:solidFill>
                <a:schemeClr val="accent2"/>
              </a:solidFill>
              <a:latin typeface="楷体_GB2312" pitchFamily="49" charset="-122"/>
              <a:ea typeface="楷体_GB2312" pitchFamily="49" charset="-122"/>
            </a:endParaRPr>
          </a:p>
        </p:txBody>
      </p:sp>
    </p:spTree>
    <p:extLst>
      <p:ext uri="{BB962C8B-B14F-4D97-AF65-F5344CB8AC3E}">
        <p14:creationId xmlns:p14="http://schemas.microsoft.com/office/powerpoint/2010/main" val="13565721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9092"/>
                                        </p:tgtEl>
                                        <p:attrNameLst>
                                          <p:attrName>style.visibility</p:attrName>
                                        </p:attrNameLst>
                                      </p:cBhvr>
                                      <p:to>
                                        <p:strVal val="visible"/>
                                      </p:to>
                                    </p:set>
                                    <p:anim calcmode="lin" valueType="num">
                                      <p:cBhvr additive="base">
                                        <p:cTn id="7" dur="500" fill="hold"/>
                                        <p:tgtEl>
                                          <p:spTgt spid="89092"/>
                                        </p:tgtEl>
                                        <p:attrNameLst>
                                          <p:attrName>ppt_x</p:attrName>
                                        </p:attrNameLst>
                                      </p:cBhvr>
                                      <p:tavLst>
                                        <p:tav tm="0">
                                          <p:val>
                                            <p:strVal val="0-#ppt_w/2"/>
                                          </p:val>
                                        </p:tav>
                                        <p:tav tm="100000">
                                          <p:val>
                                            <p:strVal val="#ppt_x"/>
                                          </p:val>
                                        </p:tav>
                                      </p:tavLst>
                                    </p:anim>
                                    <p:anim calcmode="lin" valueType="num">
                                      <p:cBhvr additive="base">
                                        <p:cTn id="8" dur="500" fill="hold"/>
                                        <p:tgtEl>
                                          <p:spTgt spid="8909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9091"/>
                                        </p:tgtEl>
                                        <p:attrNameLst>
                                          <p:attrName>style.visibility</p:attrName>
                                        </p:attrNameLst>
                                      </p:cBhvr>
                                      <p:to>
                                        <p:strVal val="visible"/>
                                      </p:to>
                                    </p:set>
                                    <p:anim calcmode="lin" valueType="num">
                                      <p:cBhvr additive="base">
                                        <p:cTn id="13" dur="500" fill="hold"/>
                                        <p:tgtEl>
                                          <p:spTgt spid="89091"/>
                                        </p:tgtEl>
                                        <p:attrNameLst>
                                          <p:attrName>ppt_x</p:attrName>
                                        </p:attrNameLst>
                                      </p:cBhvr>
                                      <p:tavLst>
                                        <p:tav tm="0">
                                          <p:val>
                                            <p:strVal val="0-#ppt_w/2"/>
                                          </p:val>
                                        </p:tav>
                                        <p:tav tm="100000">
                                          <p:val>
                                            <p:strVal val="#ppt_x"/>
                                          </p:val>
                                        </p:tav>
                                      </p:tavLst>
                                    </p:anim>
                                    <p:anim calcmode="lin" valueType="num">
                                      <p:cBhvr additive="base">
                                        <p:cTn id="14" dur="500" fill="hold"/>
                                        <p:tgtEl>
                                          <p:spTgt spid="890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autoUpdateAnimBg="0"/>
      <p:bldP spid="89092"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0CF2E5D9-CD2A-4C42-991E-DDE144D67994}"/>
              </a:ext>
            </a:extLst>
          </p:cNvPr>
          <p:cNvSpPr txBox="1"/>
          <p:nvPr/>
        </p:nvSpPr>
        <p:spPr>
          <a:xfrm>
            <a:off x="5381625" y="2657474"/>
            <a:ext cx="1428750" cy="646331"/>
          </a:xfrm>
          <a:prstGeom prst="rect">
            <a:avLst/>
          </a:prstGeom>
          <a:noFill/>
        </p:spPr>
        <p:txBody>
          <a:bodyPr wrap="square" rtlCol="0">
            <a:spAutoFit/>
          </a:bodyPr>
          <a:lstStyle/>
          <a:p>
            <a:r>
              <a:rPr lang="en-US" altLang="zh-CN" sz="3600" dirty="0">
                <a:solidFill>
                  <a:schemeClr val="accent2"/>
                </a:solidFill>
              </a:rPr>
              <a:t>END</a:t>
            </a:r>
            <a:endParaRPr lang="zh-CN" altLang="en-US" sz="3600" dirty="0">
              <a:solidFill>
                <a:schemeClr val="accent2"/>
              </a:solidFill>
            </a:endParaRPr>
          </a:p>
        </p:txBody>
      </p:sp>
    </p:spTree>
    <p:extLst>
      <p:ext uri="{BB962C8B-B14F-4D97-AF65-F5344CB8AC3E}">
        <p14:creationId xmlns:p14="http://schemas.microsoft.com/office/powerpoint/2010/main" val="1097630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95234" name="Text Box 2">
            <a:extLst>
              <a:ext uri="{FF2B5EF4-FFF2-40B4-BE49-F238E27FC236}">
                <a16:creationId xmlns:a16="http://schemas.microsoft.com/office/drawing/2014/main" id="{10986C13-268F-45D7-BCDE-DEF3818979F5}"/>
              </a:ext>
            </a:extLst>
          </p:cNvPr>
          <p:cNvSpPr txBox="1">
            <a:spLocks noChangeArrowheads="1"/>
          </p:cNvSpPr>
          <p:nvPr/>
        </p:nvSpPr>
        <p:spPr bwMode="auto">
          <a:xfrm>
            <a:off x="2286000" y="5562601"/>
            <a:ext cx="7620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解：</a:t>
            </a:r>
            <a:r>
              <a:rPr lang="zh-CN" altLang="en-US" sz="3600" b="1">
                <a:solidFill>
                  <a:srgbClr val="FFFF00"/>
                </a:solidFill>
                <a:latin typeface="楷体_GB2312" pitchFamily="49" charset="-122"/>
                <a:ea typeface="楷体_GB2312" pitchFamily="49" charset="-122"/>
              </a:rPr>
              <a:t>利用叠加定理、线性、互易定理</a:t>
            </a:r>
          </a:p>
        </p:txBody>
      </p:sp>
      <p:grpSp>
        <p:nvGrpSpPr>
          <p:cNvPr id="101379" name="Group 70">
            <a:extLst>
              <a:ext uri="{FF2B5EF4-FFF2-40B4-BE49-F238E27FC236}">
                <a16:creationId xmlns:a16="http://schemas.microsoft.com/office/drawing/2014/main" id="{E372D033-2C38-4DAE-B40A-DCE1459C0FB3}"/>
              </a:ext>
            </a:extLst>
          </p:cNvPr>
          <p:cNvGrpSpPr>
            <a:grpSpLocks/>
          </p:cNvGrpSpPr>
          <p:nvPr/>
        </p:nvGrpSpPr>
        <p:grpSpPr bwMode="auto">
          <a:xfrm>
            <a:off x="2351088" y="549276"/>
            <a:ext cx="7239000" cy="2017713"/>
            <a:chOff x="384" y="432"/>
            <a:chExt cx="4560" cy="1271"/>
          </a:xfrm>
        </p:grpSpPr>
        <p:sp>
          <p:nvSpPr>
            <p:cNvPr id="101440" name="Text Box 4">
              <a:extLst>
                <a:ext uri="{FF2B5EF4-FFF2-40B4-BE49-F238E27FC236}">
                  <a16:creationId xmlns:a16="http://schemas.microsoft.com/office/drawing/2014/main" id="{194CA091-A02E-46AD-9741-FC531368DF03}"/>
                </a:ext>
              </a:extLst>
            </p:cNvPr>
            <p:cNvSpPr txBox="1">
              <a:spLocks noChangeArrowheads="1"/>
            </p:cNvSpPr>
            <p:nvPr/>
          </p:nvSpPr>
          <p:spPr bwMode="auto">
            <a:xfrm>
              <a:off x="384" y="432"/>
              <a:ext cx="3456"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dirty="0">
                  <a:solidFill>
                    <a:srgbClr val="FFFF00"/>
                  </a:solidFill>
                  <a:latin typeface="楷体_GB2312" pitchFamily="49" charset="-122"/>
                  <a:ea typeface="楷体_GB2312" pitchFamily="49" charset="-122"/>
                </a:rPr>
                <a:t>例</a:t>
              </a:r>
              <a:r>
                <a:rPr lang="en-US" altLang="zh-CN" sz="3600" b="1" dirty="0">
                  <a:solidFill>
                    <a:srgbClr val="FFFF00"/>
                  </a:solidFill>
                  <a:latin typeface="楷体_GB2312" pitchFamily="49" charset="-122"/>
                  <a:ea typeface="楷体_GB2312" pitchFamily="49" charset="-122"/>
                </a:rPr>
                <a:t>15</a:t>
              </a:r>
              <a:r>
                <a:rPr lang="en-US" altLang="zh-CN" sz="3600" b="1" dirty="0">
                  <a:solidFill>
                    <a:srgbClr val="FFFFFF"/>
                  </a:solidFill>
                  <a:latin typeface="楷体_GB2312" pitchFamily="49" charset="-122"/>
                  <a:ea typeface="楷体_GB2312" pitchFamily="49" charset="-122"/>
                </a:rPr>
                <a:t> </a:t>
              </a:r>
              <a:r>
                <a:rPr lang="zh-CN" altLang="en-US" sz="3600" b="1" dirty="0">
                  <a:solidFill>
                    <a:srgbClr val="FFFFFF"/>
                  </a:solidFill>
                  <a:latin typeface="楷体_GB2312" pitchFamily="49" charset="-122"/>
                  <a:ea typeface="楷体_GB2312" pitchFamily="49" charset="-122"/>
                </a:rPr>
                <a:t>已知图</a:t>
              </a:r>
              <a:r>
                <a:rPr lang="en-US" altLang="zh-CN" sz="3600" b="1" dirty="0">
                  <a:solidFill>
                    <a:srgbClr val="FFFFFF"/>
                  </a:solidFill>
                  <a:latin typeface="楷体_GB2312" pitchFamily="49" charset="-122"/>
                  <a:ea typeface="楷体_GB2312" pitchFamily="49" charset="-122"/>
                </a:rPr>
                <a:t>(a)</a:t>
              </a:r>
              <a:r>
                <a:rPr lang="zh-CN" altLang="en-US" sz="3600" b="1" dirty="0">
                  <a:solidFill>
                    <a:srgbClr val="FFFFFF"/>
                  </a:solidFill>
                  <a:latin typeface="楷体_GB2312" pitchFamily="49" charset="-122"/>
                  <a:ea typeface="楷体_GB2312" pitchFamily="49" charset="-122"/>
                </a:rPr>
                <a:t>中， </a:t>
              </a:r>
            </a:p>
          </p:txBody>
        </p:sp>
        <p:graphicFrame>
          <p:nvGraphicFramePr>
            <p:cNvPr id="101441" name="Object 5">
              <a:extLst>
                <a:ext uri="{FF2B5EF4-FFF2-40B4-BE49-F238E27FC236}">
                  <a16:creationId xmlns:a16="http://schemas.microsoft.com/office/drawing/2014/main" id="{ED0393E5-AA97-4E42-B817-677160F4E759}"/>
                </a:ext>
              </a:extLst>
            </p:cNvPr>
            <p:cNvGraphicFramePr>
              <a:graphicFrameLocks noChangeAspect="1"/>
            </p:cNvGraphicFramePr>
            <p:nvPr/>
          </p:nvGraphicFramePr>
          <p:xfrm>
            <a:off x="3024" y="499"/>
            <a:ext cx="1255" cy="364"/>
          </p:xfrm>
          <a:graphic>
            <a:graphicData uri="http://schemas.openxmlformats.org/presentationml/2006/ole">
              <mc:AlternateContent xmlns:mc="http://schemas.openxmlformats.org/markup-compatibility/2006">
                <mc:Choice xmlns:v="urn:schemas-microsoft-com:vml" Requires="v">
                  <p:oleObj name="Equation" r:id="rId2" imgW="733355" imgH="142977" progId="Equation.3">
                    <p:embed/>
                  </p:oleObj>
                </mc:Choice>
                <mc:Fallback>
                  <p:oleObj name="Equation" r:id="rId2" imgW="733355" imgH="142977" progId="Equation.3">
                    <p:embed/>
                    <p:pic>
                      <p:nvPicPr>
                        <p:cNvPr id="101441" name="Object 5">
                          <a:extLst>
                            <a:ext uri="{FF2B5EF4-FFF2-40B4-BE49-F238E27FC236}">
                              <a16:creationId xmlns:a16="http://schemas.microsoft.com/office/drawing/2014/main" id="{ED0393E5-AA97-4E42-B817-677160F4E7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4" y="499"/>
                          <a:ext cx="1255" cy="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1442" name="Object 6">
              <a:extLst>
                <a:ext uri="{FF2B5EF4-FFF2-40B4-BE49-F238E27FC236}">
                  <a16:creationId xmlns:a16="http://schemas.microsoft.com/office/drawing/2014/main" id="{77EEC9E4-2BB8-4BD3-AFED-12872493107B}"/>
                </a:ext>
              </a:extLst>
            </p:cNvPr>
            <p:cNvGraphicFramePr>
              <a:graphicFrameLocks noChangeAspect="1"/>
            </p:cNvGraphicFramePr>
            <p:nvPr/>
          </p:nvGraphicFramePr>
          <p:xfrm>
            <a:off x="545" y="883"/>
            <a:ext cx="3551" cy="344"/>
          </p:xfrm>
          <a:graphic>
            <a:graphicData uri="http://schemas.openxmlformats.org/presentationml/2006/ole">
              <mc:AlternateContent xmlns:mc="http://schemas.openxmlformats.org/markup-compatibility/2006">
                <mc:Choice xmlns:v="urn:schemas-microsoft-com:vml" Requires="v">
                  <p:oleObj name="Equation" r:id="rId4" imgW="2038286" imgH="133486" progId="Equation.3">
                    <p:embed/>
                  </p:oleObj>
                </mc:Choice>
                <mc:Fallback>
                  <p:oleObj name="Equation" r:id="rId4" imgW="2038286" imgH="133486" progId="Equation.3">
                    <p:embed/>
                    <p:pic>
                      <p:nvPicPr>
                        <p:cNvPr id="101442" name="Object 6">
                          <a:extLst>
                            <a:ext uri="{FF2B5EF4-FFF2-40B4-BE49-F238E27FC236}">
                              <a16:creationId xmlns:a16="http://schemas.microsoft.com/office/drawing/2014/main" id="{77EEC9E4-2BB8-4BD3-AFED-1287249310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 y="883"/>
                          <a:ext cx="355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1443" name="Object 7">
              <a:extLst>
                <a:ext uri="{FF2B5EF4-FFF2-40B4-BE49-F238E27FC236}">
                  <a16:creationId xmlns:a16="http://schemas.microsoft.com/office/drawing/2014/main" id="{9CCF0B0E-48B8-4ABB-9F56-973085C0522D}"/>
                </a:ext>
              </a:extLst>
            </p:cNvPr>
            <p:cNvGraphicFramePr>
              <a:graphicFrameLocks noChangeAspect="1"/>
            </p:cNvGraphicFramePr>
            <p:nvPr/>
          </p:nvGraphicFramePr>
          <p:xfrm>
            <a:off x="1824" y="1296"/>
            <a:ext cx="1698" cy="402"/>
          </p:xfrm>
          <a:graphic>
            <a:graphicData uri="http://schemas.openxmlformats.org/presentationml/2006/ole">
              <mc:AlternateContent xmlns:mc="http://schemas.openxmlformats.org/markup-compatibility/2006">
                <mc:Choice xmlns:v="urn:schemas-microsoft-com:vml" Requires="v">
                  <p:oleObj name="公式" r:id="rId6" imgW="1019296" imgH="171450" progId="Equation.3">
                    <p:embed/>
                  </p:oleObj>
                </mc:Choice>
                <mc:Fallback>
                  <p:oleObj name="公式" r:id="rId6" imgW="1019296" imgH="171450" progId="Equation.3">
                    <p:embed/>
                    <p:pic>
                      <p:nvPicPr>
                        <p:cNvPr id="101443" name="Object 7">
                          <a:extLst>
                            <a:ext uri="{FF2B5EF4-FFF2-40B4-BE49-F238E27FC236}">
                              <a16:creationId xmlns:a16="http://schemas.microsoft.com/office/drawing/2014/main" id="{9CCF0B0E-48B8-4ABB-9F56-973085C0522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4" y="1296"/>
                          <a:ext cx="1698" cy="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1444" name="Text Box 8">
              <a:extLst>
                <a:ext uri="{FF2B5EF4-FFF2-40B4-BE49-F238E27FC236}">
                  <a16:creationId xmlns:a16="http://schemas.microsoft.com/office/drawing/2014/main" id="{3209DADB-F526-4B0B-A00B-C9AA4E825082}"/>
                </a:ext>
              </a:extLst>
            </p:cNvPr>
            <p:cNvSpPr txBox="1">
              <a:spLocks noChangeArrowheads="1"/>
            </p:cNvSpPr>
            <p:nvPr/>
          </p:nvSpPr>
          <p:spPr bwMode="auto">
            <a:xfrm>
              <a:off x="480" y="1296"/>
              <a:ext cx="446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求图</a:t>
              </a:r>
              <a:r>
                <a:rPr lang="en-US" altLang="zh-CN" sz="3600" b="1">
                  <a:solidFill>
                    <a:srgbClr val="FFFFFF"/>
                  </a:solidFill>
                </a:rPr>
                <a:t>(b)</a:t>
              </a:r>
              <a:r>
                <a:rPr lang="zh-CN" altLang="en-US" sz="3600" b="1">
                  <a:solidFill>
                    <a:srgbClr val="FFFFFF"/>
                  </a:solidFill>
                </a:rPr>
                <a:t>中                          时，</a:t>
              </a:r>
            </a:p>
          </p:txBody>
        </p:sp>
        <p:graphicFrame>
          <p:nvGraphicFramePr>
            <p:cNvPr id="101445" name="Object 9">
              <a:extLst>
                <a:ext uri="{FF2B5EF4-FFF2-40B4-BE49-F238E27FC236}">
                  <a16:creationId xmlns:a16="http://schemas.microsoft.com/office/drawing/2014/main" id="{442DEF2C-3758-400E-94EF-CA115F8E681A}"/>
                </a:ext>
              </a:extLst>
            </p:cNvPr>
            <p:cNvGraphicFramePr>
              <a:graphicFrameLocks noChangeAspect="1"/>
            </p:cNvGraphicFramePr>
            <p:nvPr/>
          </p:nvGraphicFramePr>
          <p:xfrm>
            <a:off x="4080" y="1296"/>
            <a:ext cx="696" cy="347"/>
          </p:xfrm>
          <a:graphic>
            <a:graphicData uri="http://schemas.openxmlformats.org/presentationml/2006/ole">
              <mc:AlternateContent xmlns:mc="http://schemas.openxmlformats.org/markup-compatibility/2006">
                <mc:Choice xmlns:v="urn:schemas-microsoft-com:vml" Requires="v">
                  <p:oleObj name="Equation" r:id="rId8" imgW="362090" imgH="133486" progId="Equation.3">
                    <p:embed/>
                  </p:oleObj>
                </mc:Choice>
                <mc:Fallback>
                  <p:oleObj name="Equation" r:id="rId8" imgW="362090" imgH="133486" progId="Equation.3">
                    <p:embed/>
                    <p:pic>
                      <p:nvPicPr>
                        <p:cNvPr id="101445" name="Object 9">
                          <a:extLst>
                            <a:ext uri="{FF2B5EF4-FFF2-40B4-BE49-F238E27FC236}">
                              <a16:creationId xmlns:a16="http://schemas.microsoft.com/office/drawing/2014/main" id="{442DEF2C-3758-400E-94EF-CA115F8E681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80" y="1296"/>
                          <a:ext cx="696"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01380" name="Group 71">
            <a:extLst>
              <a:ext uri="{FF2B5EF4-FFF2-40B4-BE49-F238E27FC236}">
                <a16:creationId xmlns:a16="http://schemas.microsoft.com/office/drawing/2014/main" id="{D189D7FE-F0B5-4057-9425-3819F2DDB9FD}"/>
              </a:ext>
            </a:extLst>
          </p:cNvPr>
          <p:cNvGrpSpPr>
            <a:grpSpLocks/>
          </p:cNvGrpSpPr>
          <p:nvPr/>
        </p:nvGrpSpPr>
        <p:grpSpPr bwMode="auto">
          <a:xfrm>
            <a:off x="2193926" y="2667001"/>
            <a:ext cx="3749675" cy="2900363"/>
            <a:chOff x="422" y="1680"/>
            <a:chExt cx="2362" cy="1827"/>
          </a:xfrm>
        </p:grpSpPr>
        <p:graphicFrame>
          <p:nvGraphicFramePr>
            <p:cNvPr id="101416" name="Object 11">
              <a:extLst>
                <a:ext uri="{FF2B5EF4-FFF2-40B4-BE49-F238E27FC236}">
                  <a16:creationId xmlns:a16="http://schemas.microsoft.com/office/drawing/2014/main" id="{ADDEA3FC-3B4A-4FD8-A774-CA418A5257F9}"/>
                </a:ext>
              </a:extLst>
            </p:cNvPr>
            <p:cNvGraphicFramePr>
              <a:graphicFrameLocks noChangeAspect="1"/>
            </p:cNvGraphicFramePr>
            <p:nvPr/>
          </p:nvGraphicFramePr>
          <p:xfrm>
            <a:off x="1008" y="2400"/>
            <a:ext cx="447" cy="375"/>
          </p:xfrm>
          <a:graphic>
            <a:graphicData uri="http://schemas.openxmlformats.org/presentationml/2006/ole">
              <mc:AlternateContent xmlns:mc="http://schemas.openxmlformats.org/markup-compatibility/2006">
                <mc:Choice xmlns:v="urn:schemas-microsoft-com:vml" Requires="v">
                  <p:oleObj name="Equation" r:id="rId10" imgW="171565" imgH="133486" progId="Equation.3">
                    <p:embed/>
                  </p:oleObj>
                </mc:Choice>
                <mc:Fallback>
                  <p:oleObj name="Equation" r:id="rId10" imgW="171565" imgH="133486" progId="Equation.3">
                    <p:embed/>
                    <p:pic>
                      <p:nvPicPr>
                        <p:cNvPr id="101416" name="Object 11">
                          <a:extLst>
                            <a:ext uri="{FF2B5EF4-FFF2-40B4-BE49-F238E27FC236}">
                              <a16:creationId xmlns:a16="http://schemas.microsoft.com/office/drawing/2014/main" id="{ADDEA3FC-3B4A-4FD8-A774-CA418A5257F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08" y="2400"/>
                          <a:ext cx="447"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1417" name="Text Box 12">
              <a:extLst>
                <a:ext uri="{FF2B5EF4-FFF2-40B4-BE49-F238E27FC236}">
                  <a16:creationId xmlns:a16="http://schemas.microsoft.com/office/drawing/2014/main" id="{AD0F3835-65AB-4392-80BB-4A670D0CD0D4}"/>
                </a:ext>
              </a:extLst>
            </p:cNvPr>
            <p:cNvSpPr txBox="1">
              <a:spLocks noChangeArrowheads="1"/>
            </p:cNvSpPr>
            <p:nvPr/>
          </p:nvSpPr>
          <p:spPr bwMode="auto">
            <a:xfrm>
              <a:off x="1536" y="2208"/>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无源</a:t>
              </a:r>
            </a:p>
          </p:txBody>
        </p:sp>
        <p:sp>
          <p:nvSpPr>
            <p:cNvPr id="101418" name="Rectangle 13">
              <a:extLst>
                <a:ext uri="{FF2B5EF4-FFF2-40B4-BE49-F238E27FC236}">
                  <a16:creationId xmlns:a16="http://schemas.microsoft.com/office/drawing/2014/main" id="{F13C382C-7A20-4ADB-8F0E-632C25B49654}"/>
                </a:ext>
              </a:extLst>
            </p:cNvPr>
            <p:cNvSpPr>
              <a:spLocks noChangeArrowheads="1"/>
            </p:cNvSpPr>
            <p:nvPr/>
          </p:nvSpPr>
          <p:spPr bwMode="auto">
            <a:xfrm>
              <a:off x="1440" y="1968"/>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1419" name="Line 14">
              <a:extLst>
                <a:ext uri="{FF2B5EF4-FFF2-40B4-BE49-F238E27FC236}">
                  <a16:creationId xmlns:a16="http://schemas.microsoft.com/office/drawing/2014/main" id="{1C7C8521-9928-4FEE-A00A-D1576A5BBC93}"/>
                </a:ext>
              </a:extLst>
            </p:cNvPr>
            <p:cNvSpPr>
              <a:spLocks noChangeShapeType="1"/>
            </p:cNvSpPr>
            <p:nvPr/>
          </p:nvSpPr>
          <p:spPr bwMode="auto">
            <a:xfrm>
              <a:off x="1056" y="206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20" name="Line 15">
              <a:extLst>
                <a:ext uri="{FF2B5EF4-FFF2-40B4-BE49-F238E27FC236}">
                  <a16:creationId xmlns:a16="http://schemas.microsoft.com/office/drawing/2014/main" id="{B7732A26-4461-49E0-9205-D9E13A380FB5}"/>
                </a:ext>
              </a:extLst>
            </p:cNvPr>
            <p:cNvSpPr>
              <a:spLocks noChangeShapeType="1"/>
            </p:cNvSpPr>
            <p:nvPr/>
          </p:nvSpPr>
          <p:spPr bwMode="auto">
            <a:xfrm>
              <a:off x="1056" y="3120"/>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21" name="Line 16">
              <a:extLst>
                <a:ext uri="{FF2B5EF4-FFF2-40B4-BE49-F238E27FC236}">
                  <a16:creationId xmlns:a16="http://schemas.microsoft.com/office/drawing/2014/main" id="{BE21DD38-0496-42D9-9E76-5CA4D6FFFE48}"/>
                </a:ext>
              </a:extLst>
            </p:cNvPr>
            <p:cNvSpPr>
              <a:spLocks noChangeShapeType="1"/>
            </p:cNvSpPr>
            <p:nvPr/>
          </p:nvSpPr>
          <p:spPr bwMode="auto">
            <a:xfrm flipH="1">
              <a:off x="864" y="2064"/>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22" name="Line 17">
              <a:extLst>
                <a:ext uri="{FF2B5EF4-FFF2-40B4-BE49-F238E27FC236}">
                  <a16:creationId xmlns:a16="http://schemas.microsoft.com/office/drawing/2014/main" id="{5EA1A5A4-A75B-4EA6-AD00-D91C9F2F6E91}"/>
                </a:ext>
              </a:extLst>
            </p:cNvPr>
            <p:cNvSpPr>
              <a:spLocks noChangeShapeType="1"/>
            </p:cNvSpPr>
            <p:nvPr/>
          </p:nvSpPr>
          <p:spPr bwMode="auto">
            <a:xfrm flipH="1">
              <a:off x="864" y="3120"/>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23" name="Oval 18">
              <a:extLst>
                <a:ext uri="{FF2B5EF4-FFF2-40B4-BE49-F238E27FC236}">
                  <a16:creationId xmlns:a16="http://schemas.microsoft.com/office/drawing/2014/main" id="{C2BF437A-1775-48F1-AC08-431D4626683E}"/>
                </a:ext>
              </a:extLst>
            </p:cNvPr>
            <p:cNvSpPr>
              <a:spLocks noChangeArrowheads="1"/>
            </p:cNvSpPr>
            <p:nvPr/>
          </p:nvSpPr>
          <p:spPr bwMode="auto">
            <a:xfrm>
              <a:off x="720" y="2448"/>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1424" name="Line 19">
              <a:extLst>
                <a:ext uri="{FF2B5EF4-FFF2-40B4-BE49-F238E27FC236}">
                  <a16:creationId xmlns:a16="http://schemas.microsoft.com/office/drawing/2014/main" id="{0F61E9E5-5118-49E7-943F-3F3A02E6E937}"/>
                </a:ext>
              </a:extLst>
            </p:cNvPr>
            <p:cNvSpPr>
              <a:spLocks noChangeShapeType="1"/>
            </p:cNvSpPr>
            <p:nvPr/>
          </p:nvSpPr>
          <p:spPr bwMode="auto">
            <a:xfrm>
              <a:off x="720" y="2592"/>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25" name="Line 20">
              <a:extLst>
                <a:ext uri="{FF2B5EF4-FFF2-40B4-BE49-F238E27FC236}">
                  <a16:creationId xmlns:a16="http://schemas.microsoft.com/office/drawing/2014/main" id="{7B98D5CB-DC15-496F-BA7E-278270492BEC}"/>
                </a:ext>
              </a:extLst>
            </p:cNvPr>
            <p:cNvSpPr>
              <a:spLocks noChangeShapeType="1"/>
            </p:cNvSpPr>
            <p:nvPr/>
          </p:nvSpPr>
          <p:spPr bwMode="auto">
            <a:xfrm flipV="1">
              <a:off x="864" y="2160"/>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26" name="Line 21">
              <a:extLst>
                <a:ext uri="{FF2B5EF4-FFF2-40B4-BE49-F238E27FC236}">
                  <a16:creationId xmlns:a16="http://schemas.microsoft.com/office/drawing/2014/main" id="{A7EF49BA-C1E1-4D17-B9BB-59599E8107DC}"/>
                </a:ext>
              </a:extLst>
            </p:cNvPr>
            <p:cNvSpPr>
              <a:spLocks noChangeShapeType="1"/>
            </p:cNvSpPr>
            <p:nvPr/>
          </p:nvSpPr>
          <p:spPr bwMode="auto">
            <a:xfrm>
              <a:off x="864" y="2736"/>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27" name="Line 22">
              <a:extLst>
                <a:ext uri="{FF2B5EF4-FFF2-40B4-BE49-F238E27FC236}">
                  <a16:creationId xmlns:a16="http://schemas.microsoft.com/office/drawing/2014/main" id="{F6C8F09A-8F23-4964-8DBA-CE4D89535064}"/>
                </a:ext>
              </a:extLst>
            </p:cNvPr>
            <p:cNvSpPr>
              <a:spLocks noChangeShapeType="1"/>
            </p:cNvSpPr>
            <p:nvPr/>
          </p:nvSpPr>
          <p:spPr bwMode="auto">
            <a:xfrm>
              <a:off x="864" y="206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28" name="Line 23">
              <a:extLst>
                <a:ext uri="{FF2B5EF4-FFF2-40B4-BE49-F238E27FC236}">
                  <a16:creationId xmlns:a16="http://schemas.microsoft.com/office/drawing/2014/main" id="{0FEC9045-461E-4FC9-B7BB-4A6CE0306D78}"/>
                </a:ext>
              </a:extLst>
            </p:cNvPr>
            <p:cNvSpPr>
              <a:spLocks noChangeShapeType="1"/>
            </p:cNvSpPr>
            <p:nvPr/>
          </p:nvSpPr>
          <p:spPr bwMode="auto">
            <a:xfrm>
              <a:off x="2064" y="206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29" name="Line 24">
              <a:extLst>
                <a:ext uri="{FF2B5EF4-FFF2-40B4-BE49-F238E27FC236}">
                  <a16:creationId xmlns:a16="http://schemas.microsoft.com/office/drawing/2014/main" id="{E358BACD-B399-49BF-89A6-BAAC8EB10CD1}"/>
                </a:ext>
              </a:extLst>
            </p:cNvPr>
            <p:cNvSpPr>
              <a:spLocks noChangeShapeType="1"/>
            </p:cNvSpPr>
            <p:nvPr/>
          </p:nvSpPr>
          <p:spPr bwMode="auto">
            <a:xfrm>
              <a:off x="2064" y="3120"/>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30" name="Text Box 25">
              <a:extLst>
                <a:ext uri="{FF2B5EF4-FFF2-40B4-BE49-F238E27FC236}">
                  <a16:creationId xmlns:a16="http://schemas.microsoft.com/office/drawing/2014/main" id="{7FE67986-654B-4DB0-882F-3964122EB061}"/>
                </a:ext>
              </a:extLst>
            </p:cNvPr>
            <p:cNvSpPr txBox="1">
              <a:spLocks noChangeArrowheads="1"/>
            </p:cNvSpPr>
            <p:nvPr/>
          </p:nvSpPr>
          <p:spPr bwMode="auto">
            <a:xfrm>
              <a:off x="2400" y="1824"/>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1431" name="Text Box 26">
              <a:extLst>
                <a:ext uri="{FF2B5EF4-FFF2-40B4-BE49-F238E27FC236}">
                  <a16:creationId xmlns:a16="http://schemas.microsoft.com/office/drawing/2014/main" id="{A5EBBF37-1866-4FB0-85C4-C8DF43294665}"/>
                </a:ext>
              </a:extLst>
            </p:cNvPr>
            <p:cNvSpPr txBox="1">
              <a:spLocks noChangeArrowheads="1"/>
            </p:cNvSpPr>
            <p:nvPr/>
          </p:nvSpPr>
          <p:spPr bwMode="auto">
            <a:xfrm>
              <a:off x="2400" y="2908"/>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1432" name="Text Box 27">
              <a:extLst>
                <a:ext uri="{FF2B5EF4-FFF2-40B4-BE49-F238E27FC236}">
                  <a16:creationId xmlns:a16="http://schemas.microsoft.com/office/drawing/2014/main" id="{B34FCC53-01A8-44E7-81AA-6BA2CBE432F6}"/>
                </a:ext>
              </a:extLst>
            </p:cNvPr>
            <p:cNvSpPr txBox="1">
              <a:spLocks noChangeArrowheads="1"/>
            </p:cNvSpPr>
            <p:nvPr/>
          </p:nvSpPr>
          <p:spPr bwMode="auto">
            <a:xfrm>
              <a:off x="912" y="310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1433" name="Text Box 28">
              <a:extLst>
                <a:ext uri="{FF2B5EF4-FFF2-40B4-BE49-F238E27FC236}">
                  <a16:creationId xmlns:a16="http://schemas.microsoft.com/office/drawing/2014/main" id="{E85A76B6-344C-40E3-9606-BD5AEE9652E8}"/>
                </a:ext>
              </a:extLst>
            </p:cNvPr>
            <p:cNvSpPr txBox="1">
              <a:spLocks noChangeArrowheads="1"/>
            </p:cNvSpPr>
            <p:nvPr/>
          </p:nvSpPr>
          <p:spPr bwMode="auto">
            <a:xfrm>
              <a:off x="960" y="168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1434" name="Text Box 29">
              <a:extLst>
                <a:ext uri="{FF2B5EF4-FFF2-40B4-BE49-F238E27FC236}">
                  <a16:creationId xmlns:a16="http://schemas.microsoft.com/office/drawing/2014/main" id="{BA7C2972-9209-4509-8984-BC6A9C55330A}"/>
                </a:ext>
              </a:extLst>
            </p:cNvPr>
            <p:cNvSpPr txBox="1">
              <a:spLocks noChangeArrowheads="1"/>
            </p:cNvSpPr>
            <p:nvPr/>
          </p:nvSpPr>
          <p:spPr bwMode="auto">
            <a:xfrm>
              <a:off x="1008" y="2044"/>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1435" name="Text Box 30">
              <a:extLst>
                <a:ext uri="{FF2B5EF4-FFF2-40B4-BE49-F238E27FC236}">
                  <a16:creationId xmlns:a16="http://schemas.microsoft.com/office/drawing/2014/main" id="{24F185A2-9E2F-418C-8E4E-23258106B8BD}"/>
                </a:ext>
              </a:extLst>
            </p:cNvPr>
            <p:cNvSpPr txBox="1">
              <a:spLocks noChangeArrowheads="1"/>
            </p:cNvSpPr>
            <p:nvPr/>
          </p:nvSpPr>
          <p:spPr bwMode="auto">
            <a:xfrm>
              <a:off x="1056" y="268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1436" name="Object 31">
              <a:extLst>
                <a:ext uri="{FF2B5EF4-FFF2-40B4-BE49-F238E27FC236}">
                  <a16:creationId xmlns:a16="http://schemas.microsoft.com/office/drawing/2014/main" id="{1624F116-47C7-4CCE-8645-EF8C19890C59}"/>
                </a:ext>
              </a:extLst>
            </p:cNvPr>
            <p:cNvGraphicFramePr>
              <a:graphicFrameLocks noChangeAspect="1"/>
            </p:cNvGraphicFramePr>
            <p:nvPr/>
          </p:nvGraphicFramePr>
          <p:xfrm>
            <a:off x="2181" y="2409"/>
            <a:ext cx="471" cy="375"/>
          </p:xfrm>
          <a:graphic>
            <a:graphicData uri="http://schemas.openxmlformats.org/presentationml/2006/ole">
              <mc:AlternateContent xmlns:mc="http://schemas.openxmlformats.org/markup-compatibility/2006">
                <mc:Choice xmlns:v="urn:schemas-microsoft-com:vml" Requires="v">
                  <p:oleObj name="Equation" r:id="rId12" imgW="181045" imgH="133486" progId="Equation.3">
                    <p:embed/>
                  </p:oleObj>
                </mc:Choice>
                <mc:Fallback>
                  <p:oleObj name="Equation" r:id="rId12" imgW="181045" imgH="133486" progId="Equation.3">
                    <p:embed/>
                    <p:pic>
                      <p:nvPicPr>
                        <p:cNvPr id="101436" name="Object 31">
                          <a:extLst>
                            <a:ext uri="{FF2B5EF4-FFF2-40B4-BE49-F238E27FC236}">
                              <a16:creationId xmlns:a16="http://schemas.microsoft.com/office/drawing/2014/main" id="{1624F116-47C7-4CCE-8645-EF8C19890C5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181" y="2409"/>
                          <a:ext cx="471"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1437" name="Text Box 32">
              <a:extLst>
                <a:ext uri="{FF2B5EF4-FFF2-40B4-BE49-F238E27FC236}">
                  <a16:creationId xmlns:a16="http://schemas.microsoft.com/office/drawing/2014/main" id="{88483569-1FA6-47CA-A5A6-FB83E2EE8A08}"/>
                </a:ext>
              </a:extLst>
            </p:cNvPr>
            <p:cNvSpPr txBox="1">
              <a:spLocks noChangeArrowheads="1"/>
            </p:cNvSpPr>
            <p:nvPr/>
          </p:nvSpPr>
          <p:spPr bwMode="auto">
            <a:xfrm>
              <a:off x="2208" y="2016"/>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1438" name="Text Box 33">
              <a:extLst>
                <a:ext uri="{FF2B5EF4-FFF2-40B4-BE49-F238E27FC236}">
                  <a16:creationId xmlns:a16="http://schemas.microsoft.com/office/drawing/2014/main" id="{92EED981-B4F8-44E2-ACCB-1757450A285F}"/>
                </a:ext>
              </a:extLst>
            </p:cNvPr>
            <p:cNvSpPr txBox="1">
              <a:spLocks noChangeArrowheads="1"/>
            </p:cNvSpPr>
            <p:nvPr/>
          </p:nvSpPr>
          <p:spPr bwMode="auto">
            <a:xfrm>
              <a:off x="2208" y="268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1439" name="Object 34">
              <a:extLst>
                <a:ext uri="{FF2B5EF4-FFF2-40B4-BE49-F238E27FC236}">
                  <a16:creationId xmlns:a16="http://schemas.microsoft.com/office/drawing/2014/main" id="{2F3EB3AC-F6B4-4EB7-B60A-0A181C1505C8}"/>
                </a:ext>
              </a:extLst>
            </p:cNvPr>
            <p:cNvGraphicFramePr>
              <a:graphicFrameLocks noChangeAspect="1"/>
            </p:cNvGraphicFramePr>
            <p:nvPr/>
          </p:nvGraphicFramePr>
          <p:xfrm>
            <a:off x="422" y="2055"/>
            <a:ext cx="490" cy="393"/>
          </p:xfrm>
          <a:graphic>
            <a:graphicData uri="http://schemas.openxmlformats.org/presentationml/2006/ole">
              <mc:AlternateContent xmlns:mc="http://schemas.openxmlformats.org/markup-compatibility/2006">
                <mc:Choice xmlns:v="urn:schemas-microsoft-com:vml" Requires="v">
                  <p:oleObj name="公式" r:id="rId14" imgW="200006" imgH="142977" progId="Equation.3">
                    <p:embed/>
                  </p:oleObj>
                </mc:Choice>
                <mc:Fallback>
                  <p:oleObj name="公式" r:id="rId14" imgW="200006" imgH="142977" progId="Equation.3">
                    <p:embed/>
                    <p:pic>
                      <p:nvPicPr>
                        <p:cNvPr id="101439" name="Object 34">
                          <a:extLst>
                            <a:ext uri="{FF2B5EF4-FFF2-40B4-BE49-F238E27FC236}">
                              <a16:creationId xmlns:a16="http://schemas.microsoft.com/office/drawing/2014/main" id="{2F3EB3AC-F6B4-4EB7-B60A-0A181C1505C8}"/>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2" y="2055"/>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101381" name="Text Box 35">
            <a:extLst>
              <a:ext uri="{FF2B5EF4-FFF2-40B4-BE49-F238E27FC236}">
                <a16:creationId xmlns:a16="http://schemas.microsoft.com/office/drawing/2014/main" id="{9021BC33-59C3-49FE-8DC0-6751456B0487}"/>
              </a:ext>
            </a:extLst>
          </p:cNvPr>
          <p:cNvSpPr txBox="1">
            <a:spLocks noChangeArrowheads="1"/>
          </p:cNvSpPr>
          <p:nvPr/>
        </p:nvSpPr>
        <p:spPr bwMode="auto">
          <a:xfrm>
            <a:off x="3810000" y="5105401"/>
            <a:ext cx="1219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a:t>
            </a:r>
          </a:p>
        </p:txBody>
      </p:sp>
      <p:grpSp>
        <p:nvGrpSpPr>
          <p:cNvPr id="101382" name="Group 72">
            <a:extLst>
              <a:ext uri="{FF2B5EF4-FFF2-40B4-BE49-F238E27FC236}">
                <a16:creationId xmlns:a16="http://schemas.microsoft.com/office/drawing/2014/main" id="{A6B0C68F-0202-4FA4-8965-B188C7808F57}"/>
              </a:ext>
            </a:extLst>
          </p:cNvPr>
          <p:cNvGrpSpPr>
            <a:grpSpLocks/>
          </p:cNvGrpSpPr>
          <p:nvPr/>
        </p:nvGrpSpPr>
        <p:grpSpPr bwMode="auto">
          <a:xfrm>
            <a:off x="5867400" y="2635251"/>
            <a:ext cx="4267200" cy="3084513"/>
            <a:chOff x="2736" y="1660"/>
            <a:chExt cx="2688" cy="1943"/>
          </a:xfrm>
        </p:grpSpPr>
        <p:graphicFrame>
          <p:nvGraphicFramePr>
            <p:cNvPr id="101383" name="Object 37">
              <a:extLst>
                <a:ext uri="{FF2B5EF4-FFF2-40B4-BE49-F238E27FC236}">
                  <a16:creationId xmlns:a16="http://schemas.microsoft.com/office/drawing/2014/main" id="{4C124EA2-84EC-4D5A-B40C-ACB614B887E2}"/>
                </a:ext>
              </a:extLst>
            </p:cNvPr>
            <p:cNvGraphicFramePr>
              <a:graphicFrameLocks noChangeAspect="1"/>
            </p:cNvGraphicFramePr>
            <p:nvPr/>
          </p:nvGraphicFramePr>
          <p:xfrm>
            <a:off x="3342" y="2380"/>
            <a:ext cx="407" cy="375"/>
          </p:xfrm>
          <a:graphic>
            <a:graphicData uri="http://schemas.openxmlformats.org/presentationml/2006/ole">
              <mc:AlternateContent xmlns:mc="http://schemas.openxmlformats.org/markup-compatibility/2006">
                <mc:Choice xmlns:v="urn:schemas-microsoft-com:vml" Requires="v">
                  <p:oleObj name="Equation" r:id="rId16" imgW="142818" imgH="133486" progId="Equation.3">
                    <p:embed/>
                  </p:oleObj>
                </mc:Choice>
                <mc:Fallback>
                  <p:oleObj name="Equation" r:id="rId16" imgW="142818" imgH="133486" progId="Equation.3">
                    <p:embed/>
                    <p:pic>
                      <p:nvPicPr>
                        <p:cNvPr id="101383" name="Object 37">
                          <a:extLst>
                            <a:ext uri="{FF2B5EF4-FFF2-40B4-BE49-F238E27FC236}">
                              <a16:creationId xmlns:a16="http://schemas.microsoft.com/office/drawing/2014/main" id="{4C124EA2-84EC-4D5A-B40C-ACB614B887E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42" y="2380"/>
                          <a:ext cx="407"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1384" name="Text Box 38">
              <a:extLst>
                <a:ext uri="{FF2B5EF4-FFF2-40B4-BE49-F238E27FC236}">
                  <a16:creationId xmlns:a16="http://schemas.microsoft.com/office/drawing/2014/main" id="{2A375948-7BD5-49FA-9E93-A1AFC9C4CDCF}"/>
                </a:ext>
              </a:extLst>
            </p:cNvPr>
            <p:cNvSpPr txBox="1">
              <a:spLocks noChangeArrowheads="1"/>
            </p:cNvSpPr>
            <p:nvPr/>
          </p:nvSpPr>
          <p:spPr bwMode="auto">
            <a:xfrm>
              <a:off x="3850" y="2188"/>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无源</a:t>
              </a:r>
            </a:p>
          </p:txBody>
        </p:sp>
        <p:sp>
          <p:nvSpPr>
            <p:cNvPr id="101385" name="Rectangle 39">
              <a:extLst>
                <a:ext uri="{FF2B5EF4-FFF2-40B4-BE49-F238E27FC236}">
                  <a16:creationId xmlns:a16="http://schemas.microsoft.com/office/drawing/2014/main" id="{F7CDEC9F-4BF5-4649-AC0C-03BE5D6230DE}"/>
                </a:ext>
              </a:extLst>
            </p:cNvPr>
            <p:cNvSpPr>
              <a:spLocks noChangeArrowheads="1"/>
            </p:cNvSpPr>
            <p:nvPr/>
          </p:nvSpPr>
          <p:spPr bwMode="auto">
            <a:xfrm>
              <a:off x="3754" y="1948"/>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1386" name="Line 40">
              <a:extLst>
                <a:ext uri="{FF2B5EF4-FFF2-40B4-BE49-F238E27FC236}">
                  <a16:creationId xmlns:a16="http://schemas.microsoft.com/office/drawing/2014/main" id="{07BED0AA-3920-485D-BE49-E5D445548458}"/>
                </a:ext>
              </a:extLst>
            </p:cNvPr>
            <p:cNvSpPr>
              <a:spLocks noChangeShapeType="1"/>
            </p:cNvSpPr>
            <p:nvPr/>
          </p:nvSpPr>
          <p:spPr bwMode="auto">
            <a:xfrm>
              <a:off x="3370" y="204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87" name="Line 41">
              <a:extLst>
                <a:ext uri="{FF2B5EF4-FFF2-40B4-BE49-F238E27FC236}">
                  <a16:creationId xmlns:a16="http://schemas.microsoft.com/office/drawing/2014/main" id="{D3F14417-6D3F-418E-A6BF-E2474B1D0589}"/>
                </a:ext>
              </a:extLst>
            </p:cNvPr>
            <p:cNvSpPr>
              <a:spLocks noChangeShapeType="1"/>
            </p:cNvSpPr>
            <p:nvPr/>
          </p:nvSpPr>
          <p:spPr bwMode="auto">
            <a:xfrm>
              <a:off x="3370" y="3100"/>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88" name="Line 42">
              <a:extLst>
                <a:ext uri="{FF2B5EF4-FFF2-40B4-BE49-F238E27FC236}">
                  <a16:creationId xmlns:a16="http://schemas.microsoft.com/office/drawing/2014/main" id="{777F5282-9B88-486C-8B67-87DA3228C169}"/>
                </a:ext>
              </a:extLst>
            </p:cNvPr>
            <p:cNvSpPr>
              <a:spLocks noChangeShapeType="1"/>
            </p:cNvSpPr>
            <p:nvPr/>
          </p:nvSpPr>
          <p:spPr bwMode="auto">
            <a:xfrm flipH="1">
              <a:off x="3178" y="2044"/>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89" name="Line 43">
              <a:extLst>
                <a:ext uri="{FF2B5EF4-FFF2-40B4-BE49-F238E27FC236}">
                  <a16:creationId xmlns:a16="http://schemas.microsoft.com/office/drawing/2014/main" id="{726946FF-C644-4FB1-B956-F53CC179BFCE}"/>
                </a:ext>
              </a:extLst>
            </p:cNvPr>
            <p:cNvSpPr>
              <a:spLocks noChangeShapeType="1"/>
            </p:cNvSpPr>
            <p:nvPr/>
          </p:nvSpPr>
          <p:spPr bwMode="auto">
            <a:xfrm flipH="1">
              <a:off x="3178" y="3100"/>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90" name="Oval 44">
              <a:extLst>
                <a:ext uri="{FF2B5EF4-FFF2-40B4-BE49-F238E27FC236}">
                  <a16:creationId xmlns:a16="http://schemas.microsoft.com/office/drawing/2014/main" id="{0DBD94E2-0472-4643-9ACA-4DD57B302F06}"/>
                </a:ext>
              </a:extLst>
            </p:cNvPr>
            <p:cNvSpPr>
              <a:spLocks noChangeArrowheads="1"/>
            </p:cNvSpPr>
            <p:nvPr/>
          </p:nvSpPr>
          <p:spPr bwMode="auto">
            <a:xfrm>
              <a:off x="3034" y="2428"/>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1391" name="Line 45">
              <a:extLst>
                <a:ext uri="{FF2B5EF4-FFF2-40B4-BE49-F238E27FC236}">
                  <a16:creationId xmlns:a16="http://schemas.microsoft.com/office/drawing/2014/main" id="{16A4AAD2-B1B1-46A8-92F2-2BE8A428DC43}"/>
                </a:ext>
              </a:extLst>
            </p:cNvPr>
            <p:cNvSpPr>
              <a:spLocks noChangeShapeType="1"/>
            </p:cNvSpPr>
            <p:nvPr/>
          </p:nvSpPr>
          <p:spPr bwMode="auto">
            <a:xfrm>
              <a:off x="3034" y="2572"/>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92" name="Line 46">
              <a:extLst>
                <a:ext uri="{FF2B5EF4-FFF2-40B4-BE49-F238E27FC236}">
                  <a16:creationId xmlns:a16="http://schemas.microsoft.com/office/drawing/2014/main" id="{7976649F-3F78-4AAC-8B82-44DB6BCDE84D}"/>
                </a:ext>
              </a:extLst>
            </p:cNvPr>
            <p:cNvSpPr>
              <a:spLocks noChangeShapeType="1"/>
            </p:cNvSpPr>
            <p:nvPr/>
          </p:nvSpPr>
          <p:spPr bwMode="auto">
            <a:xfrm flipV="1">
              <a:off x="3178" y="2140"/>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93" name="Line 47">
              <a:extLst>
                <a:ext uri="{FF2B5EF4-FFF2-40B4-BE49-F238E27FC236}">
                  <a16:creationId xmlns:a16="http://schemas.microsoft.com/office/drawing/2014/main" id="{808AD801-9E3E-4A57-BE66-32C3685219B6}"/>
                </a:ext>
              </a:extLst>
            </p:cNvPr>
            <p:cNvSpPr>
              <a:spLocks noChangeShapeType="1"/>
            </p:cNvSpPr>
            <p:nvPr/>
          </p:nvSpPr>
          <p:spPr bwMode="auto">
            <a:xfrm>
              <a:off x="3178" y="2716"/>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94" name="Line 48">
              <a:extLst>
                <a:ext uri="{FF2B5EF4-FFF2-40B4-BE49-F238E27FC236}">
                  <a16:creationId xmlns:a16="http://schemas.microsoft.com/office/drawing/2014/main" id="{8BE7AD8E-7E37-4A8B-A108-4B3F83841341}"/>
                </a:ext>
              </a:extLst>
            </p:cNvPr>
            <p:cNvSpPr>
              <a:spLocks noChangeShapeType="1"/>
            </p:cNvSpPr>
            <p:nvPr/>
          </p:nvSpPr>
          <p:spPr bwMode="auto">
            <a:xfrm>
              <a:off x="3178" y="204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95" name="Line 49">
              <a:extLst>
                <a:ext uri="{FF2B5EF4-FFF2-40B4-BE49-F238E27FC236}">
                  <a16:creationId xmlns:a16="http://schemas.microsoft.com/office/drawing/2014/main" id="{4607CA35-0698-45A1-9C4F-A7CF0E3DF3BF}"/>
                </a:ext>
              </a:extLst>
            </p:cNvPr>
            <p:cNvSpPr>
              <a:spLocks noChangeShapeType="1"/>
            </p:cNvSpPr>
            <p:nvPr/>
          </p:nvSpPr>
          <p:spPr bwMode="auto">
            <a:xfrm>
              <a:off x="4378" y="204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96" name="Line 50">
              <a:extLst>
                <a:ext uri="{FF2B5EF4-FFF2-40B4-BE49-F238E27FC236}">
                  <a16:creationId xmlns:a16="http://schemas.microsoft.com/office/drawing/2014/main" id="{7B4A6CE7-C8FA-464D-BF4A-248287538CB0}"/>
                </a:ext>
              </a:extLst>
            </p:cNvPr>
            <p:cNvSpPr>
              <a:spLocks noChangeShapeType="1"/>
            </p:cNvSpPr>
            <p:nvPr/>
          </p:nvSpPr>
          <p:spPr bwMode="auto">
            <a:xfrm>
              <a:off x="4378" y="3100"/>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397" name="Text Box 51">
              <a:extLst>
                <a:ext uri="{FF2B5EF4-FFF2-40B4-BE49-F238E27FC236}">
                  <a16:creationId xmlns:a16="http://schemas.microsoft.com/office/drawing/2014/main" id="{D3089273-7BCB-43E2-B3AE-9867D6C536E2}"/>
                </a:ext>
              </a:extLst>
            </p:cNvPr>
            <p:cNvSpPr txBox="1">
              <a:spLocks noChangeArrowheads="1"/>
            </p:cNvSpPr>
            <p:nvPr/>
          </p:nvSpPr>
          <p:spPr bwMode="auto">
            <a:xfrm>
              <a:off x="4570"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1398" name="Text Box 52">
              <a:extLst>
                <a:ext uri="{FF2B5EF4-FFF2-40B4-BE49-F238E27FC236}">
                  <a16:creationId xmlns:a16="http://schemas.microsoft.com/office/drawing/2014/main" id="{F4D96423-CB3B-44C9-A52B-F8747FA12232}"/>
                </a:ext>
              </a:extLst>
            </p:cNvPr>
            <p:cNvSpPr txBox="1">
              <a:spLocks noChangeArrowheads="1"/>
            </p:cNvSpPr>
            <p:nvPr/>
          </p:nvSpPr>
          <p:spPr bwMode="auto">
            <a:xfrm>
              <a:off x="4522"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1399" name="Text Box 53">
              <a:extLst>
                <a:ext uri="{FF2B5EF4-FFF2-40B4-BE49-F238E27FC236}">
                  <a16:creationId xmlns:a16="http://schemas.microsoft.com/office/drawing/2014/main" id="{C2736504-C401-42C1-8164-D663E15118D9}"/>
                </a:ext>
              </a:extLst>
            </p:cNvPr>
            <p:cNvSpPr txBox="1">
              <a:spLocks noChangeArrowheads="1"/>
            </p:cNvSpPr>
            <p:nvPr/>
          </p:nvSpPr>
          <p:spPr bwMode="auto">
            <a:xfrm>
              <a:off x="3226"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1400" name="Text Box 54">
              <a:extLst>
                <a:ext uri="{FF2B5EF4-FFF2-40B4-BE49-F238E27FC236}">
                  <a16:creationId xmlns:a16="http://schemas.microsoft.com/office/drawing/2014/main" id="{D77A17B5-D74F-45A8-8146-F57E96AEEA77}"/>
                </a:ext>
              </a:extLst>
            </p:cNvPr>
            <p:cNvSpPr txBox="1">
              <a:spLocks noChangeArrowheads="1"/>
            </p:cNvSpPr>
            <p:nvPr/>
          </p:nvSpPr>
          <p:spPr bwMode="auto">
            <a:xfrm>
              <a:off x="3274"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1401" name="Text Box 55">
              <a:extLst>
                <a:ext uri="{FF2B5EF4-FFF2-40B4-BE49-F238E27FC236}">
                  <a16:creationId xmlns:a16="http://schemas.microsoft.com/office/drawing/2014/main" id="{4F27D506-04D3-4EE6-A6D3-E9DA4C0E8A25}"/>
                </a:ext>
              </a:extLst>
            </p:cNvPr>
            <p:cNvSpPr txBox="1">
              <a:spLocks noChangeArrowheads="1"/>
            </p:cNvSpPr>
            <p:nvPr/>
          </p:nvSpPr>
          <p:spPr bwMode="auto">
            <a:xfrm>
              <a:off x="3322" y="2024"/>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1402" name="Text Box 56">
              <a:extLst>
                <a:ext uri="{FF2B5EF4-FFF2-40B4-BE49-F238E27FC236}">
                  <a16:creationId xmlns:a16="http://schemas.microsoft.com/office/drawing/2014/main" id="{CF99A8F7-75D0-4EFE-B5FF-778266535A2E}"/>
                </a:ext>
              </a:extLst>
            </p:cNvPr>
            <p:cNvSpPr txBox="1">
              <a:spLocks noChangeArrowheads="1"/>
            </p:cNvSpPr>
            <p:nvPr/>
          </p:nvSpPr>
          <p:spPr bwMode="auto">
            <a:xfrm>
              <a:off x="3370" y="266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1403" name="Object 57">
              <a:extLst>
                <a:ext uri="{FF2B5EF4-FFF2-40B4-BE49-F238E27FC236}">
                  <a16:creationId xmlns:a16="http://schemas.microsoft.com/office/drawing/2014/main" id="{6D47CF89-2FAF-4AB8-855A-F48D16906793}"/>
                </a:ext>
              </a:extLst>
            </p:cNvPr>
            <p:cNvGraphicFramePr>
              <a:graphicFrameLocks noChangeAspect="1"/>
            </p:cNvGraphicFramePr>
            <p:nvPr/>
          </p:nvGraphicFramePr>
          <p:xfrm>
            <a:off x="4463" y="2389"/>
            <a:ext cx="343" cy="375"/>
          </p:xfrm>
          <a:graphic>
            <a:graphicData uri="http://schemas.openxmlformats.org/presentationml/2006/ole">
              <mc:AlternateContent xmlns:mc="http://schemas.openxmlformats.org/markup-compatibility/2006">
                <mc:Choice xmlns:v="urn:schemas-microsoft-com:vml" Requires="v">
                  <p:oleObj name="Equation" r:id="rId18" imgW="104896" imgH="133486" progId="Equation.3">
                    <p:embed/>
                  </p:oleObj>
                </mc:Choice>
                <mc:Fallback>
                  <p:oleObj name="Equation" r:id="rId18" imgW="104896" imgH="133486" progId="Equation.3">
                    <p:embed/>
                    <p:pic>
                      <p:nvPicPr>
                        <p:cNvPr id="101403" name="Object 57">
                          <a:extLst>
                            <a:ext uri="{FF2B5EF4-FFF2-40B4-BE49-F238E27FC236}">
                              <a16:creationId xmlns:a16="http://schemas.microsoft.com/office/drawing/2014/main" id="{6D47CF89-2FAF-4AB8-855A-F48D16906793}"/>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463" y="2389"/>
                          <a:ext cx="343"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1404" name="Text Box 58">
              <a:extLst>
                <a:ext uri="{FF2B5EF4-FFF2-40B4-BE49-F238E27FC236}">
                  <a16:creationId xmlns:a16="http://schemas.microsoft.com/office/drawing/2014/main" id="{28F14468-53B7-4268-AF60-D680ECB6A156}"/>
                </a:ext>
              </a:extLst>
            </p:cNvPr>
            <p:cNvSpPr txBox="1">
              <a:spLocks noChangeArrowheads="1"/>
            </p:cNvSpPr>
            <p:nvPr/>
          </p:nvSpPr>
          <p:spPr bwMode="auto">
            <a:xfrm>
              <a:off x="4522" y="1996"/>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1405" name="Text Box 59">
              <a:extLst>
                <a:ext uri="{FF2B5EF4-FFF2-40B4-BE49-F238E27FC236}">
                  <a16:creationId xmlns:a16="http://schemas.microsoft.com/office/drawing/2014/main" id="{8008FA7C-6AA4-46A2-992F-E8E05BC5C511}"/>
                </a:ext>
              </a:extLst>
            </p:cNvPr>
            <p:cNvSpPr txBox="1">
              <a:spLocks noChangeArrowheads="1"/>
            </p:cNvSpPr>
            <p:nvPr/>
          </p:nvSpPr>
          <p:spPr bwMode="auto">
            <a:xfrm>
              <a:off x="4522" y="266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1406" name="Object 60">
              <a:extLst>
                <a:ext uri="{FF2B5EF4-FFF2-40B4-BE49-F238E27FC236}">
                  <a16:creationId xmlns:a16="http://schemas.microsoft.com/office/drawing/2014/main" id="{3A10C230-FAEC-41CD-8951-90BB5499F402}"/>
                </a:ext>
              </a:extLst>
            </p:cNvPr>
            <p:cNvGraphicFramePr>
              <a:graphicFrameLocks noChangeAspect="1"/>
            </p:cNvGraphicFramePr>
            <p:nvPr/>
          </p:nvGraphicFramePr>
          <p:xfrm>
            <a:off x="2736" y="2035"/>
            <a:ext cx="490" cy="393"/>
          </p:xfrm>
          <a:graphic>
            <a:graphicData uri="http://schemas.openxmlformats.org/presentationml/2006/ole">
              <mc:AlternateContent xmlns:mc="http://schemas.openxmlformats.org/markup-compatibility/2006">
                <mc:Choice xmlns:v="urn:schemas-microsoft-com:vml" Requires="v">
                  <p:oleObj name="公式" r:id="rId20" imgW="200006" imgH="142977" progId="Equation.3">
                    <p:embed/>
                  </p:oleObj>
                </mc:Choice>
                <mc:Fallback>
                  <p:oleObj name="公式" r:id="rId20" imgW="200006" imgH="142977" progId="Equation.3">
                    <p:embed/>
                    <p:pic>
                      <p:nvPicPr>
                        <p:cNvPr id="101406" name="Object 60">
                          <a:extLst>
                            <a:ext uri="{FF2B5EF4-FFF2-40B4-BE49-F238E27FC236}">
                              <a16:creationId xmlns:a16="http://schemas.microsoft.com/office/drawing/2014/main" id="{3A10C230-FAEC-41CD-8951-90BB5499F402}"/>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736" y="2035"/>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1407" name="Line 61">
              <a:extLst>
                <a:ext uri="{FF2B5EF4-FFF2-40B4-BE49-F238E27FC236}">
                  <a16:creationId xmlns:a16="http://schemas.microsoft.com/office/drawing/2014/main" id="{C0CB56C1-2264-4048-BD76-B756FF706CC6}"/>
                </a:ext>
              </a:extLst>
            </p:cNvPr>
            <p:cNvSpPr>
              <a:spLocks noChangeShapeType="1"/>
            </p:cNvSpPr>
            <p:nvPr/>
          </p:nvSpPr>
          <p:spPr bwMode="auto">
            <a:xfrm>
              <a:off x="4666" y="2044"/>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08" name="Line 62">
              <a:extLst>
                <a:ext uri="{FF2B5EF4-FFF2-40B4-BE49-F238E27FC236}">
                  <a16:creationId xmlns:a16="http://schemas.microsoft.com/office/drawing/2014/main" id="{E78A2AB0-6AA9-46A8-96EA-A4EE88E3CD10}"/>
                </a:ext>
              </a:extLst>
            </p:cNvPr>
            <p:cNvSpPr>
              <a:spLocks noChangeShapeType="1"/>
            </p:cNvSpPr>
            <p:nvPr/>
          </p:nvSpPr>
          <p:spPr bwMode="auto">
            <a:xfrm flipH="1">
              <a:off x="4714" y="3100"/>
              <a:ext cx="240" cy="9"/>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09" name="Oval 63">
              <a:extLst>
                <a:ext uri="{FF2B5EF4-FFF2-40B4-BE49-F238E27FC236}">
                  <a16:creationId xmlns:a16="http://schemas.microsoft.com/office/drawing/2014/main" id="{A6888EB5-E5DB-4868-872F-B0BF3874093F}"/>
                </a:ext>
              </a:extLst>
            </p:cNvPr>
            <p:cNvSpPr>
              <a:spLocks noChangeArrowheads="1"/>
            </p:cNvSpPr>
            <p:nvPr/>
          </p:nvSpPr>
          <p:spPr bwMode="auto">
            <a:xfrm>
              <a:off x="4810" y="2437"/>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1410" name="Line 64">
              <a:extLst>
                <a:ext uri="{FF2B5EF4-FFF2-40B4-BE49-F238E27FC236}">
                  <a16:creationId xmlns:a16="http://schemas.microsoft.com/office/drawing/2014/main" id="{2F6C7F67-E381-42F3-A1EE-A02CA37DC540}"/>
                </a:ext>
              </a:extLst>
            </p:cNvPr>
            <p:cNvSpPr>
              <a:spLocks noChangeShapeType="1"/>
            </p:cNvSpPr>
            <p:nvPr/>
          </p:nvSpPr>
          <p:spPr bwMode="auto">
            <a:xfrm>
              <a:off x="4810" y="2581"/>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11" name="Line 65">
              <a:extLst>
                <a:ext uri="{FF2B5EF4-FFF2-40B4-BE49-F238E27FC236}">
                  <a16:creationId xmlns:a16="http://schemas.microsoft.com/office/drawing/2014/main" id="{026498F2-0838-4F19-9FBE-A223BAF083A0}"/>
                </a:ext>
              </a:extLst>
            </p:cNvPr>
            <p:cNvSpPr>
              <a:spLocks noChangeShapeType="1"/>
            </p:cNvSpPr>
            <p:nvPr/>
          </p:nvSpPr>
          <p:spPr bwMode="auto">
            <a:xfrm flipV="1">
              <a:off x="4954" y="2149"/>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12" name="Line 66">
              <a:extLst>
                <a:ext uri="{FF2B5EF4-FFF2-40B4-BE49-F238E27FC236}">
                  <a16:creationId xmlns:a16="http://schemas.microsoft.com/office/drawing/2014/main" id="{5FDBBFAF-131C-4057-887B-CCE44D3CF9AE}"/>
                </a:ext>
              </a:extLst>
            </p:cNvPr>
            <p:cNvSpPr>
              <a:spLocks noChangeShapeType="1"/>
            </p:cNvSpPr>
            <p:nvPr/>
          </p:nvSpPr>
          <p:spPr bwMode="auto">
            <a:xfrm>
              <a:off x="4954" y="2725"/>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1413" name="Line 67">
              <a:extLst>
                <a:ext uri="{FF2B5EF4-FFF2-40B4-BE49-F238E27FC236}">
                  <a16:creationId xmlns:a16="http://schemas.microsoft.com/office/drawing/2014/main" id="{E3B096F9-DE02-4221-891C-86D953D81DC2}"/>
                </a:ext>
              </a:extLst>
            </p:cNvPr>
            <p:cNvSpPr>
              <a:spLocks noChangeShapeType="1"/>
            </p:cNvSpPr>
            <p:nvPr/>
          </p:nvSpPr>
          <p:spPr bwMode="auto">
            <a:xfrm>
              <a:off x="4954" y="2053"/>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graphicFrame>
          <p:nvGraphicFramePr>
            <p:cNvPr id="101414" name="Object 68">
              <a:extLst>
                <a:ext uri="{FF2B5EF4-FFF2-40B4-BE49-F238E27FC236}">
                  <a16:creationId xmlns:a16="http://schemas.microsoft.com/office/drawing/2014/main" id="{9A53C462-7481-46B1-91E6-AC80784ED38B}"/>
                </a:ext>
              </a:extLst>
            </p:cNvPr>
            <p:cNvGraphicFramePr>
              <a:graphicFrameLocks noChangeAspect="1"/>
            </p:cNvGraphicFramePr>
            <p:nvPr/>
          </p:nvGraphicFramePr>
          <p:xfrm>
            <a:off x="4934" y="2044"/>
            <a:ext cx="490" cy="393"/>
          </p:xfrm>
          <a:graphic>
            <a:graphicData uri="http://schemas.openxmlformats.org/presentationml/2006/ole">
              <mc:AlternateContent xmlns:mc="http://schemas.openxmlformats.org/markup-compatibility/2006">
                <mc:Choice xmlns:v="urn:schemas-microsoft-com:vml" Requires="v">
                  <p:oleObj name="公式" r:id="rId22" imgW="200006" imgH="142977" progId="Equation.3">
                    <p:embed/>
                  </p:oleObj>
                </mc:Choice>
                <mc:Fallback>
                  <p:oleObj name="公式" r:id="rId22" imgW="200006" imgH="142977" progId="Equation.3">
                    <p:embed/>
                    <p:pic>
                      <p:nvPicPr>
                        <p:cNvPr id="101414" name="Object 68">
                          <a:extLst>
                            <a:ext uri="{FF2B5EF4-FFF2-40B4-BE49-F238E27FC236}">
                              <a16:creationId xmlns:a16="http://schemas.microsoft.com/office/drawing/2014/main" id="{9A53C462-7481-46B1-91E6-AC80784ED38B}"/>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934" y="2044"/>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1415" name="Text Box 69">
              <a:extLst>
                <a:ext uri="{FF2B5EF4-FFF2-40B4-BE49-F238E27FC236}">
                  <a16:creationId xmlns:a16="http://schemas.microsoft.com/office/drawing/2014/main" id="{F7BC1639-19CA-412D-86A3-2A0C003E8912}"/>
                </a:ext>
              </a:extLst>
            </p:cNvPr>
            <p:cNvSpPr txBox="1">
              <a:spLocks noChangeArrowheads="1"/>
            </p:cNvSpPr>
            <p:nvPr/>
          </p:nvSpPr>
          <p:spPr bwMode="auto">
            <a:xfrm>
              <a:off x="3802" y="3196"/>
              <a:ext cx="72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(b)</a:t>
              </a:r>
            </a:p>
          </p:txBody>
        </p:sp>
      </p:grpSp>
    </p:spTree>
    <p:extLst>
      <p:ext uri="{BB962C8B-B14F-4D97-AF65-F5344CB8AC3E}">
        <p14:creationId xmlns:p14="http://schemas.microsoft.com/office/powerpoint/2010/main" val="18346548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5234"/>
                                        </p:tgtEl>
                                        <p:attrNameLst>
                                          <p:attrName>style.visibility</p:attrName>
                                        </p:attrNameLst>
                                      </p:cBhvr>
                                      <p:to>
                                        <p:strVal val="visible"/>
                                      </p:to>
                                    </p:set>
                                    <p:anim calcmode="lin" valueType="num">
                                      <p:cBhvr additive="base">
                                        <p:cTn id="7" dur="500" fill="hold"/>
                                        <p:tgtEl>
                                          <p:spTgt spid="95234"/>
                                        </p:tgtEl>
                                        <p:attrNameLst>
                                          <p:attrName>ppt_x</p:attrName>
                                        </p:attrNameLst>
                                      </p:cBhvr>
                                      <p:tavLst>
                                        <p:tav tm="0">
                                          <p:val>
                                            <p:strVal val="0-#ppt_w/2"/>
                                          </p:val>
                                        </p:tav>
                                        <p:tav tm="100000">
                                          <p:val>
                                            <p:strVal val="#ppt_x"/>
                                          </p:val>
                                        </p:tav>
                                      </p:tavLst>
                                    </p:anim>
                                    <p:anim calcmode="lin" valueType="num">
                                      <p:cBhvr additive="base">
                                        <p:cTn id="8" dur="500" fill="hold"/>
                                        <p:tgtEl>
                                          <p:spTgt spid="952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102402" name="TextBox 2">
            <a:extLst>
              <a:ext uri="{FF2B5EF4-FFF2-40B4-BE49-F238E27FC236}">
                <a16:creationId xmlns:a16="http://schemas.microsoft.com/office/drawing/2014/main" id="{F2E813AA-2F56-4E9F-B9B6-6159207A20C4}"/>
              </a:ext>
            </a:extLst>
          </p:cNvPr>
          <p:cNvSpPr txBox="1">
            <a:spLocks noChangeArrowheads="1"/>
          </p:cNvSpPr>
          <p:nvPr/>
        </p:nvSpPr>
        <p:spPr bwMode="auto">
          <a:xfrm>
            <a:off x="1585913" y="1"/>
            <a:ext cx="34274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3600" b="1">
                <a:solidFill>
                  <a:srgbClr val="FFFFFF"/>
                </a:solidFill>
              </a:rPr>
              <a:t>根据叠加定理：</a:t>
            </a:r>
          </a:p>
        </p:txBody>
      </p:sp>
      <p:grpSp>
        <p:nvGrpSpPr>
          <p:cNvPr id="102403" name="Group 72">
            <a:extLst>
              <a:ext uri="{FF2B5EF4-FFF2-40B4-BE49-F238E27FC236}">
                <a16:creationId xmlns:a16="http://schemas.microsoft.com/office/drawing/2014/main" id="{DC7A3C9A-13C6-417E-8D30-1F0F836369FE}"/>
              </a:ext>
            </a:extLst>
          </p:cNvPr>
          <p:cNvGrpSpPr>
            <a:grpSpLocks/>
          </p:cNvGrpSpPr>
          <p:nvPr/>
        </p:nvGrpSpPr>
        <p:grpSpPr bwMode="auto">
          <a:xfrm>
            <a:off x="3851275" y="-66675"/>
            <a:ext cx="4267200" cy="3084513"/>
            <a:chOff x="2736" y="1660"/>
            <a:chExt cx="2688" cy="1943"/>
          </a:xfrm>
        </p:grpSpPr>
        <p:graphicFrame>
          <p:nvGraphicFramePr>
            <p:cNvPr id="102456" name="Object 37">
              <a:extLst>
                <a:ext uri="{FF2B5EF4-FFF2-40B4-BE49-F238E27FC236}">
                  <a16:creationId xmlns:a16="http://schemas.microsoft.com/office/drawing/2014/main" id="{EC08F3DC-2739-4E08-9A15-958637B71658}"/>
                </a:ext>
              </a:extLst>
            </p:cNvPr>
            <p:cNvGraphicFramePr>
              <a:graphicFrameLocks noChangeAspect="1"/>
            </p:cNvGraphicFramePr>
            <p:nvPr/>
          </p:nvGraphicFramePr>
          <p:xfrm>
            <a:off x="3342" y="2380"/>
            <a:ext cx="407" cy="375"/>
          </p:xfrm>
          <a:graphic>
            <a:graphicData uri="http://schemas.openxmlformats.org/presentationml/2006/ole">
              <mc:AlternateContent xmlns:mc="http://schemas.openxmlformats.org/markup-compatibility/2006">
                <mc:Choice xmlns:v="urn:schemas-microsoft-com:vml" Requires="v">
                  <p:oleObj name="Equation" r:id="rId2" imgW="142818" imgH="133486" progId="Equation.3">
                    <p:embed/>
                  </p:oleObj>
                </mc:Choice>
                <mc:Fallback>
                  <p:oleObj name="Equation" r:id="rId2" imgW="142818" imgH="133486" progId="Equation.3">
                    <p:embed/>
                    <p:pic>
                      <p:nvPicPr>
                        <p:cNvPr id="102456" name="Object 37">
                          <a:extLst>
                            <a:ext uri="{FF2B5EF4-FFF2-40B4-BE49-F238E27FC236}">
                              <a16:creationId xmlns:a16="http://schemas.microsoft.com/office/drawing/2014/main" id="{EC08F3DC-2739-4E08-9A15-958637B716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2" y="2380"/>
                          <a:ext cx="407"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57" name="Text Box 38">
              <a:extLst>
                <a:ext uri="{FF2B5EF4-FFF2-40B4-BE49-F238E27FC236}">
                  <a16:creationId xmlns:a16="http://schemas.microsoft.com/office/drawing/2014/main" id="{0BF8941E-1EDF-45DE-B7B7-3CEB7801F50A}"/>
                </a:ext>
              </a:extLst>
            </p:cNvPr>
            <p:cNvSpPr txBox="1">
              <a:spLocks noChangeArrowheads="1"/>
            </p:cNvSpPr>
            <p:nvPr/>
          </p:nvSpPr>
          <p:spPr bwMode="auto">
            <a:xfrm>
              <a:off x="3850" y="2188"/>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无源</a:t>
              </a:r>
            </a:p>
          </p:txBody>
        </p:sp>
        <p:sp>
          <p:nvSpPr>
            <p:cNvPr id="102458" name="Rectangle 39">
              <a:extLst>
                <a:ext uri="{FF2B5EF4-FFF2-40B4-BE49-F238E27FC236}">
                  <a16:creationId xmlns:a16="http://schemas.microsoft.com/office/drawing/2014/main" id="{4892A07F-2244-4C67-A490-B968E56C229C}"/>
                </a:ext>
              </a:extLst>
            </p:cNvPr>
            <p:cNvSpPr>
              <a:spLocks noChangeArrowheads="1"/>
            </p:cNvSpPr>
            <p:nvPr/>
          </p:nvSpPr>
          <p:spPr bwMode="auto">
            <a:xfrm>
              <a:off x="3754" y="1948"/>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2459" name="Line 40">
              <a:extLst>
                <a:ext uri="{FF2B5EF4-FFF2-40B4-BE49-F238E27FC236}">
                  <a16:creationId xmlns:a16="http://schemas.microsoft.com/office/drawing/2014/main" id="{8F97AA79-2DF1-490E-8645-B1F6C6F165BA}"/>
                </a:ext>
              </a:extLst>
            </p:cNvPr>
            <p:cNvSpPr>
              <a:spLocks noChangeShapeType="1"/>
            </p:cNvSpPr>
            <p:nvPr/>
          </p:nvSpPr>
          <p:spPr bwMode="auto">
            <a:xfrm>
              <a:off x="3370" y="204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60" name="Line 41">
              <a:extLst>
                <a:ext uri="{FF2B5EF4-FFF2-40B4-BE49-F238E27FC236}">
                  <a16:creationId xmlns:a16="http://schemas.microsoft.com/office/drawing/2014/main" id="{64B5D9FE-98D3-4B42-954F-2C87DE4D3149}"/>
                </a:ext>
              </a:extLst>
            </p:cNvPr>
            <p:cNvSpPr>
              <a:spLocks noChangeShapeType="1"/>
            </p:cNvSpPr>
            <p:nvPr/>
          </p:nvSpPr>
          <p:spPr bwMode="auto">
            <a:xfrm>
              <a:off x="3370" y="3100"/>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61" name="Line 42">
              <a:extLst>
                <a:ext uri="{FF2B5EF4-FFF2-40B4-BE49-F238E27FC236}">
                  <a16:creationId xmlns:a16="http://schemas.microsoft.com/office/drawing/2014/main" id="{9AF4D728-68B7-4BCA-A8F3-627E7723AD78}"/>
                </a:ext>
              </a:extLst>
            </p:cNvPr>
            <p:cNvSpPr>
              <a:spLocks noChangeShapeType="1"/>
            </p:cNvSpPr>
            <p:nvPr/>
          </p:nvSpPr>
          <p:spPr bwMode="auto">
            <a:xfrm flipH="1">
              <a:off x="3178" y="2044"/>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62" name="Line 43">
              <a:extLst>
                <a:ext uri="{FF2B5EF4-FFF2-40B4-BE49-F238E27FC236}">
                  <a16:creationId xmlns:a16="http://schemas.microsoft.com/office/drawing/2014/main" id="{B05A365D-3968-4801-B427-BD10F0F4C66D}"/>
                </a:ext>
              </a:extLst>
            </p:cNvPr>
            <p:cNvSpPr>
              <a:spLocks noChangeShapeType="1"/>
            </p:cNvSpPr>
            <p:nvPr/>
          </p:nvSpPr>
          <p:spPr bwMode="auto">
            <a:xfrm flipH="1">
              <a:off x="3178" y="3100"/>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63" name="Oval 44">
              <a:extLst>
                <a:ext uri="{FF2B5EF4-FFF2-40B4-BE49-F238E27FC236}">
                  <a16:creationId xmlns:a16="http://schemas.microsoft.com/office/drawing/2014/main" id="{54ED0A70-B615-472A-B4D6-AFC3F5221900}"/>
                </a:ext>
              </a:extLst>
            </p:cNvPr>
            <p:cNvSpPr>
              <a:spLocks noChangeArrowheads="1"/>
            </p:cNvSpPr>
            <p:nvPr/>
          </p:nvSpPr>
          <p:spPr bwMode="auto">
            <a:xfrm>
              <a:off x="3034" y="2428"/>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2464" name="Line 45">
              <a:extLst>
                <a:ext uri="{FF2B5EF4-FFF2-40B4-BE49-F238E27FC236}">
                  <a16:creationId xmlns:a16="http://schemas.microsoft.com/office/drawing/2014/main" id="{36EA3341-A066-41EA-8B81-90B8A4E59990}"/>
                </a:ext>
              </a:extLst>
            </p:cNvPr>
            <p:cNvSpPr>
              <a:spLocks noChangeShapeType="1"/>
            </p:cNvSpPr>
            <p:nvPr/>
          </p:nvSpPr>
          <p:spPr bwMode="auto">
            <a:xfrm>
              <a:off x="3034" y="2572"/>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65" name="Line 46">
              <a:extLst>
                <a:ext uri="{FF2B5EF4-FFF2-40B4-BE49-F238E27FC236}">
                  <a16:creationId xmlns:a16="http://schemas.microsoft.com/office/drawing/2014/main" id="{F4C001F8-F5BA-4E28-B688-41F46CB2C48C}"/>
                </a:ext>
              </a:extLst>
            </p:cNvPr>
            <p:cNvSpPr>
              <a:spLocks noChangeShapeType="1"/>
            </p:cNvSpPr>
            <p:nvPr/>
          </p:nvSpPr>
          <p:spPr bwMode="auto">
            <a:xfrm flipV="1">
              <a:off x="3178" y="2140"/>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66" name="Line 47">
              <a:extLst>
                <a:ext uri="{FF2B5EF4-FFF2-40B4-BE49-F238E27FC236}">
                  <a16:creationId xmlns:a16="http://schemas.microsoft.com/office/drawing/2014/main" id="{293B85FA-AEF2-4C16-BB51-4A73F3A4184D}"/>
                </a:ext>
              </a:extLst>
            </p:cNvPr>
            <p:cNvSpPr>
              <a:spLocks noChangeShapeType="1"/>
            </p:cNvSpPr>
            <p:nvPr/>
          </p:nvSpPr>
          <p:spPr bwMode="auto">
            <a:xfrm>
              <a:off x="3178" y="2716"/>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67" name="Line 48">
              <a:extLst>
                <a:ext uri="{FF2B5EF4-FFF2-40B4-BE49-F238E27FC236}">
                  <a16:creationId xmlns:a16="http://schemas.microsoft.com/office/drawing/2014/main" id="{E5E6C766-AC85-40BF-BEEB-F9B0EE94C1EC}"/>
                </a:ext>
              </a:extLst>
            </p:cNvPr>
            <p:cNvSpPr>
              <a:spLocks noChangeShapeType="1"/>
            </p:cNvSpPr>
            <p:nvPr/>
          </p:nvSpPr>
          <p:spPr bwMode="auto">
            <a:xfrm>
              <a:off x="3178" y="204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68" name="Line 49">
              <a:extLst>
                <a:ext uri="{FF2B5EF4-FFF2-40B4-BE49-F238E27FC236}">
                  <a16:creationId xmlns:a16="http://schemas.microsoft.com/office/drawing/2014/main" id="{8CC63AF9-56BB-4C14-88F4-94FEFF4799A1}"/>
                </a:ext>
              </a:extLst>
            </p:cNvPr>
            <p:cNvSpPr>
              <a:spLocks noChangeShapeType="1"/>
            </p:cNvSpPr>
            <p:nvPr/>
          </p:nvSpPr>
          <p:spPr bwMode="auto">
            <a:xfrm>
              <a:off x="4378" y="204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69" name="Line 50">
              <a:extLst>
                <a:ext uri="{FF2B5EF4-FFF2-40B4-BE49-F238E27FC236}">
                  <a16:creationId xmlns:a16="http://schemas.microsoft.com/office/drawing/2014/main" id="{A1E6F70A-58CE-4540-9307-E5938BD2631C}"/>
                </a:ext>
              </a:extLst>
            </p:cNvPr>
            <p:cNvSpPr>
              <a:spLocks noChangeShapeType="1"/>
            </p:cNvSpPr>
            <p:nvPr/>
          </p:nvSpPr>
          <p:spPr bwMode="auto">
            <a:xfrm>
              <a:off x="4378" y="3100"/>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70" name="Text Box 51">
              <a:extLst>
                <a:ext uri="{FF2B5EF4-FFF2-40B4-BE49-F238E27FC236}">
                  <a16:creationId xmlns:a16="http://schemas.microsoft.com/office/drawing/2014/main" id="{39A49377-D8B9-46A6-8E17-32B7956AD312}"/>
                </a:ext>
              </a:extLst>
            </p:cNvPr>
            <p:cNvSpPr txBox="1">
              <a:spLocks noChangeArrowheads="1"/>
            </p:cNvSpPr>
            <p:nvPr/>
          </p:nvSpPr>
          <p:spPr bwMode="auto">
            <a:xfrm>
              <a:off x="4570"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2471" name="Text Box 52">
              <a:extLst>
                <a:ext uri="{FF2B5EF4-FFF2-40B4-BE49-F238E27FC236}">
                  <a16:creationId xmlns:a16="http://schemas.microsoft.com/office/drawing/2014/main" id="{A47BA55A-6F1C-4968-B4CA-60BC7A2EC287}"/>
                </a:ext>
              </a:extLst>
            </p:cNvPr>
            <p:cNvSpPr txBox="1">
              <a:spLocks noChangeArrowheads="1"/>
            </p:cNvSpPr>
            <p:nvPr/>
          </p:nvSpPr>
          <p:spPr bwMode="auto">
            <a:xfrm>
              <a:off x="4522"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2472" name="Text Box 53">
              <a:extLst>
                <a:ext uri="{FF2B5EF4-FFF2-40B4-BE49-F238E27FC236}">
                  <a16:creationId xmlns:a16="http://schemas.microsoft.com/office/drawing/2014/main" id="{416ECF60-013A-4FC4-8957-35F9DC8F50C0}"/>
                </a:ext>
              </a:extLst>
            </p:cNvPr>
            <p:cNvSpPr txBox="1">
              <a:spLocks noChangeArrowheads="1"/>
            </p:cNvSpPr>
            <p:nvPr/>
          </p:nvSpPr>
          <p:spPr bwMode="auto">
            <a:xfrm>
              <a:off x="3226"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2473" name="Text Box 54">
              <a:extLst>
                <a:ext uri="{FF2B5EF4-FFF2-40B4-BE49-F238E27FC236}">
                  <a16:creationId xmlns:a16="http://schemas.microsoft.com/office/drawing/2014/main" id="{D7468F1C-7130-4927-87F3-6BF5B7136918}"/>
                </a:ext>
              </a:extLst>
            </p:cNvPr>
            <p:cNvSpPr txBox="1">
              <a:spLocks noChangeArrowheads="1"/>
            </p:cNvSpPr>
            <p:nvPr/>
          </p:nvSpPr>
          <p:spPr bwMode="auto">
            <a:xfrm>
              <a:off x="3274"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2474" name="Text Box 55">
              <a:extLst>
                <a:ext uri="{FF2B5EF4-FFF2-40B4-BE49-F238E27FC236}">
                  <a16:creationId xmlns:a16="http://schemas.microsoft.com/office/drawing/2014/main" id="{526939E5-F9C6-41E7-90AF-B5A751BBFA99}"/>
                </a:ext>
              </a:extLst>
            </p:cNvPr>
            <p:cNvSpPr txBox="1">
              <a:spLocks noChangeArrowheads="1"/>
            </p:cNvSpPr>
            <p:nvPr/>
          </p:nvSpPr>
          <p:spPr bwMode="auto">
            <a:xfrm>
              <a:off x="3322" y="2024"/>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2475" name="Text Box 56">
              <a:extLst>
                <a:ext uri="{FF2B5EF4-FFF2-40B4-BE49-F238E27FC236}">
                  <a16:creationId xmlns:a16="http://schemas.microsoft.com/office/drawing/2014/main" id="{0049F25D-2BAD-4991-BA8A-DE7AF96DD7C1}"/>
                </a:ext>
              </a:extLst>
            </p:cNvPr>
            <p:cNvSpPr txBox="1">
              <a:spLocks noChangeArrowheads="1"/>
            </p:cNvSpPr>
            <p:nvPr/>
          </p:nvSpPr>
          <p:spPr bwMode="auto">
            <a:xfrm>
              <a:off x="3370" y="266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2476" name="Object 57">
              <a:extLst>
                <a:ext uri="{FF2B5EF4-FFF2-40B4-BE49-F238E27FC236}">
                  <a16:creationId xmlns:a16="http://schemas.microsoft.com/office/drawing/2014/main" id="{46FB9C9D-E4FC-41FD-B236-DC74A6189072}"/>
                </a:ext>
              </a:extLst>
            </p:cNvPr>
            <p:cNvGraphicFramePr>
              <a:graphicFrameLocks noChangeAspect="1"/>
            </p:cNvGraphicFramePr>
            <p:nvPr/>
          </p:nvGraphicFramePr>
          <p:xfrm>
            <a:off x="4463" y="2389"/>
            <a:ext cx="343" cy="375"/>
          </p:xfrm>
          <a:graphic>
            <a:graphicData uri="http://schemas.openxmlformats.org/presentationml/2006/ole">
              <mc:AlternateContent xmlns:mc="http://schemas.openxmlformats.org/markup-compatibility/2006">
                <mc:Choice xmlns:v="urn:schemas-microsoft-com:vml" Requires="v">
                  <p:oleObj name="Equation" r:id="rId4" imgW="104896" imgH="133486" progId="Equation.3">
                    <p:embed/>
                  </p:oleObj>
                </mc:Choice>
                <mc:Fallback>
                  <p:oleObj name="Equation" r:id="rId4" imgW="104896" imgH="133486" progId="Equation.3">
                    <p:embed/>
                    <p:pic>
                      <p:nvPicPr>
                        <p:cNvPr id="102476" name="Object 57">
                          <a:extLst>
                            <a:ext uri="{FF2B5EF4-FFF2-40B4-BE49-F238E27FC236}">
                              <a16:creationId xmlns:a16="http://schemas.microsoft.com/office/drawing/2014/main" id="{46FB9C9D-E4FC-41FD-B236-DC74A61890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3" y="2389"/>
                          <a:ext cx="343"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77" name="Text Box 58">
              <a:extLst>
                <a:ext uri="{FF2B5EF4-FFF2-40B4-BE49-F238E27FC236}">
                  <a16:creationId xmlns:a16="http://schemas.microsoft.com/office/drawing/2014/main" id="{982F257A-B9BF-4E6C-93B2-37CB12DD5B18}"/>
                </a:ext>
              </a:extLst>
            </p:cNvPr>
            <p:cNvSpPr txBox="1">
              <a:spLocks noChangeArrowheads="1"/>
            </p:cNvSpPr>
            <p:nvPr/>
          </p:nvSpPr>
          <p:spPr bwMode="auto">
            <a:xfrm>
              <a:off x="4522" y="1996"/>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2478" name="Text Box 59">
              <a:extLst>
                <a:ext uri="{FF2B5EF4-FFF2-40B4-BE49-F238E27FC236}">
                  <a16:creationId xmlns:a16="http://schemas.microsoft.com/office/drawing/2014/main" id="{F0958965-EB5F-4A8C-9464-596EFDA351C8}"/>
                </a:ext>
              </a:extLst>
            </p:cNvPr>
            <p:cNvSpPr txBox="1">
              <a:spLocks noChangeArrowheads="1"/>
            </p:cNvSpPr>
            <p:nvPr/>
          </p:nvSpPr>
          <p:spPr bwMode="auto">
            <a:xfrm>
              <a:off x="4522" y="266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2479" name="Object 60">
              <a:extLst>
                <a:ext uri="{FF2B5EF4-FFF2-40B4-BE49-F238E27FC236}">
                  <a16:creationId xmlns:a16="http://schemas.microsoft.com/office/drawing/2014/main" id="{6D07597A-D950-423E-864D-1E3B5EF600BE}"/>
                </a:ext>
              </a:extLst>
            </p:cNvPr>
            <p:cNvGraphicFramePr>
              <a:graphicFrameLocks noChangeAspect="1"/>
            </p:cNvGraphicFramePr>
            <p:nvPr/>
          </p:nvGraphicFramePr>
          <p:xfrm>
            <a:off x="2736" y="2035"/>
            <a:ext cx="490" cy="393"/>
          </p:xfrm>
          <a:graphic>
            <a:graphicData uri="http://schemas.openxmlformats.org/presentationml/2006/ole">
              <mc:AlternateContent xmlns:mc="http://schemas.openxmlformats.org/markup-compatibility/2006">
                <mc:Choice xmlns:v="urn:schemas-microsoft-com:vml" Requires="v">
                  <p:oleObj name="公式" r:id="rId6" imgW="200006" imgH="142977" progId="Equation.3">
                    <p:embed/>
                  </p:oleObj>
                </mc:Choice>
                <mc:Fallback>
                  <p:oleObj name="公式" r:id="rId6" imgW="200006" imgH="142977" progId="Equation.3">
                    <p:embed/>
                    <p:pic>
                      <p:nvPicPr>
                        <p:cNvPr id="102479" name="Object 60">
                          <a:extLst>
                            <a:ext uri="{FF2B5EF4-FFF2-40B4-BE49-F238E27FC236}">
                              <a16:creationId xmlns:a16="http://schemas.microsoft.com/office/drawing/2014/main" id="{6D07597A-D950-423E-864D-1E3B5EF600B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36" y="2035"/>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80" name="Line 61">
              <a:extLst>
                <a:ext uri="{FF2B5EF4-FFF2-40B4-BE49-F238E27FC236}">
                  <a16:creationId xmlns:a16="http://schemas.microsoft.com/office/drawing/2014/main" id="{B53BE54F-6389-468E-9563-5BE23AB874C6}"/>
                </a:ext>
              </a:extLst>
            </p:cNvPr>
            <p:cNvSpPr>
              <a:spLocks noChangeShapeType="1"/>
            </p:cNvSpPr>
            <p:nvPr/>
          </p:nvSpPr>
          <p:spPr bwMode="auto">
            <a:xfrm>
              <a:off x="4666" y="2044"/>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81" name="Line 62">
              <a:extLst>
                <a:ext uri="{FF2B5EF4-FFF2-40B4-BE49-F238E27FC236}">
                  <a16:creationId xmlns:a16="http://schemas.microsoft.com/office/drawing/2014/main" id="{BBAE55A8-1013-46A5-97C5-6ABA097EB8D5}"/>
                </a:ext>
              </a:extLst>
            </p:cNvPr>
            <p:cNvSpPr>
              <a:spLocks noChangeShapeType="1"/>
            </p:cNvSpPr>
            <p:nvPr/>
          </p:nvSpPr>
          <p:spPr bwMode="auto">
            <a:xfrm flipH="1">
              <a:off x="4714" y="3100"/>
              <a:ext cx="240" cy="9"/>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82" name="Oval 63">
              <a:extLst>
                <a:ext uri="{FF2B5EF4-FFF2-40B4-BE49-F238E27FC236}">
                  <a16:creationId xmlns:a16="http://schemas.microsoft.com/office/drawing/2014/main" id="{76697897-2281-40B1-92F0-C426065ADD1F}"/>
                </a:ext>
              </a:extLst>
            </p:cNvPr>
            <p:cNvSpPr>
              <a:spLocks noChangeArrowheads="1"/>
            </p:cNvSpPr>
            <p:nvPr/>
          </p:nvSpPr>
          <p:spPr bwMode="auto">
            <a:xfrm>
              <a:off x="4810" y="2437"/>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2483" name="Line 64">
              <a:extLst>
                <a:ext uri="{FF2B5EF4-FFF2-40B4-BE49-F238E27FC236}">
                  <a16:creationId xmlns:a16="http://schemas.microsoft.com/office/drawing/2014/main" id="{F87C52BE-BE84-46DD-89B0-C6C287A8BA89}"/>
                </a:ext>
              </a:extLst>
            </p:cNvPr>
            <p:cNvSpPr>
              <a:spLocks noChangeShapeType="1"/>
            </p:cNvSpPr>
            <p:nvPr/>
          </p:nvSpPr>
          <p:spPr bwMode="auto">
            <a:xfrm>
              <a:off x="4810" y="2581"/>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84" name="Line 65">
              <a:extLst>
                <a:ext uri="{FF2B5EF4-FFF2-40B4-BE49-F238E27FC236}">
                  <a16:creationId xmlns:a16="http://schemas.microsoft.com/office/drawing/2014/main" id="{008A2484-95AF-42A2-9F22-5D5BC41E704A}"/>
                </a:ext>
              </a:extLst>
            </p:cNvPr>
            <p:cNvSpPr>
              <a:spLocks noChangeShapeType="1"/>
            </p:cNvSpPr>
            <p:nvPr/>
          </p:nvSpPr>
          <p:spPr bwMode="auto">
            <a:xfrm flipV="1">
              <a:off x="4954" y="2149"/>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85" name="Line 66">
              <a:extLst>
                <a:ext uri="{FF2B5EF4-FFF2-40B4-BE49-F238E27FC236}">
                  <a16:creationId xmlns:a16="http://schemas.microsoft.com/office/drawing/2014/main" id="{E58C704F-4C04-4FB0-A68F-D1290FBE3557}"/>
                </a:ext>
              </a:extLst>
            </p:cNvPr>
            <p:cNvSpPr>
              <a:spLocks noChangeShapeType="1"/>
            </p:cNvSpPr>
            <p:nvPr/>
          </p:nvSpPr>
          <p:spPr bwMode="auto">
            <a:xfrm>
              <a:off x="4954" y="2725"/>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86" name="Line 67">
              <a:extLst>
                <a:ext uri="{FF2B5EF4-FFF2-40B4-BE49-F238E27FC236}">
                  <a16:creationId xmlns:a16="http://schemas.microsoft.com/office/drawing/2014/main" id="{66A9B744-E62E-4819-A8EA-6F0C22D3355E}"/>
                </a:ext>
              </a:extLst>
            </p:cNvPr>
            <p:cNvSpPr>
              <a:spLocks noChangeShapeType="1"/>
            </p:cNvSpPr>
            <p:nvPr/>
          </p:nvSpPr>
          <p:spPr bwMode="auto">
            <a:xfrm>
              <a:off x="4954" y="2053"/>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graphicFrame>
          <p:nvGraphicFramePr>
            <p:cNvPr id="102487" name="Object 68">
              <a:extLst>
                <a:ext uri="{FF2B5EF4-FFF2-40B4-BE49-F238E27FC236}">
                  <a16:creationId xmlns:a16="http://schemas.microsoft.com/office/drawing/2014/main" id="{BE9B516E-F29C-439E-85A7-5DFC4570E27B}"/>
                </a:ext>
              </a:extLst>
            </p:cNvPr>
            <p:cNvGraphicFramePr>
              <a:graphicFrameLocks noChangeAspect="1"/>
            </p:cNvGraphicFramePr>
            <p:nvPr/>
          </p:nvGraphicFramePr>
          <p:xfrm>
            <a:off x="4934" y="2044"/>
            <a:ext cx="490" cy="393"/>
          </p:xfrm>
          <a:graphic>
            <a:graphicData uri="http://schemas.openxmlformats.org/presentationml/2006/ole">
              <mc:AlternateContent xmlns:mc="http://schemas.openxmlformats.org/markup-compatibility/2006">
                <mc:Choice xmlns:v="urn:schemas-microsoft-com:vml" Requires="v">
                  <p:oleObj name="公式" r:id="rId8" imgW="200006" imgH="142977" progId="Equation.3">
                    <p:embed/>
                  </p:oleObj>
                </mc:Choice>
                <mc:Fallback>
                  <p:oleObj name="公式" r:id="rId8" imgW="200006" imgH="142977" progId="Equation.3">
                    <p:embed/>
                    <p:pic>
                      <p:nvPicPr>
                        <p:cNvPr id="102487" name="Object 68">
                          <a:extLst>
                            <a:ext uri="{FF2B5EF4-FFF2-40B4-BE49-F238E27FC236}">
                              <a16:creationId xmlns:a16="http://schemas.microsoft.com/office/drawing/2014/main" id="{BE9B516E-F29C-439E-85A7-5DFC4570E27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34" y="2044"/>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88" name="Text Box 69">
              <a:extLst>
                <a:ext uri="{FF2B5EF4-FFF2-40B4-BE49-F238E27FC236}">
                  <a16:creationId xmlns:a16="http://schemas.microsoft.com/office/drawing/2014/main" id="{9A80D528-884F-403A-98D5-5F87FE746795}"/>
                </a:ext>
              </a:extLst>
            </p:cNvPr>
            <p:cNvSpPr txBox="1">
              <a:spLocks noChangeArrowheads="1"/>
            </p:cNvSpPr>
            <p:nvPr/>
          </p:nvSpPr>
          <p:spPr bwMode="auto">
            <a:xfrm>
              <a:off x="3802" y="3196"/>
              <a:ext cx="72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(b)</a:t>
              </a:r>
            </a:p>
          </p:txBody>
        </p:sp>
      </p:grpSp>
      <p:grpSp>
        <p:nvGrpSpPr>
          <p:cNvPr id="38" name="Group 72">
            <a:extLst>
              <a:ext uri="{FF2B5EF4-FFF2-40B4-BE49-F238E27FC236}">
                <a16:creationId xmlns:a16="http://schemas.microsoft.com/office/drawing/2014/main" id="{04EF801F-91EC-4094-A55A-49AB93CBBA23}"/>
              </a:ext>
            </a:extLst>
          </p:cNvPr>
          <p:cNvGrpSpPr>
            <a:grpSpLocks/>
          </p:cNvGrpSpPr>
          <p:nvPr/>
        </p:nvGrpSpPr>
        <p:grpSpPr bwMode="auto">
          <a:xfrm>
            <a:off x="1860551" y="2660651"/>
            <a:ext cx="3521075" cy="3084513"/>
            <a:chOff x="2736" y="1660"/>
            <a:chExt cx="2218" cy="1943"/>
          </a:xfrm>
        </p:grpSpPr>
        <p:graphicFrame>
          <p:nvGraphicFramePr>
            <p:cNvPr id="102432" name="Object 37">
              <a:extLst>
                <a:ext uri="{FF2B5EF4-FFF2-40B4-BE49-F238E27FC236}">
                  <a16:creationId xmlns:a16="http://schemas.microsoft.com/office/drawing/2014/main" id="{B45A1668-1A91-4E3A-8D84-CB505EF62FE1}"/>
                </a:ext>
              </a:extLst>
            </p:cNvPr>
            <p:cNvGraphicFramePr>
              <a:graphicFrameLocks noChangeAspect="1"/>
            </p:cNvGraphicFramePr>
            <p:nvPr/>
          </p:nvGraphicFramePr>
          <p:xfrm>
            <a:off x="3239" y="2352"/>
            <a:ext cx="613" cy="432"/>
          </p:xfrm>
          <a:graphic>
            <a:graphicData uri="http://schemas.openxmlformats.org/presentationml/2006/ole">
              <mc:AlternateContent xmlns:mc="http://schemas.openxmlformats.org/markup-compatibility/2006">
                <mc:Choice xmlns:v="urn:schemas-microsoft-com:vml" Requires="v">
                  <p:oleObj name="Equation" r:id="rId10" imgW="266675" imgH="171450" progId="Equation.DSMT4">
                    <p:embed/>
                  </p:oleObj>
                </mc:Choice>
                <mc:Fallback>
                  <p:oleObj name="Equation" r:id="rId10" imgW="266675" imgH="171450" progId="Equation.DSMT4">
                    <p:embed/>
                    <p:pic>
                      <p:nvPicPr>
                        <p:cNvPr id="102432" name="Object 37">
                          <a:extLst>
                            <a:ext uri="{FF2B5EF4-FFF2-40B4-BE49-F238E27FC236}">
                              <a16:creationId xmlns:a16="http://schemas.microsoft.com/office/drawing/2014/main" id="{B45A1668-1A91-4E3A-8D84-CB505EF62FE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39" y="2352"/>
                          <a:ext cx="613"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33" name="Text Box 38">
              <a:extLst>
                <a:ext uri="{FF2B5EF4-FFF2-40B4-BE49-F238E27FC236}">
                  <a16:creationId xmlns:a16="http://schemas.microsoft.com/office/drawing/2014/main" id="{A269D205-1588-48F9-AC65-54480C71F26D}"/>
                </a:ext>
              </a:extLst>
            </p:cNvPr>
            <p:cNvSpPr txBox="1">
              <a:spLocks noChangeArrowheads="1"/>
            </p:cNvSpPr>
            <p:nvPr/>
          </p:nvSpPr>
          <p:spPr bwMode="auto">
            <a:xfrm>
              <a:off x="3850" y="2188"/>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无源</a:t>
              </a:r>
            </a:p>
          </p:txBody>
        </p:sp>
        <p:sp>
          <p:nvSpPr>
            <p:cNvPr id="102434" name="Rectangle 39">
              <a:extLst>
                <a:ext uri="{FF2B5EF4-FFF2-40B4-BE49-F238E27FC236}">
                  <a16:creationId xmlns:a16="http://schemas.microsoft.com/office/drawing/2014/main" id="{184A08AE-46EC-444F-A30A-70A5549EEB59}"/>
                </a:ext>
              </a:extLst>
            </p:cNvPr>
            <p:cNvSpPr>
              <a:spLocks noChangeArrowheads="1"/>
            </p:cNvSpPr>
            <p:nvPr/>
          </p:nvSpPr>
          <p:spPr bwMode="auto">
            <a:xfrm>
              <a:off x="3754" y="1948"/>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2435" name="Line 40">
              <a:extLst>
                <a:ext uri="{FF2B5EF4-FFF2-40B4-BE49-F238E27FC236}">
                  <a16:creationId xmlns:a16="http://schemas.microsoft.com/office/drawing/2014/main" id="{B0A6C41F-C226-4D5A-8C68-9661F93AF85A}"/>
                </a:ext>
              </a:extLst>
            </p:cNvPr>
            <p:cNvSpPr>
              <a:spLocks noChangeShapeType="1"/>
            </p:cNvSpPr>
            <p:nvPr/>
          </p:nvSpPr>
          <p:spPr bwMode="auto">
            <a:xfrm>
              <a:off x="3370" y="204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36" name="Line 41">
              <a:extLst>
                <a:ext uri="{FF2B5EF4-FFF2-40B4-BE49-F238E27FC236}">
                  <a16:creationId xmlns:a16="http://schemas.microsoft.com/office/drawing/2014/main" id="{D33F97B5-9A5D-4F74-B485-A749BF77344F}"/>
                </a:ext>
              </a:extLst>
            </p:cNvPr>
            <p:cNvSpPr>
              <a:spLocks noChangeShapeType="1"/>
            </p:cNvSpPr>
            <p:nvPr/>
          </p:nvSpPr>
          <p:spPr bwMode="auto">
            <a:xfrm>
              <a:off x="3370" y="3100"/>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37" name="Line 42">
              <a:extLst>
                <a:ext uri="{FF2B5EF4-FFF2-40B4-BE49-F238E27FC236}">
                  <a16:creationId xmlns:a16="http://schemas.microsoft.com/office/drawing/2014/main" id="{FC2EF2D0-853B-4050-BD3E-34158FF7BF84}"/>
                </a:ext>
              </a:extLst>
            </p:cNvPr>
            <p:cNvSpPr>
              <a:spLocks noChangeShapeType="1"/>
            </p:cNvSpPr>
            <p:nvPr/>
          </p:nvSpPr>
          <p:spPr bwMode="auto">
            <a:xfrm flipH="1">
              <a:off x="3178" y="2044"/>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38" name="Line 43">
              <a:extLst>
                <a:ext uri="{FF2B5EF4-FFF2-40B4-BE49-F238E27FC236}">
                  <a16:creationId xmlns:a16="http://schemas.microsoft.com/office/drawing/2014/main" id="{C4B242A7-49C4-4201-82EC-1A012865A1B8}"/>
                </a:ext>
              </a:extLst>
            </p:cNvPr>
            <p:cNvSpPr>
              <a:spLocks noChangeShapeType="1"/>
            </p:cNvSpPr>
            <p:nvPr/>
          </p:nvSpPr>
          <p:spPr bwMode="auto">
            <a:xfrm flipH="1">
              <a:off x="3178" y="3100"/>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39" name="Oval 44">
              <a:extLst>
                <a:ext uri="{FF2B5EF4-FFF2-40B4-BE49-F238E27FC236}">
                  <a16:creationId xmlns:a16="http://schemas.microsoft.com/office/drawing/2014/main" id="{CDFAD82E-1E1B-4317-A3A3-1F7303BFD422}"/>
                </a:ext>
              </a:extLst>
            </p:cNvPr>
            <p:cNvSpPr>
              <a:spLocks noChangeArrowheads="1"/>
            </p:cNvSpPr>
            <p:nvPr/>
          </p:nvSpPr>
          <p:spPr bwMode="auto">
            <a:xfrm>
              <a:off x="3034" y="2428"/>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2440" name="Line 45">
              <a:extLst>
                <a:ext uri="{FF2B5EF4-FFF2-40B4-BE49-F238E27FC236}">
                  <a16:creationId xmlns:a16="http://schemas.microsoft.com/office/drawing/2014/main" id="{598E33D5-2B00-43EE-842E-4E4CE16A90AA}"/>
                </a:ext>
              </a:extLst>
            </p:cNvPr>
            <p:cNvSpPr>
              <a:spLocks noChangeShapeType="1"/>
            </p:cNvSpPr>
            <p:nvPr/>
          </p:nvSpPr>
          <p:spPr bwMode="auto">
            <a:xfrm>
              <a:off x="3034" y="2572"/>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41" name="Line 46">
              <a:extLst>
                <a:ext uri="{FF2B5EF4-FFF2-40B4-BE49-F238E27FC236}">
                  <a16:creationId xmlns:a16="http://schemas.microsoft.com/office/drawing/2014/main" id="{36976282-7CAE-456C-AA48-C00C18F6691D}"/>
                </a:ext>
              </a:extLst>
            </p:cNvPr>
            <p:cNvSpPr>
              <a:spLocks noChangeShapeType="1"/>
            </p:cNvSpPr>
            <p:nvPr/>
          </p:nvSpPr>
          <p:spPr bwMode="auto">
            <a:xfrm flipV="1">
              <a:off x="3178" y="2140"/>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42" name="Line 47">
              <a:extLst>
                <a:ext uri="{FF2B5EF4-FFF2-40B4-BE49-F238E27FC236}">
                  <a16:creationId xmlns:a16="http://schemas.microsoft.com/office/drawing/2014/main" id="{1C3E0DAA-1C0A-4BA4-B30C-9F676AEBDAB5}"/>
                </a:ext>
              </a:extLst>
            </p:cNvPr>
            <p:cNvSpPr>
              <a:spLocks noChangeShapeType="1"/>
            </p:cNvSpPr>
            <p:nvPr/>
          </p:nvSpPr>
          <p:spPr bwMode="auto">
            <a:xfrm>
              <a:off x="3178" y="2716"/>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43" name="Line 48">
              <a:extLst>
                <a:ext uri="{FF2B5EF4-FFF2-40B4-BE49-F238E27FC236}">
                  <a16:creationId xmlns:a16="http://schemas.microsoft.com/office/drawing/2014/main" id="{03D74DD8-6837-45D8-B3D5-A6D5CEB75858}"/>
                </a:ext>
              </a:extLst>
            </p:cNvPr>
            <p:cNvSpPr>
              <a:spLocks noChangeShapeType="1"/>
            </p:cNvSpPr>
            <p:nvPr/>
          </p:nvSpPr>
          <p:spPr bwMode="auto">
            <a:xfrm>
              <a:off x="3178" y="204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44" name="Line 49">
              <a:extLst>
                <a:ext uri="{FF2B5EF4-FFF2-40B4-BE49-F238E27FC236}">
                  <a16:creationId xmlns:a16="http://schemas.microsoft.com/office/drawing/2014/main" id="{A10EBC4F-B8FE-4465-914D-AF1A491744BF}"/>
                </a:ext>
              </a:extLst>
            </p:cNvPr>
            <p:cNvSpPr>
              <a:spLocks noChangeShapeType="1"/>
            </p:cNvSpPr>
            <p:nvPr/>
          </p:nvSpPr>
          <p:spPr bwMode="auto">
            <a:xfrm>
              <a:off x="4378" y="204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45" name="Line 50">
              <a:extLst>
                <a:ext uri="{FF2B5EF4-FFF2-40B4-BE49-F238E27FC236}">
                  <a16:creationId xmlns:a16="http://schemas.microsoft.com/office/drawing/2014/main" id="{53BA6856-AC11-4624-97BA-45EE00917F8C}"/>
                </a:ext>
              </a:extLst>
            </p:cNvPr>
            <p:cNvSpPr>
              <a:spLocks noChangeShapeType="1"/>
            </p:cNvSpPr>
            <p:nvPr/>
          </p:nvSpPr>
          <p:spPr bwMode="auto">
            <a:xfrm>
              <a:off x="4378" y="3100"/>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46" name="Text Box 51">
              <a:extLst>
                <a:ext uri="{FF2B5EF4-FFF2-40B4-BE49-F238E27FC236}">
                  <a16:creationId xmlns:a16="http://schemas.microsoft.com/office/drawing/2014/main" id="{0917C62C-BF7E-4A60-8F14-2549111CE08E}"/>
                </a:ext>
              </a:extLst>
            </p:cNvPr>
            <p:cNvSpPr txBox="1">
              <a:spLocks noChangeArrowheads="1"/>
            </p:cNvSpPr>
            <p:nvPr/>
          </p:nvSpPr>
          <p:spPr bwMode="auto">
            <a:xfrm>
              <a:off x="4570"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2447" name="Text Box 52">
              <a:extLst>
                <a:ext uri="{FF2B5EF4-FFF2-40B4-BE49-F238E27FC236}">
                  <a16:creationId xmlns:a16="http://schemas.microsoft.com/office/drawing/2014/main" id="{C9A33FEE-1CE3-41CC-A18B-0798717325D8}"/>
                </a:ext>
              </a:extLst>
            </p:cNvPr>
            <p:cNvSpPr txBox="1">
              <a:spLocks noChangeArrowheads="1"/>
            </p:cNvSpPr>
            <p:nvPr/>
          </p:nvSpPr>
          <p:spPr bwMode="auto">
            <a:xfrm>
              <a:off x="4522"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2448" name="Text Box 53">
              <a:extLst>
                <a:ext uri="{FF2B5EF4-FFF2-40B4-BE49-F238E27FC236}">
                  <a16:creationId xmlns:a16="http://schemas.microsoft.com/office/drawing/2014/main" id="{544103F5-8EA4-4056-AD33-79A025BF3A34}"/>
                </a:ext>
              </a:extLst>
            </p:cNvPr>
            <p:cNvSpPr txBox="1">
              <a:spLocks noChangeArrowheads="1"/>
            </p:cNvSpPr>
            <p:nvPr/>
          </p:nvSpPr>
          <p:spPr bwMode="auto">
            <a:xfrm>
              <a:off x="3226"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2449" name="Text Box 54">
              <a:extLst>
                <a:ext uri="{FF2B5EF4-FFF2-40B4-BE49-F238E27FC236}">
                  <a16:creationId xmlns:a16="http://schemas.microsoft.com/office/drawing/2014/main" id="{96C0DD19-0C8D-4DE6-B391-E6713F386809}"/>
                </a:ext>
              </a:extLst>
            </p:cNvPr>
            <p:cNvSpPr txBox="1">
              <a:spLocks noChangeArrowheads="1"/>
            </p:cNvSpPr>
            <p:nvPr/>
          </p:nvSpPr>
          <p:spPr bwMode="auto">
            <a:xfrm>
              <a:off x="3274"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2450" name="Text Box 55">
              <a:extLst>
                <a:ext uri="{FF2B5EF4-FFF2-40B4-BE49-F238E27FC236}">
                  <a16:creationId xmlns:a16="http://schemas.microsoft.com/office/drawing/2014/main" id="{CCC165D5-DDF2-49C9-B94F-F9026C93A2C9}"/>
                </a:ext>
              </a:extLst>
            </p:cNvPr>
            <p:cNvSpPr txBox="1">
              <a:spLocks noChangeArrowheads="1"/>
            </p:cNvSpPr>
            <p:nvPr/>
          </p:nvSpPr>
          <p:spPr bwMode="auto">
            <a:xfrm>
              <a:off x="3322" y="2024"/>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2451" name="Text Box 56">
              <a:extLst>
                <a:ext uri="{FF2B5EF4-FFF2-40B4-BE49-F238E27FC236}">
                  <a16:creationId xmlns:a16="http://schemas.microsoft.com/office/drawing/2014/main" id="{0B481E7A-9B86-4CD9-8B60-296235EBF87B}"/>
                </a:ext>
              </a:extLst>
            </p:cNvPr>
            <p:cNvSpPr txBox="1">
              <a:spLocks noChangeArrowheads="1"/>
            </p:cNvSpPr>
            <p:nvPr/>
          </p:nvSpPr>
          <p:spPr bwMode="auto">
            <a:xfrm>
              <a:off x="3370" y="266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2452" name="Object 60">
              <a:extLst>
                <a:ext uri="{FF2B5EF4-FFF2-40B4-BE49-F238E27FC236}">
                  <a16:creationId xmlns:a16="http://schemas.microsoft.com/office/drawing/2014/main" id="{490DABAF-6E6A-41E7-9FE1-7AE6E42DD272}"/>
                </a:ext>
              </a:extLst>
            </p:cNvPr>
            <p:cNvGraphicFramePr>
              <a:graphicFrameLocks noChangeAspect="1"/>
            </p:cNvGraphicFramePr>
            <p:nvPr/>
          </p:nvGraphicFramePr>
          <p:xfrm>
            <a:off x="2736" y="2035"/>
            <a:ext cx="490" cy="393"/>
          </p:xfrm>
          <a:graphic>
            <a:graphicData uri="http://schemas.openxmlformats.org/presentationml/2006/ole">
              <mc:AlternateContent xmlns:mc="http://schemas.openxmlformats.org/markup-compatibility/2006">
                <mc:Choice xmlns:v="urn:schemas-microsoft-com:vml" Requires="v">
                  <p:oleObj name="公式" r:id="rId12" imgW="200006" imgH="142977" progId="Equation.3">
                    <p:embed/>
                  </p:oleObj>
                </mc:Choice>
                <mc:Fallback>
                  <p:oleObj name="公式" r:id="rId12" imgW="200006" imgH="142977" progId="Equation.3">
                    <p:embed/>
                    <p:pic>
                      <p:nvPicPr>
                        <p:cNvPr id="102452" name="Object 60">
                          <a:extLst>
                            <a:ext uri="{FF2B5EF4-FFF2-40B4-BE49-F238E27FC236}">
                              <a16:creationId xmlns:a16="http://schemas.microsoft.com/office/drawing/2014/main" id="{490DABAF-6E6A-41E7-9FE1-7AE6E42DD27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736" y="2035"/>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53" name="Line 61">
              <a:extLst>
                <a:ext uri="{FF2B5EF4-FFF2-40B4-BE49-F238E27FC236}">
                  <a16:creationId xmlns:a16="http://schemas.microsoft.com/office/drawing/2014/main" id="{681EC39C-3C5F-4736-A819-4DDEEE10DDDD}"/>
                </a:ext>
              </a:extLst>
            </p:cNvPr>
            <p:cNvSpPr>
              <a:spLocks noChangeShapeType="1"/>
            </p:cNvSpPr>
            <p:nvPr/>
          </p:nvSpPr>
          <p:spPr bwMode="auto">
            <a:xfrm>
              <a:off x="4666" y="2044"/>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54" name="Line 62">
              <a:extLst>
                <a:ext uri="{FF2B5EF4-FFF2-40B4-BE49-F238E27FC236}">
                  <a16:creationId xmlns:a16="http://schemas.microsoft.com/office/drawing/2014/main" id="{A609BB08-886F-4E8A-B895-F0EA5B76D06F}"/>
                </a:ext>
              </a:extLst>
            </p:cNvPr>
            <p:cNvSpPr>
              <a:spLocks noChangeShapeType="1"/>
            </p:cNvSpPr>
            <p:nvPr/>
          </p:nvSpPr>
          <p:spPr bwMode="auto">
            <a:xfrm flipH="1">
              <a:off x="4714" y="3100"/>
              <a:ext cx="240" cy="9"/>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55" name="Text Box 69">
              <a:extLst>
                <a:ext uri="{FF2B5EF4-FFF2-40B4-BE49-F238E27FC236}">
                  <a16:creationId xmlns:a16="http://schemas.microsoft.com/office/drawing/2014/main" id="{DAF61D3A-64B8-407A-8958-9ED1F9E6EA80}"/>
                </a:ext>
              </a:extLst>
            </p:cNvPr>
            <p:cNvSpPr txBox="1">
              <a:spLocks noChangeArrowheads="1"/>
            </p:cNvSpPr>
            <p:nvPr/>
          </p:nvSpPr>
          <p:spPr bwMode="auto">
            <a:xfrm>
              <a:off x="3802" y="3196"/>
              <a:ext cx="72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(c)</a:t>
              </a:r>
            </a:p>
          </p:txBody>
        </p:sp>
      </p:grpSp>
      <p:grpSp>
        <p:nvGrpSpPr>
          <p:cNvPr id="72" name="Group 72">
            <a:extLst>
              <a:ext uri="{FF2B5EF4-FFF2-40B4-BE49-F238E27FC236}">
                <a16:creationId xmlns:a16="http://schemas.microsoft.com/office/drawing/2014/main" id="{7E403BB8-8CF8-490B-A492-D6A9AFA6E365}"/>
              </a:ext>
            </a:extLst>
          </p:cNvPr>
          <p:cNvGrpSpPr>
            <a:grpSpLocks/>
          </p:cNvGrpSpPr>
          <p:nvPr/>
        </p:nvGrpSpPr>
        <p:grpSpPr bwMode="auto">
          <a:xfrm>
            <a:off x="6716713" y="2624138"/>
            <a:ext cx="3890962" cy="3084512"/>
            <a:chOff x="2973" y="1660"/>
            <a:chExt cx="2451" cy="1943"/>
          </a:xfrm>
        </p:grpSpPr>
        <p:graphicFrame>
          <p:nvGraphicFramePr>
            <p:cNvPr id="102408" name="Object 37">
              <a:extLst>
                <a:ext uri="{FF2B5EF4-FFF2-40B4-BE49-F238E27FC236}">
                  <a16:creationId xmlns:a16="http://schemas.microsoft.com/office/drawing/2014/main" id="{6535A3E0-DEE1-4E2D-A68E-BD93426FB78A}"/>
                </a:ext>
              </a:extLst>
            </p:cNvPr>
            <p:cNvGraphicFramePr>
              <a:graphicFrameLocks noChangeAspect="1"/>
            </p:cNvGraphicFramePr>
            <p:nvPr/>
          </p:nvGraphicFramePr>
          <p:xfrm>
            <a:off x="2973" y="2350"/>
            <a:ext cx="637" cy="432"/>
          </p:xfrm>
          <a:graphic>
            <a:graphicData uri="http://schemas.openxmlformats.org/presentationml/2006/ole">
              <mc:AlternateContent xmlns:mc="http://schemas.openxmlformats.org/markup-compatibility/2006">
                <mc:Choice xmlns:v="urn:schemas-microsoft-com:vml" Requires="v">
                  <p:oleObj name="Equation" r:id="rId14" imgW="276155" imgH="171450" progId="Equation.DSMT4">
                    <p:embed/>
                  </p:oleObj>
                </mc:Choice>
                <mc:Fallback>
                  <p:oleObj name="Equation" r:id="rId14" imgW="276155" imgH="171450" progId="Equation.DSMT4">
                    <p:embed/>
                    <p:pic>
                      <p:nvPicPr>
                        <p:cNvPr id="102408" name="Object 37">
                          <a:extLst>
                            <a:ext uri="{FF2B5EF4-FFF2-40B4-BE49-F238E27FC236}">
                              <a16:creationId xmlns:a16="http://schemas.microsoft.com/office/drawing/2014/main" id="{6535A3E0-DEE1-4E2D-A68E-BD93426FB78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973" y="2350"/>
                          <a:ext cx="637"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09" name="Text Box 38">
              <a:extLst>
                <a:ext uri="{FF2B5EF4-FFF2-40B4-BE49-F238E27FC236}">
                  <a16:creationId xmlns:a16="http://schemas.microsoft.com/office/drawing/2014/main" id="{8EE9BD86-8CAE-414E-B0BA-6988B3E74D12}"/>
                </a:ext>
              </a:extLst>
            </p:cNvPr>
            <p:cNvSpPr txBox="1">
              <a:spLocks noChangeArrowheads="1"/>
            </p:cNvSpPr>
            <p:nvPr/>
          </p:nvSpPr>
          <p:spPr bwMode="auto">
            <a:xfrm>
              <a:off x="3850" y="2188"/>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无源</a:t>
              </a:r>
            </a:p>
          </p:txBody>
        </p:sp>
        <p:sp>
          <p:nvSpPr>
            <p:cNvPr id="102410" name="Rectangle 39">
              <a:extLst>
                <a:ext uri="{FF2B5EF4-FFF2-40B4-BE49-F238E27FC236}">
                  <a16:creationId xmlns:a16="http://schemas.microsoft.com/office/drawing/2014/main" id="{1A7A9F9F-5D35-4106-80E7-ED3FFC053853}"/>
                </a:ext>
              </a:extLst>
            </p:cNvPr>
            <p:cNvSpPr>
              <a:spLocks noChangeArrowheads="1"/>
            </p:cNvSpPr>
            <p:nvPr/>
          </p:nvSpPr>
          <p:spPr bwMode="auto">
            <a:xfrm>
              <a:off x="3754" y="1948"/>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2411" name="Line 40">
              <a:extLst>
                <a:ext uri="{FF2B5EF4-FFF2-40B4-BE49-F238E27FC236}">
                  <a16:creationId xmlns:a16="http://schemas.microsoft.com/office/drawing/2014/main" id="{C8876342-D514-446C-BA7E-3EAD25262C22}"/>
                </a:ext>
              </a:extLst>
            </p:cNvPr>
            <p:cNvSpPr>
              <a:spLocks noChangeShapeType="1"/>
            </p:cNvSpPr>
            <p:nvPr/>
          </p:nvSpPr>
          <p:spPr bwMode="auto">
            <a:xfrm>
              <a:off x="3370" y="204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12" name="Line 41">
              <a:extLst>
                <a:ext uri="{FF2B5EF4-FFF2-40B4-BE49-F238E27FC236}">
                  <a16:creationId xmlns:a16="http://schemas.microsoft.com/office/drawing/2014/main" id="{648567E8-6CD0-449C-89AA-1840BBDAFF81}"/>
                </a:ext>
              </a:extLst>
            </p:cNvPr>
            <p:cNvSpPr>
              <a:spLocks noChangeShapeType="1"/>
            </p:cNvSpPr>
            <p:nvPr/>
          </p:nvSpPr>
          <p:spPr bwMode="auto">
            <a:xfrm>
              <a:off x="3370" y="3100"/>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13" name="Line 42">
              <a:extLst>
                <a:ext uri="{FF2B5EF4-FFF2-40B4-BE49-F238E27FC236}">
                  <a16:creationId xmlns:a16="http://schemas.microsoft.com/office/drawing/2014/main" id="{0A3D1267-C456-4E2C-951E-F6BF38326180}"/>
                </a:ext>
              </a:extLst>
            </p:cNvPr>
            <p:cNvSpPr>
              <a:spLocks noChangeShapeType="1"/>
            </p:cNvSpPr>
            <p:nvPr/>
          </p:nvSpPr>
          <p:spPr bwMode="auto">
            <a:xfrm flipH="1">
              <a:off x="3178" y="2044"/>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14" name="Line 43">
              <a:extLst>
                <a:ext uri="{FF2B5EF4-FFF2-40B4-BE49-F238E27FC236}">
                  <a16:creationId xmlns:a16="http://schemas.microsoft.com/office/drawing/2014/main" id="{0F617E16-7CEF-4F0E-A4DC-CDA2EC730490}"/>
                </a:ext>
              </a:extLst>
            </p:cNvPr>
            <p:cNvSpPr>
              <a:spLocks noChangeShapeType="1"/>
            </p:cNvSpPr>
            <p:nvPr/>
          </p:nvSpPr>
          <p:spPr bwMode="auto">
            <a:xfrm flipH="1">
              <a:off x="3178" y="3100"/>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15" name="Line 49">
              <a:extLst>
                <a:ext uri="{FF2B5EF4-FFF2-40B4-BE49-F238E27FC236}">
                  <a16:creationId xmlns:a16="http://schemas.microsoft.com/office/drawing/2014/main" id="{BB434AC1-EFB8-4C47-8040-B2BC4208FA83}"/>
                </a:ext>
              </a:extLst>
            </p:cNvPr>
            <p:cNvSpPr>
              <a:spLocks noChangeShapeType="1"/>
            </p:cNvSpPr>
            <p:nvPr/>
          </p:nvSpPr>
          <p:spPr bwMode="auto">
            <a:xfrm>
              <a:off x="4378" y="204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16" name="Line 50">
              <a:extLst>
                <a:ext uri="{FF2B5EF4-FFF2-40B4-BE49-F238E27FC236}">
                  <a16:creationId xmlns:a16="http://schemas.microsoft.com/office/drawing/2014/main" id="{FCD103CD-F8A0-469F-9072-68DEAD842154}"/>
                </a:ext>
              </a:extLst>
            </p:cNvPr>
            <p:cNvSpPr>
              <a:spLocks noChangeShapeType="1"/>
            </p:cNvSpPr>
            <p:nvPr/>
          </p:nvSpPr>
          <p:spPr bwMode="auto">
            <a:xfrm>
              <a:off x="4378" y="3100"/>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17" name="Text Box 51">
              <a:extLst>
                <a:ext uri="{FF2B5EF4-FFF2-40B4-BE49-F238E27FC236}">
                  <a16:creationId xmlns:a16="http://schemas.microsoft.com/office/drawing/2014/main" id="{4F8F1E30-6E18-46DA-86C0-CB7EE3025A98}"/>
                </a:ext>
              </a:extLst>
            </p:cNvPr>
            <p:cNvSpPr txBox="1">
              <a:spLocks noChangeArrowheads="1"/>
            </p:cNvSpPr>
            <p:nvPr/>
          </p:nvSpPr>
          <p:spPr bwMode="auto">
            <a:xfrm>
              <a:off x="4570"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2418" name="Text Box 52">
              <a:extLst>
                <a:ext uri="{FF2B5EF4-FFF2-40B4-BE49-F238E27FC236}">
                  <a16:creationId xmlns:a16="http://schemas.microsoft.com/office/drawing/2014/main" id="{95D8270F-98E8-4853-801A-0BE4E65188B2}"/>
                </a:ext>
              </a:extLst>
            </p:cNvPr>
            <p:cNvSpPr txBox="1">
              <a:spLocks noChangeArrowheads="1"/>
            </p:cNvSpPr>
            <p:nvPr/>
          </p:nvSpPr>
          <p:spPr bwMode="auto">
            <a:xfrm>
              <a:off x="4522"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2419" name="Text Box 53">
              <a:extLst>
                <a:ext uri="{FF2B5EF4-FFF2-40B4-BE49-F238E27FC236}">
                  <a16:creationId xmlns:a16="http://schemas.microsoft.com/office/drawing/2014/main" id="{23453971-F9CF-4441-B4B5-D244BA3E53EA}"/>
                </a:ext>
              </a:extLst>
            </p:cNvPr>
            <p:cNvSpPr txBox="1">
              <a:spLocks noChangeArrowheads="1"/>
            </p:cNvSpPr>
            <p:nvPr/>
          </p:nvSpPr>
          <p:spPr bwMode="auto">
            <a:xfrm>
              <a:off x="3226"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2420" name="Text Box 54">
              <a:extLst>
                <a:ext uri="{FF2B5EF4-FFF2-40B4-BE49-F238E27FC236}">
                  <a16:creationId xmlns:a16="http://schemas.microsoft.com/office/drawing/2014/main" id="{0028E579-4446-436B-9C62-54969C4AE550}"/>
                </a:ext>
              </a:extLst>
            </p:cNvPr>
            <p:cNvSpPr txBox="1">
              <a:spLocks noChangeArrowheads="1"/>
            </p:cNvSpPr>
            <p:nvPr/>
          </p:nvSpPr>
          <p:spPr bwMode="auto">
            <a:xfrm>
              <a:off x="3274"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2421" name="Text Box 55">
              <a:extLst>
                <a:ext uri="{FF2B5EF4-FFF2-40B4-BE49-F238E27FC236}">
                  <a16:creationId xmlns:a16="http://schemas.microsoft.com/office/drawing/2014/main" id="{35F1C757-4D62-4910-9F33-26E3F430B3F1}"/>
                </a:ext>
              </a:extLst>
            </p:cNvPr>
            <p:cNvSpPr txBox="1">
              <a:spLocks noChangeArrowheads="1"/>
            </p:cNvSpPr>
            <p:nvPr/>
          </p:nvSpPr>
          <p:spPr bwMode="auto">
            <a:xfrm>
              <a:off x="3322" y="2024"/>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2422" name="Text Box 56">
              <a:extLst>
                <a:ext uri="{FF2B5EF4-FFF2-40B4-BE49-F238E27FC236}">
                  <a16:creationId xmlns:a16="http://schemas.microsoft.com/office/drawing/2014/main" id="{329F46C8-C362-4A38-9D3E-D47C7603EA7F}"/>
                </a:ext>
              </a:extLst>
            </p:cNvPr>
            <p:cNvSpPr txBox="1">
              <a:spLocks noChangeArrowheads="1"/>
            </p:cNvSpPr>
            <p:nvPr/>
          </p:nvSpPr>
          <p:spPr bwMode="auto">
            <a:xfrm>
              <a:off x="3370" y="266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2423" name="Line 61">
              <a:extLst>
                <a:ext uri="{FF2B5EF4-FFF2-40B4-BE49-F238E27FC236}">
                  <a16:creationId xmlns:a16="http://schemas.microsoft.com/office/drawing/2014/main" id="{7D80E81C-8C5D-43A8-B8EE-A29D254E43E9}"/>
                </a:ext>
              </a:extLst>
            </p:cNvPr>
            <p:cNvSpPr>
              <a:spLocks noChangeShapeType="1"/>
            </p:cNvSpPr>
            <p:nvPr/>
          </p:nvSpPr>
          <p:spPr bwMode="auto">
            <a:xfrm>
              <a:off x="4666" y="2044"/>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24" name="Line 62">
              <a:extLst>
                <a:ext uri="{FF2B5EF4-FFF2-40B4-BE49-F238E27FC236}">
                  <a16:creationId xmlns:a16="http://schemas.microsoft.com/office/drawing/2014/main" id="{8D94E25A-703C-459E-AA38-998569825A03}"/>
                </a:ext>
              </a:extLst>
            </p:cNvPr>
            <p:cNvSpPr>
              <a:spLocks noChangeShapeType="1"/>
            </p:cNvSpPr>
            <p:nvPr/>
          </p:nvSpPr>
          <p:spPr bwMode="auto">
            <a:xfrm flipH="1">
              <a:off x="4714" y="3100"/>
              <a:ext cx="240" cy="9"/>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25" name="Oval 63">
              <a:extLst>
                <a:ext uri="{FF2B5EF4-FFF2-40B4-BE49-F238E27FC236}">
                  <a16:creationId xmlns:a16="http://schemas.microsoft.com/office/drawing/2014/main" id="{C413BC1A-B2F2-4CC0-8CF5-D9DD071BFA53}"/>
                </a:ext>
              </a:extLst>
            </p:cNvPr>
            <p:cNvSpPr>
              <a:spLocks noChangeArrowheads="1"/>
            </p:cNvSpPr>
            <p:nvPr/>
          </p:nvSpPr>
          <p:spPr bwMode="auto">
            <a:xfrm>
              <a:off x="4810" y="2437"/>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2426" name="Line 64">
              <a:extLst>
                <a:ext uri="{FF2B5EF4-FFF2-40B4-BE49-F238E27FC236}">
                  <a16:creationId xmlns:a16="http://schemas.microsoft.com/office/drawing/2014/main" id="{1C934C69-A488-4906-B349-508567FB6B5C}"/>
                </a:ext>
              </a:extLst>
            </p:cNvPr>
            <p:cNvSpPr>
              <a:spLocks noChangeShapeType="1"/>
            </p:cNvSpPr>
            <p:nvPr/>
          </p:nvSpPr>
          <p:spPr bwMode="auto">
            <a:xfrm>
              <a:off x="4810" y="2581"/>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27" name="Line 65">
              <a:extLst>
                <a:ext uri="{FF2B5EF4-FFF2-40B4-BE49-F238E27FC236}">
                  <a16:creationId xmlns:a16="http://schemas.microsoft.com/office/drawing/2014/main" id="{B95D3AD9-DC75-417B-919F-7B9032E9E88B}"/>
                </a:ext>
              </a:extLst>
            </p:cNvPr>
            <p:cNvSpPr>
              <a:spLocks noChangeShapeType="1"/>
            </p:cNvSpPr>
            <p:nvPr/>
          </p:nvSpPr>
          <p:spPr bwMode="auto">
            <a:xfrm flipV="1">
              <a:off x="4954" y="2149"/>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28" name="Line 66">
              <a:extLst>
                <a:ext uri="{FF2B5EF4-FFF2-40B4-BE49-F238E27FC236}">
                  <a16:creationId xmlns:a16="http://schemas.microsoft.com/office/drawing/2014/main" id="{122B4772-A525-4D69-8557-E8E373DCF580}"/>
                </a:ext>
              </a:extLst>
            </p:cNvPr>
            <p:cNvSpPr>
              <a:spLocks noChangeShapeType="1"/>
            </p:cNvSpPr>
            <p:nvPr/>
          </p:nvSpPr>
          <p:spPr bwMode="auto">
            <a:xfrm>
              <a:off x="4954" y="2725"/>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2429" name="Line 67">
              <a:extLst>
                <a:ext uri="{FF2B5EF4-FFF2-40B4-BE49-F238E27FC236}">
                  <a16:creationId xmlns:a16="http://schemas.microsoft.com/office/drawing/2014/main" id="{6088CDDD-533D-4264-B3F1-F4F84B60B0BD}"/>
                </a:ext>
              </a:extLst>
            </p:cNvPr>
            <p:cNvSpPr>
              <a:spLocks noChangeShapeType="1"/>
            </p:cNvSpPr>
            <p:nvPr/>
          </p:nvSpPr>
          <p:spPr bwMode="auto">
            <a:xfrm>
              <a:off x="4954" y="2053"/>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graphicFrame>
          <p:nvGraphicFramePr>
            <p:cNvPr id="102430" name="Object 68">
              <a:extLst>
                <a:ext uri="{FF2B5EF4-FFF2-40B4-BE49-F238E27FC236}">
                  <a16:creationId xmlns:a16="http://schemas.microsoft.com/office/drawing/2014/main" id="{72FCF550-250F-47AC-BB91-BFC4AE864C81}"/>
                </a:ext>
              </a:extLst>
            </p:cNvPr>
            <p:cNvGraphicFramePr>
              <a:graphicFrameLocks noChangeAspect="1"/>
            </p:cNvGraphicFramePr>
            <p:nvPr/>
          </p:nvGraphicFramePr>
          <p:xfrm>
            <a:off x="4934" y="2044"/>
            <a:ext cx="490" cy="393"/>
          </p:xfrm>
          <a:graphic>
            <a:graphicData uri="http://schemas.openxmlformats.org/presentationml/2006/ole">
              <mc:AlternateContent xmlns:mc="http://schemas.openxmlformats.org/markup-compatibility/2006">
                <mc:Choice xmlns:v="urn:schemas-microsoft-com:vml" Requires="v">
                  <p:oleObj name="公式" r:id="rId16" imgW="200006" imgH="142977" progId="Equation.3">
                    <p:embed/>
                  </p:oleObj>
                </mc:Choice>
                <mc:Fallback>
                  <p:oleObj name="公式" r:id="rId16" imgW="200006" imgH="142977" progId="Equation.3">
                    <p:embed/>
                    <p:pic>
                      <p:nvPicPr>
                        <p:cNvPr id="102430" name="Object 68">
                          <a:extLst>
                            <a:ext uri="{FF2B5EF4-FFF2-40B4-BE49-F238E27FC236}">
                              <a16:creationId xmlns:a16="http://schemas.microsoft.com/office/drawing/2014/main" id="{72FCF550-250F-47AC-BB91-BFC4AE864C81}"/>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934" y="2044"/>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31" name="Text Box 69">
              <a:extLst>
                <a:ext uri="{FF2B5EF4-FFF2-40B4-BE49-F238E27FC236}">
                  <a16:creationId xmlns:a16="http://schemas.microsoft.com/office/drawing/2014/main" id="{B60BC397-812F-4A8D-8713-012F42816677}"/>
                </a:ext>
              </a:extLst>
            </p:cNvPr>
            <p:cNvSpPr txBox="1">
              <a:spLocks noChangeArrowheads="1"/>
            </p:cNvSpPr>
            <p:nvPr/>
          </p:nvSpPr>
          <p:spPr bwMode="auto">
            <a:xfrm>
              <a:off x="3802" y="3196"/>
              <a:ext cx="72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(d)</a:t>
              </a:r>
            </a:p>
          </p:txBody>
        </p:sp>
      </p:grpSp>
      <p:sp>
        <p:nvSpPr>
          <p:cNvPr id="106" name="加号 105">
            <a:extLst>
              <a:ext uri="{FF2B5EF4-FFF2-40B4-BE49-F238E27FC236}">
                <a16:creationId xmlns:a16="http://schemas.microsoft.com/office/drawing/2014/main" id="{11677792-C041-4977-9F09-09422789A7CB}"/>
              </a:ext>
            </a:extLst>
          </p:cNvPr>
          <p:cNvSpPr/>
          <p:nvPr/>
        </p:nvSpPr>
        <p:spPr bwMode="auto">
          <a:xfrm>
            <a:off x="5467350" y="3502026"/>
            <a:ext cx="1244600" cy="1038225"/>
          </a:xfrm>
          <a:prstGeom prst="mathPlus">
            <a:avLst/>
          </a:prstGeom>
          <a:solidFill>
            <a:schemeClr val="accent1"/>
          </a:solidFill>
          <a:ln w="38100" cap="flat" cmpd="sng" algn="ctr">
            <a:solidFill>
              <a:schemeClr val="bg1"/>
            </a:solidFill>
            <a:prstDash val="solid"/>
            <a:round/>
            <a:headEnd type="none" w="med" len="med"/>
            <a:tailEnd type="none" w="med" len="med"/>
          </a:ln>
          <a:effectLst/>
        </p:spPr>
        <p:txBody>
          <a:bodyPr/>
          <a:lstStyle/>
          <a:p>
            <a:pPr eaLnBrk="0" fontAlgn="base" hangingPunct="0">
              <a:spcBef>
                <a:spcPct val="0"/>
              </a:spcBef>
              <a:spcAft>
                <a:spcPct val="0"/>
              </a:spcAft>
              <a:defRPr/>
            </a:pPr>
            <a:endParaRPr kumimoji="1" lang="zh-CN" altLang="en-US" sz="3600" b="1">
              <a:solidFill>
                <a:srgbClr val="FFFFFF"/>
              </a:solidFill>
              <a:latin typeface="Times New Roman" panose="02020603050405020304" pitchFamily="18" charset="0"/>
              <a:ea typeface="宋体" panose="02010600030101010101" pitchFamily="2" charset="-122"/>
            </a:endParaRPr>
          </a:p>
        </p:txBody>
      </p:sp>
      <p:graphicFrame>
        <p:nvGraphicFramePr>
          <p:cNvPr id="141" name="对象 140">
            <a:extLst>
              <a:ext uri="{FF2B5EF4-FFF2-40B4-BE49-F238E27FC236}">
                <a16:creationId xmlns:a16="http://schemas.microsoft.com/office/drawing/2014/main" id="{22797187-D761-4196-BC8E-A479B88CC69F}"/>
              </a:ext>
            </a:extLst>
          </p:cNvPr>
          <p:cNvGraphicFramePr>
            <a:graphicFrameLocks noChangeAspect="1"/>
          </p:cNvGraphicFramePr>
          <p:nvPr/>
        </p:nvGraphicFramePr>
        <p:xfrm>
          <a:off x="4719638" y="5811839"/>
          <a:ext cx="2647950" cy="681037"/>
        </p:xfrm>
        <a:graphic>
          <a:graphicData uri="http://schemas.openxmlformats.org/presentationml/2006/ole">
            <mc:AlternateContent xmlns:mc="http://schemas.openxmlformats.org/markup-compatibility/2006">
              <mc:Choice xmlns:v="urn:schemas-microsoft-com:vml" Requires="v">
                <p:oleObj name="Equation" r:id="rId18" imgW="914400" imgH="171450" progId="Equation.DSMT4">
                  <p:embed/>
                </p:oleObj>
              </mc:Choice>
              <mc:Fallback>
                <p:oleObj name="Equation" r:id="rId18" imgW="914400" imgH="171450" progId="Equation.DSMT4">
                  <p:embed/>
                  <p:pic>
                    <p:nvPicPr>
                      <p:cNvPr id="141" name="对象 140">
                        <a:extLst>
                          <a:ext uri="{FF2B5EF4-FFF2-40B4-BE49-F238E27FC236}">
                            <a16:creationId xmlns:a16="http://schemas.microsoft.com/office/drawing/2014/main" id="{22797187-D761-4196-BC8E-A479B88CC69F}"/>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719638" y="5811839"/>
                        <a:ext cx="2647950" cy="68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001567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41"/>
                                        </p:tgtEl>
                                        <p:attrNameLst>
                                          <p:attrName>style.visibility</p:attrName>
                                        </p:attrNameLst>
                                      </p:cBhvr>
                                      <p:to>
                                        <p:strVal val="visible"/>
                                      </p:to>
                                    </p:set>
                                    <p:anim calcmode="lin" valueType="num">
                                      <p:cBhvr additive="base">
                                        <p:cTn id="19" dur="500" fill="hold"/>
                                        <p:tgtEl>
                                          <p:spTgt spid="141"/>
                                        </p:tgtEl>
                                        <p:attrNameLst>
                                          <p:attrName>ppt_x</p:attrName>
                                        </p:attrNameLst>
                                      </p:cBhvr>
                                      <p:tavLst>
                                        <p:tav tm="0">
                                          <p:val>
                                            <p:strVal val="0-#ppt_w/2"/>
                                          </p:val>
                                        </p:tav>
                                        <p:tav tm="100000">
                                          <p:val>
                                            <p:strVal val="#ppt_x"/>
                                          </p:val>
                                        </p:tav>
                                      </p:tavLst>
                                    </p:anim>
                                    <p:anim calcmode="lin" valueType="num">
                                      <p:cBhvr additive="base">
                                        <p:cTn id="20" dur="500" fill="hold"/>
                                        <p:tgtEl>
                                          <p:spTgt spid="1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grpSp>
        <p:nvGrpSpPr>
          <p:cNvPr id="2" name="Group 72">
            <a:extLst>
              <a:ext uri="{FF2B5EF4-FFF2-40B4-BE49-F238E27FC236}">
                <a16:creationId xmlns:a16="http://schemas.microsoft.com/office/drawing/2014/main" id="{0D846A06-4B0F-41FF-80F6-968043C0D529}"/>
              </a:ext>
            </a:extLst>
          </p:cNvPr>
          <p:cNvGrpSpPr>
            <a:grpSpLocks/>
          </p:cNvGrpSpPr>
          <p:nvPr/>
        </p:nvGrpSpPr>
        <p:grpSpPr bwMode="auto">
          <a:xfrm>
            <a:off x="6483351" y="576263"/>
            <a:ext cx="3521075" cy="3084512"/>
            <a:chOff x="2736" y="1660"/>
            <a:chExt cx="2218" cy="1943"/>
          </a:xfrm>
        </p:grpSpPr>
        <p:graphicFrame>
          <p:nvGraphicFramePr>
            <p:cNvPr id="103454" name="Object 37">
              <a:extLst>
                <a:ext uri="{FF2B5EF4-FFF2-40B4-BE49-F238E27FC236}">
                  <a16:creationId xmlns:a16="http://schemas.microsoft.com/office/drawing/2014/main" id="{E5C7C088-9662-4E27-959D-77F1D9BBD6ED}"/>
                </a:ext>
              </a:extLst>
            </p:cNvPr>
            <p:cNvGraphicFramePr>
              <a:graphicFrameLocks noChangeAspect="1"/>
            </p:cNvGraphicFramePr>
            <p:nvPr/>
          </p:nvGraphicFramePr>
          <p:xfrm>
            <a:off x="3239" y="2352"/>
            <a:ext cx="613" cy="432"/>
          </p:xfrm>
          <a:graphic>
            <a:graphicData uri="http://schemas.openxmlformats.org/presentationml/2006/ole">
              <mc:AlternateContent xmlns:mc="http://schemas.openxmlformats.org/markup-compatibility/2006">
                <mc:Choice xmlns:v="urn:schemas-microsoft-com:vml" Requires="v">
                  <p:oleObj name="Equation" r:id="rId2" imgW="266675" imgH="171450" progId="Equation.DSMT4">
                    <p:embed/>
                  </p:oleObj>
                </mc:Choice>
                <mc:Fallback>
                  <p:oleObj name="Equation" r:id="rId2" imgW="266675" imgH="171450" progId="Equation.DSMT4">
                    <p:embed/>
                    <p:pic>
                      <p:nvPicPr>
                        <p:cNvPr id="103454" name="Object 37">
                          <a:extLst>
                            <a:ext uri="{FF2B5EF4-FFF2-40B4-BE49-F238E27FC236}">
                              <a16:creationId xmlns:a16="http://schemas.microsoft.com/office/drawing/2014/main" id="{E5C7C088-9662-4E27-959D-77F1D9BBD6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9" y="2352"/>
                          <a:ext cx="613"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3455" name="Text Box 38">
              <a:extLst>
                <a:ext uri="{FF2B5EF4-FFF2-40B4-BE49-F238E27FC236}">
                  <a16:creationId xmlns:a16="http://schemas.microsoft.com/office/drawing/2014/main" id="{9B036918-F63D-407D-8379-4908637E85E4}"/>
                </a:ext>
              </a:extLst>
            </p:cNvPr>
            <p:cNvSpPr txBox="1">
              <a:spLocks noChangeArrowheads="1"/>
            </p:cNvSpPr>
            <p:nvPr/>
          </p:nvSpPr>
          <p:spPr bwMode="auto">
            <a:xfrm>
              <a:off x="3850" y="2188"/>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无源</a:t>
              </a:r>
            </a:p>
          </p:txBody>
        </p:sp>
        <p:sp>
          <p:nvSpPr>
            <p:cNvPr id="103456" name="Rectangle 39">
              <a:extLst>
                <a:ext uri="{FF2B5EF4-FFF2-40B4-BE49-F238E27FC236}">
                  <a16:creationId xmlns:a16="http://schemas.microsoft.com/office/drawing/2014/main" id="{7257006B-A98C-4035-ABFF-168AE41A82F4}"/>
                </a:ext>
              </a:extLst>
            </p:cNvPr>
            <p:cNvSpPr>
              <a:spLocks noChangeArrowheads="1"/>
            </p:cNvSpPr>
            <p:nvPr/>
          </p:nvSpPr>
          <p:spPr bwMode="auto">
            <a:xfrm>
              <a:off x="3754" y="1948"/>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3457" name="Line 40">
              <a:extLst>
                <a:ext uri="{FF2B5EF4-FFF2-40B4-BE49-F238E27FC236}">
                  <a16:creationId xmlns:a16="http://schemas.microsoft.com/office/drawing/2014/main" id="{61484179-13A2-4343-8484-682EF1151DAB}"/>
                </a:ext>
              </a:extLst>
            </p:cNvPr>
            <p:cNvSpPr>
              <a:spLocks noChangeShapeType="1"/>
            </p:cNvSpPr>
            <p:nvPr/>
          </p:nvSpPr>
          <p:spPr bwMode="auto">
            <a:xfrm>
              <a:off x="3370" y="204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58" name="Line 41">
              <a:extLst>
                <a:ext uri="{FF2B5EF4-FFF2-40B4-BE49-F238E27FC236}">
                  <a16:creationId xmlns:a16="http://schemas.microsoft.com/office/drawing/2014/main" id="{E03AC55D-AFFC-4EC4-8C53-9638273563E6}"/>
                </a:ext>
              </a:extLst>
            </p:cNvPr>
            <p:cNvSpPr>
              <a:spLocks noChangeShapeType="1"/>
            </p:cNvSpPr>
            <p:nvPr/>
          </p:nvSpPr>
          <p:spPr bwMode="auto">
            <a:xfrm>
              <a:off x="3370" y="3100"/>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59" name="Line 42">
              <a:extLst>
                <a:ext uri="{FF2B5EF4-FFF2-40B4-BE49-F238E27FC236}">
                  <a16:creationId xmlns:a16="http://schemas.microsoft.com/office/drawing/2014/main" id="{7A4CED9A-3CD2-4BA5-8B95-68304F82FB95}"/>
                </a:ext>
              </a:extLst>
            </p:cNvPr>
            <p:cNvSpPr>
              <a:spLocks noChangeShapeType="1"/>
            </p:cNvSpPr>
            <p:nvPr/>
          </p:nvSpPr>
          <p:spPr bwMode="auto">
            <a:xfrm flipH="1">
              <a:off x="3178" y="2044"/>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60" name="Line 43">
              <a:extLst>
                <a:ext uri="{FF2B5EF4-FFF2-40B4-BE49-F238E27FC236}">
                  <a16:creationId xmlns:a16="http://schemas.microsoft.com/office/drawing/2014/main" id="{E602458C-A059-4636-BDEE-37F082D071FC}"/>
                </a:ext>
              </a:extLst>
            </p:cNvPr>
            <p:cNvSpPr>
              <a:spLocks noChangeShapeType="1"/>
            </p:cNvSpPr>
            <p:nvPr/>
          </p:nvSpPr>
          <p:spPr bwMode="auto">
            <a:xfrm flipH="1">
              <a:off x="3178" y="3100"/>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61" name="Oval 44">
              <a:extLst>
                <a:ext uri="{FF2B5EF4-FFF2-40B4-BE49-F238E27FC236}">
                  <a16:creationId xmlns:a16="http://schemas.microsoft.com/office/drawing/2014/main" id="{4C00A69C-B91B-4E74-997D-D295474E4114}"/>
                </a:ext>
              </a:extLst>
            </p:cNvPr>
            <p:cNvSpPr>
              <a:spLocks noChangeArrowheads="1"/>
            </p:cNvSpPr>
            <p:nvPr/>
          </p:nvSpPr>
          <p:spPr bwMode="auto">
            <a:xfrm>
              <a:off x="3034" y="2428"/>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3462" name="Line 45">
              <a:extLst>
                <a:ext uri="{FF2B5EF4-FFF2-40B4-BE49-F238E27FC236}">
                  <a16:creationId xmlns:a16="http://schemas.microsoft.com/office/drawing/2014/main" id="{5D9DB6BF-BEA4-49B6-B617-DD3338B24176}"/>
                </a:ext>
              </a:extLst>
            </p:cNvPr>
            <p:cNvSpPr>
              <a:spLocks noChangeShapeType="1"/>
            </p:cNvSpPr>
            <p:nvPr/>
          </p:nvSpPr>
          <p:spPr bwMode="auto">
            <a:xfrm>
              <a:off x="3034" y="2572"/>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63" name="Line 46">
              <a:extLst>
                <a:ext uri="{FF2B5EF4-FFF2-40B4-BE49-F238E27FC236}">
                  <a16:creationId xmlns:a16="http://schemas.microsoft.com/office/drawing/2014/main" id="{F8B135ED-17FB-47BA-A817-1AC503DB8C43}"/>
                </a:ext>
              </a:extLst>
            </p:cNvPr>
            <p:cNvSpPr>
              <a:spLocks noChangeShapeType="1"/>
            </p:cNvSpPr>
            <p:nvPr/>
          </p:nvSpPr>
          <p:spPr bwMode="auto">
            <a:xfrm flipV="1">
              <a:off x="3178" y="2140"/>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64" name="Line 47">
              <a:extLst>
                <a:ext uri="{FF2B5EF4-FFF2-40B4-BE49-F238E27FC236}">
                  <a16:creationId xmlns:a16="http://schemas.microsoft.com/office/drawing/2014/main" id="{721EDB54-EFF1-46AE-998A-90011537F9EA}"/>
                </a:ext>
              </a:extLst>
            </p:cNvPr>
            <p:cNvSpPr>
              <a:spLocks noChangeShapeType="1"/>
            </p:cNvSpPr>
            <p:nvPr/>
          </p:nvSpPr>
          <p:spPr bwMode="auto">
            <a:xfrm>
              <a:off x="3178" y="2716"/>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65" name="Line 48">
              <a:extLst>
                <a:ext uri="{FF2B5EF4-FFF2-40B4-BE49-F238E27FC236}">
                  <a16:creationId xmlns:a16="http://schemas.microsoft.com/office/drawing/2014/main" id="{9C626268-3ABD-43F6-AAA0-D2FEEE0420B4}"/>
                </a:ext>
              </a:extLst>
            </p:cNvPr>
            <p:cNvSpPr>
              <a:spLocks noChangeShapeType="1"/>
            </p:cNvSpPr>
            <p:nvPr/>
          </p:nvSpPr>
          <p:spPr bwMode="auto">
            <a:xfrm>
              <a:off x="3178" y="204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66" name="Line 49">
              <a:extLst>
                <a:ext uri="{FF2B5EF4-FFF2-40B4-BE49-F238E27FC236}">
                  <a16:creationId xmlns:a16="http://schemas.microsoft.com/office/drawing/2014/main" id="{85066ECD-8F8D-44F6-9EE1-3947032AAB70}"/>
                </a:ext>
              </a:extLst>
            </p:cNvPr>
            <p:cNvSpPr>
              <a:spLocks noChangeShapeType="1"/>
            </p:cNvSpPr>
            <p:nvPr/>
          </p:nvSpPr>
          <p:spPr bwMode="auto">
            <a:xfrm>
              <a:off x="4378" y="204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67" name="Line 50">
              <a:extLst>
                <a:ext uri="{FF2B5EF4-FFF2-40B4-BE49-F238E27FC236}">
                  <a16:creationId xmlns:a16="http://schemas.microsoft.com/office/drawing/2014/main" id="{FA3207F1-C191-411A-817D-4A9D1133FE6F}"/>
                </a:ext>
              </a:extLst>
            </p:cNvPr>
            <p:cNvSpPr>
              <a:spLocks noChangeShapeType="1"/>
            </p:cNvSpPr>
            <p:nvPr/>
          </p:nvSpPr>
          <p:spPr bwMode="auto">
            <a:xfrm>
              <a:off x="4378" y="3100"/>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68" name="Text Box 51">
              <a:extLst>
                <a:ext uri="{FF2B5EF4-FFF2-40B4-BE49-F238E27FC236}">
                  <a16:creationId xmlns:a16="http://schemas.microsoft.com/office/drawing/2014/main" id="{91BE5E13-7926-4A1E-BA79-75969D83DFCE}"/>
                </a:ext>
              </a:extLst>
            </p:cNvPr>
            <p:cNvSpPr txBox="1">
              <a:spLocks noChangeArrowheads="1"/>
            </p:cNvSpPr>
            <p:nvPr/>
          </p:nvSpPr>
          <p:spPr bwMode="auto">
            <a:xfrm>
              <a:off x="4570"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3469" name="Text Box 52">
              <a:extLst>
                <a:ext uri="{FF2B5EF4-FFF2-40B4-BE49-F238E27FC236}">
                  <a16:creationId xmlns:a16="http://schemas.microsoft.com/office/drawing/2014/main" id="{3F75A5BC-AA61-4D14-86E1-0DC055AA711F}"/>
                </a:ext>
              </a:extLst>
            </p:cNvPr>
            <p:cNvSpPr txBox="1">
              <a:spLocks noChangeArrowheads="1"/>
            </p:cNvSpPr>
            <p:nvPr/>
          </p:nvSpPr>
          <p:spPr bwMode="auto">
            <a:xfrm>
              <a:off x="4522"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3470" name="Text Box 53">
              <a:extLst>
                <a:ext uri="{FF2B5EF4-FFF2-40B4-BE49-F238E27FC236}">
                  <a16:creationId xmlns:a16="http://schemas.microsoft.com/office/drawing/2014/main" id="{33EAE2D7-25B1-4E39-BB9A-96B71DDA80C8}"/>
                </a:ext>
              </a:extLst>
            </p:cNvPr>
            <p:cNvSpPr txBox="1">
              <a:spLocks noChangeArrowheads="1"/>
            </p:cNvSpPr>
            <p:nvPr/>
          </p:nvSpPr>
          <p:spPr bwMode="auto">
            <a:xfrm>
              <a:off x="3226"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3471" name="Text Box 54">
              <a:extLst>
                <a:ext uri="{FF2B5EF4-FFF2-40B4-BE49-F238E27FC236}">
                  <a16:creationId xmlns:a16="http://schemas.microsoft.com/office/drawing/2014/main" id="{F15F1568-7C45-4754-88A6-1EF13BEE4D9D}"/>
                </a:ext>
              </a:extLst>
            </p:cNvPr>
            <p:cNvSpPr txBox="1">
              <a:spLocks noChangeArrowheads="1"/>
            </p:cNvSpPr>
            <p:nvPr/>
          </p:nvSpPr>
          <p:spPr bwMode="auto">
            <a:xfrm>
              <a:off x="3274"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3472" name="Text Box 55">
              <a:extLst>
                <a:ext uri="{FF2B5EF4-FFF2-40B4-BE49-F238E27FC236}">
                  <a16:creationId xmlns:a16="http://schemas.microsoft.com/office/drawing/2014/main" id="{A2E3DF27-AA24-4C5B-9232-7C0E1E768CC6}"/>
                </a:ext>
              </a:extLst>
            </p:cNvPr>
            <p:cNvSpPr txBox="1">
              <a:spLocks noChangeArrowheads="1"/>
            </p:cNvSpPr>
            <p:nvPr/>
          </p:nvSpPr>
          <p:spPr bwMode="auto">
            <a:xfrm>
              <a:off x="3322" y="2024"/>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3473" name="Text Box 56">
              <a:extLst>
                <a:ext uri="{FF2B5EF4-FFF2-40B4-BE49-F238E27FC236}">
                  <a16:creationId xmlns:a16="http://schemas.microsoft.com/office/drawing/2014/main" id="{1FA0B6F2-33D2-4F37-9EE1-BADA693CF97D}"/>
                </a:ext>
              </a:extLst>
            </p:cNvPr>
            <p:cNvSpPr txBox="1">
              <a:spLocks noChangeArrowheads="1"/>
            </p:cNvSpPr>
            <p:nvPr/>
          </p:nvSpPr>
          <p:spPr bwMode="auto">
            <a:xfrm>
              <a:off x="3370" y="266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3474" name="Object 60">
              <a:extLst>
                <a:ext uri="{FF2B5EF4-FFF2-40B4-BE49-F238E27FC236}">
                  <a16:creationId xmlns:a16="http://schemas.microsoft.com/office/drawing/2014/main" id="{314F585E-7CD6-4DBA-8910-374F6C06D267}"/>
                </a:ext>
              </a:extLst>
            </p:cNvPr>
            <p:cNvGraphicFramePr>
              <a:graphicFrameLocks noChangeAspect="1"/>
            </p:cNvGraphicFramePr>
            <p:nvPr/>
          </p:nvGraphicFramePr>
          <p:xfrm>
            <a:off x="2736" y="2035"/>
            <a:ext cx="490" cy="393"/>
          </p:xfrm>
          <a:graphic>
            <a:graphicData uri="http://schemas.openxmlformats.org/presentationml/2006/ole">
              <mc:AlternateContent xmlns:mc="http://schemas.openxmlformats.org/markup-compatibility/2006">
                <mc:Choice xmlns:v="urn:schemas-microsoft-com:vml" Requires="v">
                  <p:oleObj name="公式" r:id="rId4" imgW="200006" imgH="142977" progId="Equation.3">
                    <p:embed/>
                  </p:oleObj>
                </mc:Choice>
                <mc:Fallback>
                  <p:oleObj name="公式" r:id="rId4" imgW="200006" imgH="142977" progId="Equation.3">
                    <p:embed/>
                    <p:pic>
                      <p:nvPicPr>
                        <p:cNvPr id="103474" name="Object 60">
                          <a:extLst>
                            <a:ext uri="{FF2B5EF4-FFF2-40B4-BE49-F238E27FC236}">
                              <a16:creationId xmlns:a16="http://schemas.microsoft.com/office/drawing/2014/main" id="{314F585E-7CD6-4DBA-8910-374F6C06D2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6" y="2035"/>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3475" name="Line 61">
              <a:extLst>
                <a:ext uri="{FF2B5EF4-FFF2-40B4-BE49-F238E27FC236}">
                  <a16:creationId xmlns:a16="http://schemas.microsoft.com/office/drawing/2014/main" id="{A8E1F988-9FF3-4CEF-9A7E-D7091F37E940}"/>
                </a:ext>
              </a:extLst>
            </p:cNvPr>
            <p:cNvSpPr>
              <a:spLocks noChangeShapeType="1"/>
            </p:cNvSpPr>
            <p:nvPr/>
          </p:nvSpPr>
          <p:spPr bwMode="auto">
            <a:xfrm>
              <a:off x="4666" y="2044"/>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76" name="Line 62">
              <a:extLst>
                <a:ext uri="{FF2B5EF4-FFF2-40B4-BE49-F238E27FC236}">
                  <a16:creationId xmlns:a16="http://schemas.microsoft.com/office/drawing/2014/main" id="{EDCA41EA-06B2-40D6-8C90-0B78B4DA51AF}"/>
                </a:ext>
              </a:extLst>
            </p:cNvPr>
            <p:cNvSpPr>
              <a:spLocks noChangeShapeType="1"/>
            </p:cNvSpPr>
            <p:nvPr/>
          </p:nvSpPr>
          <p:spPr bwMode="auto">
            <a:xfrm flipH="1">
              <a:off x="4714" y="3100"/>
              <a:ext cx="240" cy="9"/>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77" name="Text Box 69">
              <a:extLst>
                <a:ext uri="{FF2B5EF4-FFF2-40B4-BE49-F238E27FC236}">
                  <a16:creationId xmlns:a16="http://schemas.microsoft.com/office/drawing/2014/main" id="{6EE067D2-6652-42CE-BD7B-4A1A65687B32}"/>
                </a:ext>
              </a:extLst>
            </p:cNvPr>
            <p:cNvSpPr txBox="1">
              <a:spLocks noChangeArrowheads="1"/>
            </p:cNvSpPr>
            <p:nvPr/>
          </p:nvSpPr>
          <p:spPr bwMode="auto">
            <a:xfrm>
              <a:off x="3802" y="3196"/>
              <a:ext cx="72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(c)</a:t>
              </a:r>
            </a:p>
          </p:txBody>
        </p:sp>
      </p:grpSp>
      <p:grpSp>
        <p:nvGrpSpPr>
          <p:cNvPr id="27" name="Group 71">
            <a:extLst>
              <a:ext uri="{FF2B5EF4-FFF2-40B4-BE49-F238E27FC236}">
                <a16:creationId xmlns:a16="http://schemas.microsoft.com/office/drawing/2014/main" id="{9D0DC8D4-EF98-4EA3-97DA-1AB02F7D2B9E}"/>
              </a:ext>
            </a:extLst>
          </p:cNvPr>
          <p:cNvGrpSpPr>
            <a:grpSpLocks/>
          </p:cNvGrpSpPr>
          <p:nvPr/>
        </p:nvGrpSpPr>
        <p:grpSpPr bwMode="auto">
          <a:xfrm>
            <a:off x="2193926" y="349251"/>
            <a:ext cx="3749675" cy="2900363"/>
            <a:chOff x="422" y="1680"/>
            <a:chExt cx="2362" cy="1827"/>
          </a:xfrm>
        </p:grpSpPr>
        <p:graphicFrame>
          <p:nvGraphicFramePr>
            <p:cNvPr id="103430" name="Object 11">
              <a:extLst>
                <a:ext uri="{FF2B5EF4-FFF2-40B4-BE49-F238E27FC236}">
                  <a16:creationId xmlns:a16="http://schemas.microsoft.com/office/drawing/2014/main" id="{B45A7184-9244-4439-BA27-E7665DF56496}"/>
                </a:ext>
              </a:extLst>
            </p:cNvPr>
            <p:cNvGraphicFramePr>
              <a:graphicFrameLocks noChangeAspect="1"/>
            </p:cNvGraphicFramePr>
            <p:nvPr/>
          </p:nvGraphicFramePr>
          <p:xfrm>
            <a:off x="1008" y="2400"/>
            <a:ext cx="447" cy="375"/>
          </p:xfrm>
          <a:graphic>
            <a:graphicData uri="http://schemas.openxmlformats.org/presentationml/2006/ole">
              <mc:AlternateContent xmlns:mc="http://schemas.openxmlformats.org/markup-compatibility/2006">
                <mc:Choice xmlns:v="urn:schemas-microsoft-com:vml" Requires="v">
                  <p:oleObj name="Equation" r:id="rId6" imgW="171565" imgH="133486" progId="Equation.3">
                    <p:embed/>
                  </p:oleObj>
                </mc:Choice>
                <mc:Fallback>
                  <p:oleObj name="Equation" r:id="rId6" imgW="171565" imgH="133486" progId="Equation.3">
                    <p:embed/>
                    <p:pic>
                      <p:nvPicPr>
                        <p:cNvPr id="103430" name="Object 11">
                          <a:extLst>
                            <a:ext uri="{FF2B5EF4-FFF2-40B4-BE49-F238E27FC236}">
                              <a16:creationId xmlns:a16="http://schemas.microsoft.com/office/drawing/2014/main" id="{B45A7184-9244-4439-BA27-E7665DF5649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8" y="2400"/>
                          <a:ext cx="447"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3431" name="Text Box 12">
              <a:extLst>
                <a:ext uri="{FF2B5EF4-FFF2-40B4-BE49-F238E27FC236}">
                  <a16:creationId xmlns:a16="http://schemas.microsoft.com/office/drawing/2014/main" id="{7E34F206-A18D-4B23-A659-F320151A21D7}"/>
                </a:ext>
              </a:extLst>
            </p:cNvPr>
            <p:cNvSpPr txBox="1">
              <a:spLocks noChangeArrowheads="1"/>
            </p:cNvSpPr>
            <p:nvPr/>
          </p:nvSpPr>
          <p:spPr bwMode="auto">
            <a:xfrm>
              <a:off x="1536" y="2208"/>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无源</a:t>
              </a:r>
            </a:p>
          </p:txBody>
        </p:sp>
        <p:sp>
          <p:nvSpPr>
            <p:cNvPr id="103432" name="Rectangle 13">
              <a:extLst>
                <a:ext uri="{FF2B5EF4-FFF2-40B4-BE49-F238E27FC236}">
                  <a16:creationId xmlns:a16="http://schemas.microsoft.com/office/drawing/2014/main" id="{9AAA5083-6E5C-44B7-AAE4-D65FCC795CF3}"/>
                </a:ext>
              </a:extLst>
            </p:cNvPr>
            <p:cNvSpPr>
              <a:spLocks noChangeArrowheads="1"/>
            </p:cNvSpPr>
            <p:nvPr/>
          </p:nvSpPr>
          <p:spPr bwMode="auto">
            <a:xfrm>
              <a:off x="1440" y="1968"/>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3433" name="Line 14">
              <a:extLst>
                <a:ext uri="{FF2B5EF4-FFF2-40B4-BE49-F238E27FC236}">
                  <a16:creationId xmlns:a16="http://schemas.microsoft.com/office/drawing/2014/main" id="{232FF9DE-BD30-40A8-92BC-68991AD75016}"/>
                </a:ext>
              </a:extLst>
            </p:cNvPr>
            <p:cNvSpPr>
              <a:spLocks noChangeShapeType="1"/>
            </p:cNvSpPr>
            <p:nvPr/>
          </p:nvSpPr>
          <p:spPr bwMode="auto">
            <a:xfrm>
              <a:off x="1056" y="206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34" name="Line 15">
              <a:extLst>
                <a:ext uri="{FF2B5EF4-FFF2-40B4-BE49-F238E27FC236}">
                  <a16:creationId xmlns:a16="http://schemas.microsoft.com/office/drawing/2014/main" id="{516E27C0-D2BE-46BF-BDE1-14C3D6C6BED3}"/>
                </a:ext>
              </a:extLst>
            </p:cNvPr>
            <p:cNvSpPr>
              <a:spLocks noChangeShapeType="1"/>
            </p:cNvSpPr>
            <p:nvPr/>
          </p:nvSpPr>
          <p:spPr bwMode="auto">
            <a:xfrm>
              <a:off x="1056" y="3120"/>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35" name="Line 16">
              <a:extLst>
                <a:ext uri="{FF2B5EF4-FFF2-40B4-BE49-F238E27FC236}">
                  <a16:creationId xmlns:a16="http://schemas.microsoft.com/office/drawing/2014/main" id="{5F2C0FC3-595D-4B0A-AA42-7E2E1AD23F68}"/>
                </a:ext>
              </a:extLst>
            </p:cNvPr>
            <p:cNvSpPr>
              <a:spLocks noChangeShapeType="1"/>
            </p:cNvSpPr>
            <p:nvPr/>
          </p:nvSpPr>
          <p:spPr bwMode="auto">
            <a:xfrm flipH="1">
              <a:off x="864" y="2064"/>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36" name="Line 17">
              <a:extLst>
                <a:ext uri="{FF2B5EF4-FFF2-40B4-BE49-F238E27FC236}">
                  <a16:creationId xmlns:a16="http://schemas.microsoft.com/office/drawing/2014/main" id="{CC0791C9-AC24-4FB4-9477-5641A4BF93D5}"/>
                </a:ext>
              </a:extLst>
            </p:cNvPr>
            <p:cNvSpPr>
              <a:spLocks noChangeShapeType="1"/>
            </p:cNvSpPr>
            <p:nvPr/>
          </p:nvSpPr>
          <p:spPr bwMode="auto">
            <a:xfrm flipH="1">
              <a:off x="864" y="3120"/>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37" name="Oval 18">
              <a:extLst>
                <a:ext uri="{FF2B5EF4-FFF2-40B4-BE49-F238E27FC236}">
                  <a16:creationId xmlns:a16="http://schemas.microsoft.com/office/drawing/2014/main" id="{9B99A406-D792-49D0-A3B4-0AE0427B59AA}"/>
                </a:ext>
              </a:extLst>
            </p:cNvPr>
            <p:cNvSpPr>
              <a:spLocks noChangeArrowheads="1"/>
            </p:cNvSpPr>
            <p:nvPr/>
          </p:nvSpPr>
          <p:spPr bwMode="auto">
            <a:xfrm>
              <a:off x="720" y="2448"/>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3438" name="Line 19">
              <a:extLst>
                <a:ext uri="{FF2B5EF4-FFF2-40B4-BE49-F238E27FC236}">
                  <a16:creationId xmlns:a16="http://schemas.microsoft.com/office/drawing/2014/main" id="{E9DCAFBE-DC7E-4055-BE41-7BA028797A96}"/>
                </a:ext>
              </a:extLst>
            </p:cNvPr>
            <p:cNvSpPr>
              <a:spLocks noChangeShapeType="1"/>
            </p:cNvSpPr>
            <p:nvPr/>
          </p:nvSpPr>
          <p:spPr bwMode="auto">
            <a:xfrm>
              <a:off x="720" y="2592"/>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39" name="Line 20">
              <a:extLst>
                <a:ext uri="{FF2B5EF4-FFF2-40B4-BE49-F238E27FC236}">
                  <a16:creationId xmlns:a16="http://schemas.microsoft.com/office/drawing/2014/main" id="{4E322330-FFEE-44D7-A168-E3680DEC371D}"/>
                </a:ext>
              </a:extLst>
            </p:cNvPr>
            <p:cNvSpPr>
              <a:spLocks noChangeShapeType="1"/>
            </p:cNvSpPr>
            <p:nvPr/>
          </p:nvSpPr>
          <p:spPr bwMode="auto">
            <a:xfrm flipV="1">
              <a:off x="864" y="2160"/>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40" name="Line 21">
              <a:extLst>
                <a:ext uri="{FF2B5EF4-FFF2-40B4-BE49-F238E27FC236}">
                  <a16:creationId xmlns:a16="http://schemas.microsoft.com/office/drawing/2014/main" id="{81CD8B8E-6F1E-4F2A-97AB-3FD916EE2354}"/>
                </a:ext>
              </a:extLst>
            </p:cNvPr>
            <p:cNvSpPr>
              <a:spLocks noChangeShapeType="1"/>
            </p:cNvSpPr>
            <p:nvPr/>
          </p:nvSpPr>
          <p:spPr bwMode="auto">
            <a:xfrm>
              <a:off x="864" y="2736"/>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41" name="Line 22">
              <a:extLst>
                <a:ext uri="{FF2B5EF4-FFF2-40B4-BE49-F238E27FC236}">
                  <a16:creationId xmlns:a16="http://schemas.microsoft.com/office/drawing/2014/main" id="{6BEF2819-174B-4770-A429-A24AD9A95AEB}"/>
                </a:ext>
              </a:extLst>
            </p:cNvPr>
            <p:cNvSpPr>
              <a:spLocks noChangeShapeType="1"/>
            </p:cNvSpPr>
            <p:nvPr/>
          </p:nvSpPr>
          <p:spPr bwMode="auto">
            <a:xfrm>
              <a:off x="864" y="206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42" name="Line 23">
              <a:extLst>
                <a:ext uri="{FF2B5EF4-FFF2-40B4-BE49-F238E27FC236}">
                  <a16:creationId xmlns:a16="http://schemas.microsoft.com/office/drawing/2014/main" id="{E3B1BF2D-3AF1-4A3B-8C98-40A6ED63300E}"/>
                </a:ext>
              </a:extLst>
            </p:cNvPr>
            <p:cNvSpPr>
              <a:spLocks noChangeShapeType="1"/>
            </p:cNvSpPr>
            <p:nvPr/>
          </p:nvSpPr>
          <p:spPr bwMode="auto">
            <a:xfrm>
              <a:off x="2064" y="206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43" name="Line 24">
              <a:extLst>
                <a:ext uri="{FF2B5EF4-FFF2-40B4-BE49-F238E27FC236}">
                  <a16:creationId xmlns:a16="http://schemas.microsoft.com/office/drawing/2014/main" id="{52D5212A-47C7-40E6-B298-EEAC0E396C6E}"/>
                </a:ext>
              </a:extLst>
            </p:cNvPr>
            <p:cNvSpPr>
              <a:spLocks noChangeShapeType="1"/>
            </p:cNvSpPr>
            <p:nvPr/>
          </p:nvSpPr>
          <p:spPr bwMode="auto">
            <a:xfrm>
              <a:off x="2064" y="3120"/>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3444" name="Text Box 25">
              <a:extLst>
                <a:ext uri="{FF2B5EF4-FFF2-40B4-BE49-F238E27FC236}">
                  <a16:creationId xmlns:a16="http://schemas.microsoft.com/office/drawing/2014/main" id="{9CE01AD3-FD8F-4A36-8140-44829C349C99}"/>
                </a:ext>
              </a:extLst>
            </p:cNvPr>
            <p:cNvSpPr txBox="1">
              <a:spLocks noChangeArrowheads="1"/>
            </p:cNvSpPr>
            <p:nvPr/>
          </p:nvSpPr>
          <p:spPr bwMode="auto">
            <a:xfrm>
              <a:off x="2400" y="1824"/>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3445" name="Text Box 26">
              <a:extLst>
                <a:ext uri="{FF2B5EF4-FFF2-40B4-BE49-F238E27FC236}">
                  <a16:creationId xmlns:a16="http://schemas.microsoft.com/office/drawing/2014/main" id="{1AD13DBB-8F1B-46DA-BC01-33C522D4DAA6}"/>
                </a:ext>
              </a:extLst>
            </p:cNvPr>
            <p:cNvSpPr txBox="1">
              <a:spLocks noChangeArrowheads="1"/>
            </p:cNvSpPr>
            <p:nvPr/>
          </p:nvSpPr>
          <p:spPr bwMode="auto">
            <a:xfrm>
              <a:off x="2400" y="2908"/>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3446" name="Text Box 27">
              <a:extLst>
                <a:ext uri="{FF2B5EF4-FFF2-40B4-BE49-F238E27FC236}">
                  <a16:creationId xmlns:a16="http://schemas.microsoft.com/office/drawing/2014/main" id="{53D49E29-8AFB-41FD-BA1F-762280E32298}"/>
                </a:ext>
              </a:extLst>
            </p:cNvPr>
            <p:cNvSpPr txBox="1">
              <a:spLocks noChangeArrowheads="1"/>
            </p:cNvSpPr>
            <p:nvPr/>
          </p:nvSpPr>
          <p:spPr bwMode="auto">
            <a:xfrm>
              <a:off x="912" y="310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3447" name="Text Box 28">
              <a:extLst>
                <a:ext uri="{FF2B5EF4-FFF2-40B4-BE49-F238E27FC236}">
                  <a16:creationId xmlns:a16="http://schemas.microsoft.com/office/drawing/2014/main" id="{47BCA1DF-5553-4FAD-BE23-691D6A9CE0EC}"/>
                </a:ext>
              </a:extLst>
            </p:cNvPr>
            <p:cNvSpPr txBox="1">
              <a:spLocks noChangeArrowheads="1"/>
            </p:cNvSpPr>
            <p:nvPr/>
          </p:nvSpPr>
          <p:spPr bwMode="auto">
            <a:xfrm>
              <a:off x="960" y="168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3448" name="Text Box 29">
              <a:extLst>
                <a:ext uri="{FF2B5EF4-FFF2-40B4-BE49-F238E27FC236}">
                  <a16:creationId xmlns:a16="http://schemas.microsoft.com/office/drawing/2014/main" id="{D3AA22F6-8B40-4571-AC30-410B63922A14}"/>
                </a:ext>
              </a:extLst>
            </p:cNvPr>
            <p:cNvSpPr txBox="1">
              <a:spLocks noChangeArrowheads="1"/>
            </p:cNvSpPr>
            <p:nvPr/>
          </p:nvSpPr>
          <p:spPr bwMode="auto">
            <a:xfrm>
              <a:off x="1008" y="2044"/>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3449" name="Text Box 30">
              <a:extLst>
                <a:ext uri="{FF2B5EF4-FFF2-40B4-BE49-F238E27FC236}">
                  <a16:creationId xmlns:a16="http://schemas.microsoft.com/office/drawing/2014/main" id="{2FA93533-D015-49E9-8CF3-2966FFA901D2}"/>
                </a:ext>
              </a:extLst>
            </p:cNvPr>
            <p:cNvSpPr txBox="1">
              <a:spLocks noChangeArrowheads="1"/>
            </p:cNvSpPr>
            <p:nvPr/>
          </p:nvSpPr>
          <p:spPr bwMode="auto">
            <a:xfrm>
              <a:off x="1056" y="268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3450" name="Object 31">
              <a:extLst>
                <a:ext uri="{FF2B5EF4-FFF2-40B4-BE49-F238E27FC236}">
                  <a16:creationId xmlns:a16="http://schemas.microsoft.com/office/drawing/2014/main" id="{4AF801E6-C20E-4A7B-92E8-C79E41B0E777}"/>
                </a:ext>
              </a:extLst>
            </p:cNvPr>
            <p:cNvGraphicFramePr>
              <a:graphicFrameLocks noChangeAspect="1"/>
            </p:cNvGraphicFramePr>
            <p:nvPr/>
          </p:nvGraphicFramePr>
          <p:xfrm>
            <a:off x="2181" y="2409"/>
            <a:ext cx="471" cy="375"/>
          </p:xfrm>
          <a:graphic>
            <a:graphicData uri="http://schemas.openxmlformats.org/presentationml/2006/ole">
              <mc:AlternateContent xmlns:mc="http://schemas.openxmlformats.org/markup-compatibility/2006">
                <mc:Choice xmlns:v="urn:schemas-microsoft-com:vml" Requires="v">
                  <p:oleObj name="Equation" r:id="rId8" imgW="181045" imgH="133486" progId="Equation.3">
                    <p:embed/>
                  </p:oleObj>
                </mc:Choice>
                <mc:Fallback>
                  <p:oleObj name="Equation" r:id="rId8" imgW="181045" imgH="133486" progId="Equation.3">
                    <p:embed/>
                    <p:pic>
                      <p:nvPicPr>
                        <p:cNvPr id="103450" name="Object 31">
                          <a:extLst>
                            <a:ext uri="{FF2B5EF4-FFF2-40B4-BE49-F238E27FC236}">
                              <a16:creationId xmlns:a16="http://schemas.microsoft.com/office/drawing/2014/main" id="{4AF801E6-C20E-4A7B-92E8-C79E41B0E77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81" y="2409"/>
                          <a:ext cx="471"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3451" name="Text Box 32">
              <a:extLst>
                <a:ext uri="{FF2B5EF4-FFF2-40B4-BE49-F238E27FC236}">
                  <a16:creationId xmlns:a16="http://schemas.microsoft.com/office/drawing/2014/main" id="{13EDE69A-1C8D-4132-ABC0-420678C071CA}"/>
                </a:ext>
              </a:extLst>
            </p:cNvPr>
            <p:cNvSpPr txBox="1">
              <a:spLocks noChangeArrowheads="1"/>
            </p:cNvSpPr>
            <p:nvPr/>
          </p:nvSpPr>
          <p:spPr bwMode="auto">
            <a:xfrm>
              <a:off x="2208" y="2016"/>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3452" name="Text Box 33">
              <a:extLst>
                <a:ext uri="{FF2B5EF4-FFF2-40B4-BE49-F238E27FC236}">
                  <a16:creationId xmlns:a16="http://schemas.microsoft.com/office/drawing/2014/main" id="{2EC7019A-8DAD-4CD2-BDB6-0F84AF45CFF1}"/>
                </a:ext>
              </a:extLst>
            </p:cNvPr>
            <p:cNvSpPr txBox="1">
              <a:spLocks noChangeArrowheads="1"/>
            </p:cNvSpPr>
            <p:nvPr/>
          </p:nvSpPr>
          <p:spPr bwMode="auto">
            <a:xfrm>
              <a:off x="2208" y="268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3453" name="Object 34">
              <a:extLst>
                <a:ext uri="{FF2B5EF4-FFF2-40B4-BE49-F238E27FC236}">
                  <a16:creationId xmlns:a16="http://schemas.microsoft.com/office/drawing/2014/main" id="{BA3C0701-EC76-411B-85FD-8560E6A30E4A}"/>
                </a:ext>
              </a:extLst>
            </p:cNvPr>
            <p:cNvGraphicFramePr>
              <a:graphicFrameLocks noChangeAspect="1"/>
            </p:cNvGraphicFramePr>
            <p:nvPr/>
          </p:nvGraphicFramePr>
          <p:xfrm>
            <a:off x="422" y="2055"/>
            <a:ext cx="490" cy="393"/>
          </p:xfrm>
          <a:graphic>
            <a:graphicData uri="http://schemas.openxmlformats.org/presentationml/2006/ole">
              <mc:AlternateContent xmlns:mc="http://schemas.openxmlformats.org/markup-compatibility/2006">
                <mc:Choice xmlns:v="urn:schemas-microsoft-com:vml" Requires="v">
                  <p:oleObj name="公式" r:id="rId10" imgW="200006" imgH="142977" progId="Equation.3">
                    <p:embed/>
                  </p:oleObj>
                </mc:Choice>
                <mc:Fallback>
                  <p:oleObj name="公式" r:id="rId10" imgW="200006" imgH="142977" progId="Equation.3">
                    <p:embed/>
                    <p:pic>
                      <p:nvPicPr>
                        <p:cNvPr id="103453" name="Object 34">
                          <a:extLst>
                            <a:ext uri="{FF2B5EF4-FFF2-40B4-BE49-F238E27FC236}">
                              <a16:creationId xmlns:a16="http://schemas.microsoft.com/office/drawing/2014/main" id="{BA3C0701-EC76-411B-85FD-8560E6A30E4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2" y="2055"/>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52" name="对象 51">
            <a:extLst>
              <a:ext uri="{FF2B5EF4-FFF2-40B4-BE49-F238E27FC236}">
                <a16:creationId xmlns:a16="http://schemas.microsoft.com/office/drawing/2014/main" id="{05956CB6-D652-4924-AF0C-B91AA599EC56}"/>
              </a:ext>
            </a:extLst>
          </p:cNvPr>
          <p:cNvGraphicFramePr>
            <a:graphicFrameLocks noChangeAspect="1"/>
          </p:cNvGraphicFramePr>
          <p:nvPr/>
        </p:nvGraphicFramePr>
        <p:xfrm>
          <a:off x="5029200" y="3933825"/>
          <a:ext cx="1714500" cy="666750"/>
        </p:xfrm>
        <a:graphic>
          <a:graphicData uri="http://schemas.openxmlformats.org/presentationml/2006/ole">
            <mc:AlternateContent xmlns:mc="http://schemas.openxmlformats.org/markup-compatibility/2006">
              <mc:Choice xmlns:v="urn:schemas-microsoft-com:vml" Requires="v">
                <p:oleObj name="Equation" r:id="rId12" imgW="571576" imgH="171450" progId="Equation.DSMT4">
                  <p:embed/>
                </p:oleObj>
              </mc:Choice>
              <mc:Fallback>
                <p:oleObj name="Equation" r:id="rId12" imgW="571576" imgH="171450" progId="Equation.DSMT4">
                  <p:embed/>
                  <p:pic>
                    <p:nvPicPr>
                      <p:cNvPr id="52" name="对象 51">
                        <a:extLst>
                          <a:ext uri="{FF2B5EF4-FFF2-40B4-BE49-F238E27FC236}">
                            <a16:creationId xmlns:a16="http://schemas.microsoft.com/office/drawing/2014/main" id="{05956CB6-D652-4924-AF0C-B91AA599EC5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029200" y="3933825"/>
                        <a:ext cx="1714500"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 name="矩形 52">
            <a:extLst>
              <a:ext uri="{FF2B5EF4-FFF2-40B4-BE49-F238E27FC236}">
                <a16:creationId xmlns:a16="http://schemas.microsoft.com/office/drawing/2014/main" id="{14F9D0C7-7C91-4291-AC05-7D5EE2E2A7D3}"/>
              </a:ext>
            </a:extLst>
          </p:cNvPr>
          <p:cNvSpPr>
            <a:spLocks noChangeArrowheads="1"/>
          </p:cNvSpPr>
          <p:nvPr/>
        </p:nvSpPr>
        <p:spPr bwMode="auto">
          <a:xfrm>
            <a:off x="3719513" y="2944813"/>
            <a:ext cx="723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a:t>
            </a:r>
          </a:p>
        </p:txBody>
      </p:sp>
    </p:spTree>
    <p:extLst>
      <p:ext uri="{BB962C8B-B14F-4D97-AF65-F5344CB8AC3E}">
        <p14:creationId xmlns:p14="http://schemas.microsoft.com/office/powerpoint/2010/main" val="29445314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grpSp>
        <p:nvGrpSpPr>
          <p:cNvPr id="115" name="组合 114">
            <a:extLst>
              <a:ext uri="{FF2B5EF4-FFF2-40B4-BE49-F238E27FC236}">
                <a16:creationId xmlns:a16="http://schemas.microsoft.com/office/drawing/2014/main" id="{F17CC2B8-4501-4593-BC56-0C613CAFE7F9}"/>
              </a:ext>
            </a:extLst>
          </p:cNvPr>
          <p:cNvGrpSpPr>
            <a:grpSpLocks/>
          </p:cNvGrpSpPr>
          <p:nvPr/>
        </p:nvGrpSpPr>
        <p:grpSpPr bwMode="auto">
          <a:xfrm>
            <a:off x="2100264" y="11114"/>
            <a:ext cx="3749675" cy="3241675"/>
            <a:chOff x="669925" y="349324"/>
            <a:chExt cx="3749675" cy="3241894"/>
          </a:xfrm>
        </p:grpSpPr>
        <p:grpSp>
          <p:nvGrpSpPr>
            <p:cNvPr id="104510" name="Group 71">
              <a:extLst>
                <a:ext uri="{FF2B5EF4-FFF2-40B4-BE49-F238E27FC236}">
                  <a16:creationId xmlns:a16="http://schemas.microsoft.com/office/drawing/2014/main" id="{D7C9F40B-7E6B-4FC0-9DE6-0AFBC4594FFC}"/>
                </a:ext>
              </a:extLst>
            </p:cNvPr>
            <p:cNvGrpSpPr>
              <a:grpSpLocks/>
            </p:cNvGrpSpPr>
            <p:nvPr/>
          </p:nvGrpSpPr>
          <p:grpSpPr bwMode="auto">
            <a:xfrm>
              <a:off x="669925" y="349324"/>
              <a:ext cx="3749675" cy="2900363"/>
              <a:chOff x="422" y="1680"/>
              <a:chExt cx="2362" cy="1827"/>
            </a:xfrm>
          </p:grpSpPr>
          <p:graphicFrame>
            <p:nvGraphicFramePr>
              <p:cNvPr id="104512" name="Object 11">
                <a:extLst>
                  <a:ext uri="{FF2B5EF4-FFF2-40B4-BE49-F238E27FC236}">
                    <a16:creationId xmlns:a16="http://schemas.microsoft.com/office/drawing/2014/main" id="{A7B4861A-28BE-44D9-A47B-23E4D6C0C936}"/>
                  </a:ext>
                </a:extLst>
              </p:cNvPr>
              <p:cNvGraphicFramePr>
                <a:graphicFrameLocks noChangeAspect="1"/>
              </p:cNvGraphicFramePr>
              <p:nvPr/>
            </p:nvGraphicFramePr>
            <p:xfrm>
              <a:off x="1008" y="2400"/>
              <a:ext cx="447" cy="375"/>
            </p:xfrm>
            <a:graphic>
              <a:graphicData uri="http://schemas.openxmlformats.org/presentationml/2006/ole">
                <mc:AlternateContent xmlns:mc="http://schemas.openxmlformats.org/markup-compatibility/2006">
                  <mc:Choice xmlns:v="urn:schemas-microsoft-com:vml" Requires="v">
                    <p:oleObj name="Equation" r:id="rId2" imgW="171565" imgH="133486" progId="Equation.3">
                      <p:embed/>
                    </p:oleObj>
                  </mc:Choice>
                  <mc:Fallback>
                    <p:oleObj name="Equation" r:id="rId2" imgW="171565" imgH="133486" progId="Equation.3">
                      <p:embed/>
                      <p:pic>
                        <p:nvPicPr>
                          <p:cNvPr id="104512" name="Object 11">
                            <a:extLst>
                              <a:ext uri="{FF2B5EF4-FFF2-40B4-BE49-F238E27FC236}">
                                <a16:creationId xmlns:a16="http://schemas.microsoft.com/office/drawing/2014/main" id="{A7B4861A-28BE-44D9-A47B-23E4D6C0C9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 y="2400"/>
                            <a:ext cx="447"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4513" name="Text Box 12">
                <a:extLst>
                  <a:ext uri="{FF2B5EF4-FFF2-40B4-BE49-F238E27FC236}">
                    <a16:creationId xmlns:a16="http://schemas.microsoft.com/office/drawing/2014/main" id="{605A4B24-3CD2-40BE-80B2-4D6D23AB3BC6}"/>
                  </a:ext>
                </a:extLst>
              </p:cNvPr>
              <p:cNvSpPr txBox="1">
                <a:spLocks noChangeArrowheads="1"/>
              </p:cNvSpPr>
              <p:nvPr/>
            </p:nvSpPr>
            <p:spPr bwMode="auto">
              <a:xfrm>
                <a:off x="1536" y="2208"/>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无源</a:t>
                </a:r>
              </a:p>
            </p:txBody>
          </p:sp>
          <p:sp>
            <p:nvSpPr>
              <p:cNvPr id="104514" name="Rectangle 13">
                <a:extLst>
                  <a:ext uri="{FF2B5EF4-FFF2-40B4-BE49-F238E27FC236}">
                    <a16:creationId xmlns:a16="http://schemas.microsoft.com/office/drawing/2014/main" id="{69A6709B-112B-4C2B-8702-A7F31C83D60F}"/>
                  </a:ext>
                </a:extLst>
              </p:cNvPr>
              <p:cNvSpPr>
                <a:spLocks noChangeArrowheads="1"/>
              </p:cNvSpPr>
              <p:nvPr/>
            </p:nvSpPr>
            <p:spPr bwMode="auto">
              <a:xfrm>
                <a:off x="1440" y="1968"/>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4515" name="Line 14">
                <a:extLst>
                  <a:ext uri="{FF2B5EF4-FFF2-40B4-BE49-F238E27FC236}">
                    <a16:creationId xmlns:a16="http://schemas.microsoft.com/office/drawing/2014/main" id="{EC519EB3-FC99-402A-9C1D-5DEFD4D06519}"/>
                  </a:ext>
                </a:extLst>
              </p:cNvPr>
              <p:cNvSpPr>
                <a:spLocks noChangeShapeType="1"/>
              </p:cNvSpPr>
              <p:nvPr/>
            </p:nvSpPr>
            <p:spPr bwMode="auto">
              <a:xfrm>
                <a:off x="1056" y="206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16" name="Line 15">
                <a:extLst>
                  <a:ext uri="{FF2B5EF4-FFF2-40B4-BE49-F238E27FC236}">
                    <a16:creationId xmlns:a16="http://schemas.microsoft.com/office/drawing/2014/main" id="{DCD73E87-15F8-4A8A-A7A0-218ADCF7C409}"/>
                  </a:ext>
                </a:extLst>
              </p:cNvPr>
              <p:cNvSpPr>
                <a:spLocks noChangeShapeType="1"/>
              </p:cNvSpPr>
              <p:nvPr/>
            </p:nvSpPr>
            <p:spPr bwMode="auto">
              <a:xfrm>
                <a:off x="1056" y="3120"/>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17" name="Line 16">
                <a:extLst>
                  <a:ext uri="{FF2B5EF4-FFF2-40B4-BE49-F238E27FC236}">
                    <a16:creationId xmlns:a16="http://schemas.microsoft.com/office/drawing/2014/main" id="{2ED988E0-AD55-437B-96D9-E8519527794F}"/>
                  </a:ext>
                </a:extLst>
              </p:cNvPr>
              <p:cNvSpPr>
                <a:spLocks noChangeShapeType="1"/>
              </p:cNvSpPr>
              <p:nvPr/>
            </p:nvSpPr>
            <p:spPr bwMode="auto">
              <a:xfrm flipH="1">
                <a:off x="864" y="2064"/>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18" name="Line 17">
                <a:extLst>
                  <a:ext uri="{FF2B5EF4-FFF2-40B4-BE49-F238E27FC236}">
                    <a16:creationId xmlns:a16="http://schemas.microsoft.com/office/drawing/2014/main" id="{F3D45050-CA86-4ED7-AFD4-9FA4722B110F}"/>
                  </a:ext>
                </a:extLst>
              </p:cNvPr>
              <p:cNvSpPr>
                <a:spLocks noChangeShapeType="1"/>
              </p:cNvSpPr>
              <p:nvPr/>
            </p:nvSpPr>
            <p:spPr bwMode="auto">
              <a:xfrm flipH="1">
                <a:off x="864" y="3120"/>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19" name="Oval 18">
                <a:extLst>
                  <a:ext uri="{FF2B5EF4-FFF2-40B4-BE49-F238E27FC236}">
                    <a16:creationId xmlns:a16="http://schemas.microsoft.com/office/drawing/2014/main" id="{E5520F8D-2B71-41A7-B2B3-EF52A309EF59}"/>
                  </a:ext>
                </a:extLst>
              </p:cNvPr>
              <p:cNvSpPr>
                <a:spLocks noChangeArrowheads="1"/>
              </p:cNvSpPr>
              <p:nvPr/>
            </p:nvSpPr>
            <p:spPr bwMode="auto">
              <a:xfrm>
                <a:off x="720" y="2448"/>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4520" name="Line 19">
                <a:extLst>
                  <a:ext uri="{FF2B5EF4-FFF2-40B4-BE49-F238E27FC236}">
                    <a16:creationId xmlns:a16="http://schemas.microsoft.com/office/drawing/2014/main" id="{46E899FB-2FC6-44D5-93B3-B7FB3279A285}"/>
                  </a:ext>
                </a:extLst>
              </p:cNvPr>
              <p:cNvSpPr>
                <a:spLocks noChangeShapeType="1"/>
              </p:cNvSpPr>
              <p:nvPr/>
            </p:nvSpPr>
            <p:spPr bwMode="auto">
              <a:xfrm>
                <a:off x="720" y="2592"/>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21" name="Line 20">
                <a:extLst>
                  <a:ext uri="{FF2B5EF4-FFF2-40B4-BE49-F238E27FC236}">
                    <a16:creationId xmlns:a16="http://schemas.microsoft.com/office/drawing/2014/main" id="{67E5E84A-5645-416B-B878-A83751CAD677}"/>
                  </a:ext>
                </a:extLst>
              </p:cNvPr>
              <p:cNvSpPr>
                <a:spLocks noChangeShapeType="1"/>
              </p:cNvSpPr>
              <p:nvPr/>
            </p:nvSpPr>
            <p:spPr bwMode="auto">
              <a:xfrm flipV="1">
                <a:off x="864" y="2160"/>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22" name="Line 21">
                <a:extLst>
                  <a:ext uri="{FF2B5EF4-FFF2-40B4-BE49-F238E27FC236}">
                    <a16:creationId xmlns:a16="http://schemas.microsoft.com/office/drawing/2014/main" id="{8AE9B6FD-7FDF-4830-87AA-58B5B504B2D6}"/>
                  </a:ext>
                </a:extLst>
              </p:cNvPr>
              <p:cNvSpPr>
                <a:spLocks noChangeShapeType="1"/>
              </p:cNvSpPr>
              <p:nvPr/>
            </p:nvSpPr>
            <p:spPr bwMode="auto">
              <a:xfrm>
                <a:off x="864" y="2736"/>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23" name="Line 22">
                <a:extLst>
                  <a:ext uri="{FF2B5EF4-FFF2-40B4-BE49-F238E27FC236}">
                    <a16:creationId xmlns:a16="http://schemas.microsoft.com/office/drawing/2014/main" id="{1F7F7E7C-33E4-4E28-8AFA-BE3BDD066574}"/>
                  </a:ext>
                </a:extLst>
              </p:cNvPr>
              <p:cNvSpPr>
                <a:spLocks noChangeShapeType="1"/>
              </p:cNvSpPr>
              <p:nvPr/>
            </p:nvSpPr>
            <p:spPr bwMode="auto">
              <a:xfrm>
                <a:off x="864" y="2064"/>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24" name="Line 23">
                <a:extLst>
                  <a:ext uri="{FF2B5EF4-FFF2-40B4-BE49-F238E27FC236}">
                    <a16:creationId xmlns:a16="http://schemas.microsoft.com/office/drawing/2014/main" id="{9B2E133F-6088-4FCE-A3B4-1722ADD3012E}"/>
                  </a:ext>
                </a:extLst>
              </p:cNvPr>
              <p:cNvSpPr>
                <a:spLocks noChangeShapeType="1"/>
              </p:cNvSpPr>
              <p:nvPr/>
            </p:nvSpPr>
            <p:spPr bwMode="auto">
              <a:xfrm>
                <a:off x="2064" y="206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25" name="Line 24">
                <a:extLst>
                  <a:ext uri="{FF2B5EF4-FFF2-40B4-BE49-F238E27FC236}">
                    <a16:creationId xmlns:a16="http://schemas.microsoft.com/office/drawing/2014/main" id="{3093CD92-7721-4EC7-B2FA-AAF593DA581C}"/>
                  </a:ext>
                </a:extLst>
              </p:cNvPr>
              <p:cNvSpPr>
                <a:spLocks noChangeShapeType="1"/>
              </p:cNvSpPr>
              <p:nvPr/>
            </p:nvSpPr>
            <p:spPr bwMode="auto">
              <a:xfrm>
                <a:off x="2064" y="3120"/>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26" name="Text Box 25">
                <a:extLst>
                  <a:ext uri="{FF2B5EF4-FFF2-40B4-BE49-F238E27FC236}">
                    <a16:creationId xmlns:a16="http://schemas.microsoft.com/office/drawing/2014/main" id="{CCF08ED5-854B-4686-A6AC-0846A0C3AC12}"/>
                  </a:ext>
                </a:extLst>
              </p:cNvPr>
              <p:cNvSpPr txBox="1">
                <a:spLocks noChangeArrowheads="1"/>
              </p:cNvSpPr>
              <p:nvPr/>
            </p:nvSpPr>
            <p:spPr bwMode="auto">
              <a:xfrm>
                <a:off x="2400" y="1824"/>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4527" name="Text Box 26">
                <a:extLst>
                  <a:ext uri="{FF2B5EF4-FFF2-40B4-BE49-F238E27FC236}">
                    <a16:creationId xmlns:a16="http://schemas.microsoft.com/office/drawing/2014/main" id="{DAB8F2A5-8F41-4F32-BAF7-D8FA4E63CA43}"/>
                  </a:ext>
                </a:extLst>
              </p:cNvPr>
              <p:cNvSpPr txBox="1">
                <a:spLocks noChangeArrowheads="1"/>
              </p:cNvSpPr>
              <p:nvPr/>
            </p:nvSpPr>
            <p:spPr bwMode="auto">
              <a:xfrm>
                <a:off x="2400" y="2908"/>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4528" name="Text Box 27">
                <a:extLst>
                  <a:ext uri="{FF2B5EF4-FFF2-40B4-BE49-F238E27FC236}">
                    <a16:creationId xmlns:a16="http://schemas.microsoft.com/office/drawing/2014/main" id="{C0446561-E6F3-4775-9372-B4792E9A86DB}"/>
                  </a:ext>
                </a:extLst>
              </p:cNvPr>
              <p:cNvSpPr txBox="1">
                <a:spLocks noChangeArrowheads="1"/>
              </p:cNvSpPr>
              <p:nvPr/>
            </p:nvSpPr>
            <p:spPr bwMode="auto">
              <a:xfrm>
                <a:off x="912" y="310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4529" name="Text Box 28">
                <a:extLst>
                  <a:ext uri="{FF2B5EF4-FFF2-40B4-BE49-F238E27FC236}">
                    <a16:creationId xmlns:a16="http://schemas.microsoft.com/office/drawing/2014/main" id="{1B2235CA-6631-4460-944E-97E31827424E}"/>
                  </a:ext>
                </a:extLst>
              </p:cNvPr>
              <p:cNvSpPr txBox="1">
                <a:spLocks noChangeArrowheads="1"/>
              </p:cNvSpPr>
              <p:nvPr/>
            </p:nvSpPr>
            <p:spPr bwMode="auto">
              <a:xfrm>
                <a:off x="960" y="168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4530" name="Text Box 29">
                <a:extLst>
                  <a:ext uri="{FF2B5EF4-FFF2-40B4-BE49-F238E27FC236}">
                    <a16:creationId xmlns:a16="http://schemas.microsoft.com/office/drawing/2014/main" id="{BFC8ED44-DA02-47DB-98C3-52BB3968D484}"/>
                  </a:ext>
                </a:extLst>
              </p:cNvPr>
              <p:cNvSpPr txBox="1">
                <a:spLocks noChangeArrowheads="1"/>
              </p:cNvSpPr>
              <p:nvPr/>
            </p:nvSpPr>
            <p:spPr bwMode="auto">
              <a:xfrm>
                <a:off x="1008" y="2044"/>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4531" name="Text Box 30">
                <a:extLst>
                  <a:ext uri="{FF2B5EF4-FFF2-40B4-BE49-F238E27FC236}">
                    <a16:creationId xmlns:a16="http://schemas.microsoft.com/office/drawing/2014/main" id="{741B23BB-5289-4C13-A5EB-011AED7866DC}"/>
                  </a:ext>
                </a:extLst>
              </p:cNvPr>
              <p:cNvSpPr txBox="1">
                <a:spLocks noChangeArrowheads="1"/>
              </p:cNvSpPr>
              <p:nvPr/>
            </p:nvSpPr>
            <p:spPr bwMode="auto">
              <a:xfrm>
                <a:off x="1056" y="268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4532" name="Object 31">
                <a:extLst>
                  <a:ext uri="{FF2B5EF4-FFF2-40B4-BE49-F238E27FC236}">
                    <a16:creationId xmlns:a16="http://schemas.microsoft.com/office/drawing/2014/main" id="{76FE7E0A-68FC-43F9-95F9-E4D05231D5D9}"/>
                  </a:ext>
                </a:extLst>
              </p:cNvPr>
              <p:cNvGraphicFramePr>
                <a:graphicFrameLocks noChangeAspect="1"/>
              </p:cNvGraphicFramePr>
              <p:nvPr/>
            </p:nvGraphicFramePr>
            <p:xfrm>
              <a:off x="2181" y="2409"/>
              <a:ext cx="471" cy="375"/>
            </p:xfrm>
            <a:graphic>
              <a:graphicData uri="http://schemas.openxmlformats.org/presentationml/2006/ole">
                <mc:AlternateContent xmlns:mc="http://schemas.openxmlformats.org/markup-compatibility/2006">
                  <mc:Choice xmlns:v="urn:schemas-microsoft-com:vml" Requires="v">
                    <p:oleObj name="Equation" r:id="rId4" imgW="181045" imgH="133486" progId="Equation.3">
                      <p:embed/>
                    </p:oleObj>
                  </mc:Choice>
                  <mc:Fallback>
                    <p:oleObj name="Equation" r:id="rId4" imgW="181045" imgH="133486" progId="Equation.3">
                      <p:embed/>
                      <p:pic>
                        <p:nvPicPr>
                          <p:cNvPr id="104532" name="Object 31">
                            <a:extLst>
                              <a:ext uri="{FF2B5EF4-FFF2-40B4-BE49-F238E27FC236}">
                                <a16:creationId xmlns:a16="http://schemas.microsoft.com/office/drawing/2014/main" id="{76FE7E0A-68FC-43F9-95F9-E4D05231D5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1" y="2409"/>
                            <a:ext cx="471"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4533" name="Text Box 32">
                <a:extLst>
                  <a:ext uri="{FF2B5EF4-FFF2-40B4-BE49-F238E27FC236}">
                    <a16:creationId xmlns:a16="http://schemas.microsoft.com/office/drawing/2014/main" id="{A90B6E13-B822-46F0-AEBF-BCDD07CD01D5}"/>
                  </a:ext>
                </a:extLst>
              </p:cNvPr>
              <p:cNvSpPr txBox="1">
                <a:spLocks noChangeArrowheads="1"/>
              </p:cNvSpPr>
              <p:nvPr/>
            </p:nvSpPr>
            <p:spPr bwMode="auto">
              <a:xfrm>
                <a:off x="2208" y="2016"/>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4534" name="Text Box 33">
                <a:extLst>
                  <a:ext uri="{FF2B5EF4-FFF2-40B4-BE49-F238E27FC236}">
                    <a16:creationId xmlns:a16="http://schemas.microsoft.com/office/drawing/2014/main" id="{463F7D51-CDDC-4FB7-AC2F-E7B7481482F5}"/>
                  </a:ext>
                </a:extLst>
              </p:cNvPr>
              <p:cNvSpPr txBox="1">
                <a:spLocks noChangeArrowheads="1"/>
              </p:cNvSpPr>
              <p:nvPr/>
            </p:nvSpPr>
            <p:spPr bwMode="auto">
              <a:xfrm>
                <a:off x="2208" y="268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graphicFrame>
            <p:nvGraphicFramePr>
              <p:cNvPr id="104535" name="Object 34">
                <a:extLst>
                  <a:ext uri="{FF2B5EF4-FFF2-40B4-BE49-F238E27FC236}">
                    <a16:creationId xmlns:a16="http://schemas.microsoft.com/office/drawing/2014/main" id="{22820AF6-ACD8-4175-9F71-4E567B41D2A9}"/>
                  </a:ext>
                </a:extLst>
              </p:cNvPr>
              <p:cNvGraphicFramePr>
                <a:graphicFrameLocks noChangeAspect="1"/>
              </p:cNvGraphicFramePr>
              <p:nvPr/>
            </p:nvGraphicFramePr>
            <p:xfrm>
              <a:off x="422" y="2055"/>
              <a:ext cx="490" cy="393"/>
            </p:xfrm>
            <a:graphic>
              <a:graphicData uri="http://schemas.openxmlformats.org/presentationml/2006/ole">
                <mc:AlternateContent xmlns:mc="http://schemas.openxmlformats.org/markup-compatibility/2006">
                  <mc:Choice xmlns:v="urn:schemas-microsoft-com:vml" Requires="v">
                    <p:oleObj name="公式" r:id="rId6" imgW="200006" imgH="142977" progId="Equation.3">
                      <p:embed/>
                    </p:oleObj>
                  </mc:Choice>
                  <mc:Fallback>
                    <p:oleObj name="公式" r:id="rId6" imgW="200006" imgH="142977" progId="Equation.3">
                      <p:embed/>
                      <p:pic>
                        <p:nvPicPr>
                          <p:cNvPr id="104535" name="Object 34">
                            <a:extLst>
                              <a:ext uri="{FF2B5EF4-FFF2-40B4-BE49-F238E27FC236}">
                                <a16:creationId xmlns:a16="http://schemas.microsoft.com/office/drawing/2014/main" id="{22820AF6-ACD8-4175-9F71-4E567B41D2A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2" y="2055"/>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104511" name="矩形 52">
              <a:extLst>
                <a:ext uri="{FF2B5EF4-FFF2-40B4-BE49-F238E27FC236}">
                  <a16:creationId xmlns:a16="http://schemas.microsoft.com/office/drawing/2014/main" id="{AFC4CDFA-8167-4B86-BDA9-4CF8F75D6481}"/>
                </a:ext>
              </a:extLst>
            </p:cNvPr>
            <p:cNvSpPr>
              <a:spLocks noChangeArrowheads="1"/>
            </p:cNvSpPr>
            <p:nvPr/>
          </p:nvSpPr>
          <p:spPr bwMode="auto">
            <a:xfrm>
              <a:off x="2195736" y="2944887"/>
              <a:ext cx="7232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a:t>
              </a:r>
            </a:p>
          </p:txBody>
        </p:sp>
      </p:grpSp>
      <p:grpSp>
        <p:nvGrpSpPr>
          <p:cNvPr id="54" name="Group 72">
            <a:extLst>
              <a:ext uri="{FF2B5EF4-FFF2-40B4-BE49-F238E27FC236}">
                <a16:creationId xmlns:a16="http://schemas.microsoft.com/office/drawing/2014/main" id="{CF5C1136-8E80-4A11-AEDE-535CA1A7B8B4}"/>
              </a:ext>
            </a:extLst>
          </p:cNvPr>
          <p:cNvGrpSpPr>
            <a:grpSpLocks/>
          </p:cNvGrpSpPr>
          <p:nvPr/>
        </p:nvGrpSpPr>
        <p:grpSpPr bwMode="auto">
          <a:xfrm>
            <a:off x="6494463" y="1"/>
            <a:ext cx="3890962" cy="3084513"/>
            <a:chOff x="2973" y="1660"/>
            <a:chExt cx="2451" cy="1943"/>
          </a:xfrm>
        </p:grpSpPr>
        <p:graphicFrame>
          <p:nvGraphicFramePr>
            <p:cNvPr id="104486" name="Object 37">
              <a:extLst>
                <a:ext uri="{FF2B5EF4-FFF2-40B4-BE49-F238E27FC236}">
                  <a16:creationId xmlns:a16="http://schemas.microsoft.com/office/drawing/2014/main" id="{3C029A00-BBEF-4ED4-9321-07E851A73A94}"/>
                </a:ext>
              </a:extLst>
            </p:cNvPr>
            <p:cNvGraphicFramePr>
              <a:graphicFrameLocks noChangeAspect="1"/>
            </p:cNvGraphicFramePr>
            <p:nvPr/>
          </p:nvGraphicFramePr>
          <p:xfrm>
            <a:off x="2973" y="2350"/>
            <a:ext cx="637" cy="432"/>
          </p:xfrm>
          <a:graphic>
            <a:graphicData uri="http://schemas.openxmlformats.org/presentationml/2006/ole">
              <mc:AlternateContent xmlns:mc="http://schemas.openxmlformats.org/markup-compatibility/2006">
                <mc:Choice xmlns:v="urn:schemas-microsoft-com:vml" Requires="v">
                  <p:oleObj name="Equation" r:id="rId8" imgW="276155" imgH="171450" progId="Equation.DSMT4">
                    <p:embed/>
                  </p:oleObj>
                </mc:Choice>
                <mc:Fallback>
                  <p:oleObj name="Equation" r:id="rId8" imgW="276155" imgH="171450" progId="Equation.DSMT4">
                    <p:embed/>
                    <p:pic>
                      <p:nvPicPr>
                        <p:cNvPr id="104486" name="Object 37">
                          <a:extLst>
                            <a:ext uri="{FF2B5EF4-FFF2-40B4-BE49-F238E27FC236}">
                              <a16:creationId xmlns:a16="http://schemas.microsoft.com/office/drawing/2014/main" id="{3C029A00-BBEF-4ED4-9321-07E851A73A9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73" y="2350"/>
                          <a:ext cx="637" cy="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4487" name="Text Box 38">
              <a:extLst>
                <a:ext uri="{FF2B5EF4-FFF2-40B4-BE49-F238E27FC236}">
                  <a16:creationId xmlns:a16="http://schemas.microsoft.com/office/drawing/2014/main" id="{14C43FE3-2136-41ED-8BD5-46625AC57BF5}"/>
                </a:ext>
              </a:extLst>
            </p:cNvPr>
            <p:cNvSpPr txBox="1">
              <a:spLocks noChangeArrowheads="1"/>
            </p:cNvSpPr>
            <p:nvPr/>
          </p:nvSpPr>
          <p:spPr bwMode="auto">
            <a:xfrm>
              <a:off x="3850" y="2188"/>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rPr>
                <a:t>无源</a:t>
              </a:r>
            </a:p>
          </p:txBody>
        </p:sp>
        <p:sp>
          <p:nvSpPr>
            <p:cNvPr id="104488" name="Rectangle 39">
              <a:extLst>
                <a:ext uri="{FF2B5EF4-FFF2-40B4-BE49-F238E27FC236}">
                  <a16:creationId xmlns:a16="http://schemas.microsoft.com/office/drawing/2014/main" id="{F1FFCC02-24E9-4CEF-A314-6A860DB0BB42}"/>
                </a:ext>
              </a:extLst>
            </p:cNvPr>
            <p:cNvSpPr>
              <a:spLocks noChangeArrowheads="1"/>
            </p:cNvSpPr>
            <p:nvPr/>
          </p:nvSpPr>
          <p:spPr bwMode="auto">
            <a:xfrm>
              <a:off x="3754" y="1948"/>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4489" name="Line 40">
              <a:extLst>
                <a:ext uri="{FF2B5EF4-FFF2-40B4-BE49-F238E27FC236}">
                  <a16:creationId xmlns:a16="http://schemas.microsoft.com/office/drawing/2014/main" id="{A3D18BC1-05D3-4D14-80C2-9DD39F30FDA7}"/>
                </a:ext>
              </a:extLst>
            </p:cNvPr>
            <p:cNvSpPr>
              <a:spLocks noChangeShapeType="1"/>
            </p:cNvSpPr>
            <p:nvPr/>
          </p:nvSpPr>
          <p:spPr bwMode="auto">
            <a:xfrm>
              <a:off x="3370" y="204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90" name="Line 41">
              <a:extLst>
                <a:ext uri="{FF2B5EF4-FFF2-40B4-BE49-F238E27FC236}">
                  <a16:creationId xmlns:a16="http://schemas.microsoft.com/office/drawing/2014/main" id="{289CFAE6-ED86-4E14-BEEE-2F136FF4EF89}"/>
                </a:ext>
              </a:extLst>
            </p:cNvPr>
            <p:cNvSpPr>
              <a:spLocks noChangeShapeType="1"/>
            </p:cNvSpPr>
            <p:nvPr/>
          </p:nvSpPr>
          <p:spPr bwMode="auto">
            <a:xfrm>
              <a:off x="3370" y="3100"/>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91" name="Line 42">
              <a:extLst>
                <a:ext uri="{FF2B5EF4-FFF2-40B4-BE49-F238E27FC236}">
                  <a16:creationId xmlns:a16="http://schemas.microsoft.com/office/drawing/2014/main" id="{63B7AD97-4455-4B85-9358-7F600DD69D7C}"/>
                </a:ext>
              </a:extLst>
            </p:cNvPr>
            <p:cNvSpPr>
              <a:spLocks noChangeShapeType="1"/>
            </p:cNvSpPr>
            <p:nvPr/>
          </p:nvSpPr>
          <p:spPr bwMode="auto">
            <a:xfrm flipH="1">
              <a:off x="3178" y="2044"/>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92" name="Line 43">
              <a:extLst>
                <a:ext uri="{FF2B5EF4-FFF2-40B4-BE49-F238E27FC236}">
                  <a16:creationId xmlns:a16="http://schemas.microsoft.com/office/drawing/2014/main" id="{4C707571-DD53-4B49-B604-C3D0D600EE95}"/>
                </a:ext>
              </a:extLst>
            </p:cNvPr>
            <p:cNvSpPr>
              <a:spLocks noChangeShapeType="1"/>
            </p:cNvSpPr>
            <p:nvPr/>
          </p:nvSpPr>
          <p:spPr bwMode="auto">
            <a:xfrm flipH="1">
              <a:off x="3178" y="3100"/>
              <a:ext cx="192"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93" name="Line 49">
              <a:extLst>
                <a:ext uri="{FF2B5EF4-FFF2-40B4-BE49-F238E27FC236}">
                  <a16:creationId xmlns:a16="http://schemas.microsoft.com/office/drawing/2014/main" id="{A23B95F9-C66C-41D7-B557-0BAEAC81F780}"/>
                </a:ext>
              </a:extLst>
            </p:cNvPr>
            <p:cNvSpPr>
              <a:spLocks noChangeShapeType="1"/>
            </p:cNvSpPr>
            <p:nvPr/>
          </p:nvSpPr>
          <p:spPr bwMode="auto">
            <a:xfrm>
              <a:off x="4378" y="204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94" name="Line 50">
              <a:extLst>
                <a:ext uri="{FF2B5EF4-FFF2-40B4-BE49-F238E27FC236}">
                  <a16:creationId xmlns:a16="http://schemas.microsoft.com/office/drawing/2014/main" id="{050320FC-3231-4727-9B13-D3143D413B30}"/>
                </a:ext>
              </a:extLst>
            </p:cNvPr>
            <p:cNvSpPr>
              <a:spLocks noChangeShapeType="1"/>
            </p:cNvSpPr>
            <p:nvPr/>
          </p:nvSpPr>
          <p:spPr bwMode="auto">
            <a:xfrm>
              <a:off x="4378" y="3100"/>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95" name="Text Box 51">
              <a:extLst>
                <a:ext uri="{FF2B5EF4-FFF2-40B4-BE49-F238E27FC236}">
                  <a16:creationId xmlns:a16="http://schemas.microsoft.com/office/drawing/2014/main" id="{C9D6B190-02F9-40D0-B002-B321D8F7ACC6}"/>
                </a:ext>
              </a:extLst>
            </p:cNvPr>
            <p:cNvSpPr txBox="1">
              <a:spLocks noChangeArrowheads="1"/>
            </p:cNvSpPr>
            <p:nvPr/>
          </p:nvSpPr>
          <p:spPr bwMode="auto">
            <a:xfrm>
              <a:off x="4570"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4496" name="Text Box 52">
              <a:extLst>
                <a:ext uri="{FF2B5EF4-FFF2-40B4-BE49-F238E27FC236}">
                  <a16:creationId xmlns:a16="http://schemas.microsoft.com/office/drawing/2014/main" id="{36FDA9C3-F1DB-4D21-AE2C-ADD77F720AD0}"/>
                </a:ext>
              </a:extLst>
            </p:cNvPr>
            <p:cNvSpPr txBox="1">
              <a:spLocks noChangeArrowheads="1"/>
            </p:cNvSpPr>
            <p:nvPr/>
          </p:nvSpPr>
          <p:spPr bwMode="auto">
            <a:xfrm>
              <a:off x="4522"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2‘</a:t>
              </a:r>
            </a:p>
          </p:txBody>
        </p:sp>
        <p:sp>
          <p:nvSpPr>
            <p:cNvPr id="104497" name="Text Box 53">
              <a:extLst>
                <a:ext uri="{FF2B5EF4-FFF2-40B4-BE49-F238E27FC236}">
                  <a16:creationId xmlns:a16="http://schemas.microsoft.com/office/drawing/2014/main" id="{E49B2107-7A99-40F5-825D-C9144D8DAE06}"/>
                </a:ext>
              </a:extLst>
            </p:cNvPr>
            <p:cNvSpPr txBox="1">
              <a:spLocks noChangeArrowheads="1"/>
            </p:cNvSpPr>
            <p:nvPr/>
          </p:nvSpPr>
          <p:spPr bwMode="auto">
            <a:xfrm>
              <a:off x="3226" y="3080"/>
              <a:ext cx="384"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4498" name="Text Box 54">
              <a:extLst>
                <a:ext uri="{FF2B5EF4-FFF2-40B4-BE49-F238E27FC236}">
                  <a16:creationId xmlns:a16="http://schemas.microsoft.com/office/drawing/2014/main" id="{E57C3229-3AF2-409F-A27C-1A43B105E377}"/>
                </a:ext>
              </a:extLst>
            </p:cNvPr>
            <p:cNvSpPr txBox="1">
              <a:spLocks noChangeArrowheads="1"/>
            </p:cNvSpPr>
            <p:nvPr/>
          </p:nvSpPr>
          <p:spPr bwMode="auto">
            <a:xfrm>
              <a:off x="3274" y="1660"/>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1</a:t>
              </a:r>
            </a:p>
          </p:txBody>
        </p:sp>
        <p:sp>
          <p:nvSpPr>
            <p:cNvPr id="104499" name="Text Box 55">
              <a:extLst>
                <a:ext uri="{FF2B5EF4-FFF2-40B4-BE49-F238E27FC236}">
                  <a16:creationId xmlns:a16="http://schemas.microsoft.com/office/drawing/2014/main" id="{C420D16A-706D-49DC-8618-610BC312318D}"/>
                </a:ext>
              </a:extLst>
            </p:cNvPr>
            <p:cNvSpPr txBox="1">
              <a:spLocks noChangeArrowheads="1"/>
            </p:cNvSpPr>
            <p:nvPr/>
          </p:nvSpPr>
          <p:spPr bwMode="auto">
            <a:xfrm>
              <a:off x="3322" y="2024"/>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4500" name="Text Box 56">
              <a:extLst>
                <a:ext uri="{FF2B5EF4-FFF2-40B4-BE49-F238E27FC236}">
                  <a16:creationId xmlns:a16="http://schemas.microsoft.com/office/drawing/2014/main" id="{A3E09B18-2476-4E0D-81DF-52B7CCC8483A}"/>
                </a:ext>
              </a:extLst>
            </p:cNvPr>
            <p:cNvSpPr txBox="1">
              <a:spLocks noChangeArrowheads="1"/>
            </p:cNvSpPr>
            <p:nvPr/>
          </p:nvSpPr>
          <p:spPr bwMode="auto">
            <a:xfrm>
              <a:off x="3370" y="2668"/>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a:t>
              </a:r>
            </a:p>
          </p:txBody>
        </p:sp>
        <p:sp>
          <p:nvSpPr>
            <p:cNvPr id="104501" name="Line 61">
              <a:extLst>
                <a:ext uri="{FF2B5EF4-FFF2-40B4-BE49-F238E27FC236}">
                  <a16:creationId xmlns:a16="http://schemas.microsoft.com/office/drawing/2014/main" id="{44CE59A1-8282-435F-A5AC-7BD9EC25D7D7}"/>
                </a:ext>
              </a:extLst>
            </p:cNvPr>
            <p:cNvSpPr>
              <a:spLocks noChangeShapeType="1"/>
            </p:cNvSpPr>
            <p:nvPr/>
          </p:nvSpPr>
          <p:spPr bwMode="auto">
            <a:xfrm>
              <a:off x="4666" y="2044"/>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02" name="Line 62">
              <a:extLst>
                <a:ext uri="{FF2B5EF4-FFF2-40B4-BE49-F238E27FC236}">
                  <a16:creationId xmlns:a16="http://schemas.microsoft.com/office/drawing/2014/main" id="{46C4D796-1846-4A5C-B4B9-1EF3B32E7E69}"/>
                </a:ext>
              </a:extLst>
            </p:cNvPr>
            <p:cNvSpPr>
              <a:spLocks noChangeShapeType="1"/>
            </p:cNvSpPr>
            <p:nvPr/>
          </p:nvSpPr>
          <p:spPr bwMode="auto">
            <a:xfrm flipH="1">
              <a:off x="4714" y="3100"/>
              <a:ext cx="240" cy="9"/>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03" name="Oval 63">
              <a:extLst>
                <a:ext uri="{FF2B5EF4-FFF2-40B4-BE49-F238E27FC236}">
                  <a16:creationId xmlns:a16="http://schemas.microsoft.com/office/drawing/2014/main" id="{34F9CC60-7307-47B6-92C3-D101CA0D3C88}"/>
                </a:ext>
              </a:extLst>
            </p:cNvPr>
            <p:cNvSpPr>
              <a:spLocks noChangeArrowheads="1"/>
            </p:cNvSpPr>
            <p:nvPr/>
          </p:nvSpPr>
          <p:spPr bwMode="auto">
            <a:xfrm>
              <a:off x="4810" y="2437"/>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4504" name="Line 64">
              <a:extLst>
                <a:ext uri="{FF2B5EF4-FFF2-40B4-BE49-F238E27FC236}">
                  <a16:creationId xmlns:a16="http://schemas.microsoft.com/office/drawing/2014/main" id="{7F3EFB1D-2D96-43AD-ADD8-8869FCF91606}"/>
                </a:ext>
              </a:extLst>
            </p:cNvPr>
            <p:cNvSpPr>
              <a:spLocks noChangeShapeType="1"/>
            </p:cNvSpPr>
            <p:nvPr/>
          </p:nvSpPr>
          <p:spPr bwMode="auto">
            <a:xfrm>
              <a:off x="4810" y="2581"/>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05" name="Line 65">
              <a:extLst>
                <a:ext uri="{FF2B5EF4-FFF2-40B4-BE49-F238E27FC236}">
                  <a16:creationId xmlns:a16="http://schemas.microsoft.com/office/drawing/2014/main" id="{7FBFFC73-180A-4398-B6DA-41C19F4BE440}"/>
                </a:ext>
              </a:extLst>
            </p:cNvPr>
            <p:cNvSpPr>
              <a:spLocks noChangeShapeType="1"/>
            </p:cNvSpPr>
            <p:nvPr/>
          </p:nvSpPr>
          <p:spPr bwMode="auto">
            <a:xfrm flipV="1">
              <a:off x="4954" y="2149"/>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06" name="Line 66">
              <a:extLst>
                <a:ext uri="{FF2B5EF4-FFF2-40B4-BE49-F238E27FC236}">
                  <a16:creationId xmlns:a16="http://schemas.microsoft.com/office/drawing/2014/main" id="{81AF1CE6-8C2F-4365-9DC0-C938A38A33DA}"/>
                </a:ext>
              </a:extLst>
            </p:cNvPr>
            <p:cNvSpPr>
              <a:spLocks noChangeShapeType="1"/>
            </p:cNvSpPr>
            <p:nvPr/>
          </p:nvSpPr>
          <p:spPr bwMode="auto">
            <a:xfrm>
              <a:off x="4954" y="2725"/>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507" name="Line 67">
              <a:extLst>
                <a:ext uri="{FF2B5EF4-FFF2-40B4-BE49-F238E27FC236}">
                  <a16:creationId xmlns:a16="http://schemas.microsoft.com/office/drawing/2014/main" id="{1ED629C0-DDAA-423E-B21C-0540856E4AEE}"/>
                </a:ext>
              </a:extLst>
            </p:cNvPr>
            <p:cNvSpPr>
              <a:spLocks noChangeShapeType="1"/>
            </p:cNvSpPr>
            <p:nvPr/>
          </p:nvSpPr>
          <p:spPr bwMode="auto">
            <a:xfrm>
              <a:off x="4954" y="2053"/>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graphicFrame>
          <p:nvGraphicFramePr>
            <p:cNvPr id="104508" name="Object 68">
              <a:extLst>
                <a:ext uri="{FF2B5EF4-FFF2-40B4-BE49-F238E27FC236}">
                  <a16:creationId xmlns:a16="http://schemas.microsoft.com/office/drawing/2014/main" id="{272EAC3D-DCA4-4F3A-9443-EFF4F12BA379}"/>
                </a:ext>
              </a:extLst>
            </p:cNvPr>
            <p:cNvGraphicFramePr>
              <a:graphicFrameLocks noChangeAspect="1"/>
            </p:cNvGraphicFramePr>
            <p:nvPr/>
          </p:nvGraphicFramePr>
          <p:xfrm>
            <a:off x="4934" y="2044"/>
            <a:ext cx="490" cy="393"/>
          </p:xfrm>
          <a:graphic>
            <a:graphicData uri="http://schemas.openxmlformats.org/presentationml/2006/ole">
              <mc:AlternateContent xmlns:mc="http://schemas.openxmlformats.org/markup-compatibility/2006">
                <mc:Choice xmlns:v="urn:schemas-microsoft-com:vml" Requires="v">
                  <p:oleObj name="公式" r:id="rId10" imgW="200006" imgH="142977" progId="Equation.3">
                    <p:embed/>
                  </p:oleObj>
                </mc:Choice>
                <mc:Fallback>
                  <p:oleObj name="公式" r:id="rId10" imgW="200006" imgH="142977" progId="Equation.3">
                    <p:embed/>
                    <p:pic>
                      <p:nvPicPr>
                        <p:cNvPr id="104508" name="Object 68">
                          <a:extLst>
                            <a:ext uri="{FF2B5EF4-FFF2-40B4-BE49-F238E27FC236}">
                              <a16:creationId xmlns:a16="http://schemas.microsoft.com/office/drawing/2014/main" id="{272EAC3D-DCA4-4F3A-9443-EFF4F12BA37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934" y="2044"/>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4509" name="Text Box 69">
              <a:extLst>
                <a:ext uri="{FF2B5EF4-FFF2-40B4-BE49-F238E27FC236}">
                  <a16:creationId xmlns:a16="http://schemas.microsoft.com/office/drawing/2014/main" id="{4448CB61-5A2C-4135-9AA8-BE87DAE840AF}"/>
                </a:ext>
              </a:extLst>
            </p:cNvPr>
            <p:cNvSpPr txBox="1">
              <a:spLocks noChangeArrowheads="1"/>
            </p:cNvSpPr>
            <p:nvPr/>
          </p:nvSpPr>
          <p:spPr bwMode="auto">
            <a:xfrm>
              <a:off x="3802" y="3196"/>
              <a:ext cx="72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rPr>
                <a:t>(d)</a:t>
              </a:r>
            </a:p>
          </p:txBody>
        </p:sp>
      </p:grpSp>
      <p:grpSp>
        <p:nvGrpSpPr>
          <p:cNvPr id="114" name="组合 113">
            <a:extLst>
              <a:ext uri="{FF2B5EF4-FFF2-40B4-BE49-F238E27FC236}">
                <a16:creationId xmlns:a16="http://schemas.microsoft.com/office/drawing/2014/main" id="{AD8EA1D0-F3E4-40A8-B7B7-14898F90FD76}"/>
              </a:ext>
            </a:extLst>
          </p:cNvPr>
          <p:cNvGrpSpPr>
            <a:grpSpLocks/>
          </p:cNvGrpSpPr>
          <p:nvPr/>
        </p:nvGrpSpPr>
        <p:grpSpPr bwMode="auto">
          <a:xfrm>
            <a:off x="6561139" y="1"/>
            <a:ext cx="3836987" cy="3454401"/>
            <a:chOff x="4985792" y="3124200"/>
            <a:chExt cx="3836987" cy="3454401"/>
          </a:xfrm>
        </p:grpSpPr>
        <p:grpSp>
          <p:nvGrpSpPr>
            <p:cNvPr id="104460" name="Group 35">
              <a:extLst>
                <a:ext uri="{FF2B5EF4-FFF2-40B4-BE49-F238E27FC236}">
                  <a16:creationId xmlns:a16="http://schemas.microsoft.com/office/drawing/2014/main" id="{7DDBED37-5894-4347-8F34-8703036469BF}"/>
                </a:ext>
              </a:extLst>
            </p:cNvPr>
            <p:cNvGrpSpPr>
              <a:grpSpLocks/>
            </p:cNvGrpSpPr>
            <p:nvPr/>
          </p:nvGrpSpPr>
          <p:grpSpPr bwMode="auto">
            <a:xfrm>
              <a:off x="5333454" y="3124200"/>
              <a:ext cx="3489325" cy="3454401"/>
              <a:chOff x="3178" y="384"/>
              <a:chExt cx="2198" cy="2176"/>
            </a:xfrm>
          </p:grpSpPr>
          <p:sp>
            <p:nvSpPr>
              <p:cNvPr id="104462" name="Text Box 5">
                <a:extLst>
                  <a:ext uri="{FF2B5EF4-FFF2-40B4-BE49-F238E27FC236}">
                    <a16:creationId xmlns:a16="http://schemas.microsoft.com/office/drawing/2014/main" id="{4D8E787F-D4FE-4FC1-AE2E-3EF472DB05EB}"/>
                  </a:ext>
                </a:extLst>
              </p:cNvPr>
              <p:cNvSpPr txBox="1">
                <a:spLocks noChangeArrowheads="1"/>
              </p:cNvSpPr>
              <p:nvPr/>
            </p:nvSpPr>
            <p:spPr bwMode="auto">
              <a:xfrm>
                <a:off x="3802" y="912"/>
                <a:ext cx="432"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latin typeface="楷体_GB2312" pitchFamily="49" charset="-122"/>
                    <a:ea typeface="楷体_GB2312" pitchFamily="49" charset="-122"/>
                  </a:rPr>
                  <a:t>无源</a:t>
                </a:r>
              </a:p>
            </p:txBody>
          </p:sp>
          <p:sp>
            <p:nvSpPr>
              <p:cNvPr id="104463" name="Rectangle 6">
                <a:extLst>
                  <a:ext uri="{FF2B5EF4-FFF2-40B4-BE49-F238E27FC236}">
                    <a16:creationId xmlns:a16="http://schemas.microsoft.com/office/drawing/2014/main" id="{BE9B0DED-69E1-4764-AFF5-5D0B9099532F}"/>
                  </a:ext>
                </a:extLst>
              </p:cNvPr>
              <p:cNvSpPr>
                <a:spLocks noChangeArrowheads="1"/>
              </p:cNvSpPr>
              <p:nvPr/>
            </p:nvSpPr>
            <p:spPr bwMode="auto">
              <a:xfrm>
                <a:off x="3706" y="672"/>
                <a:ext cx="624" cy="1296"/>
              </a:xfrm>
              <a:prstGeom prst="rect">
                <a:avLst/>
              </a:prstGeom>
              <a:noFill/>
              <a:ln w="3810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4464" name="Line 7">
                <a:extLst>
                  <a:ext uri="{FF2B5EF4-FFF2-40B4-BE49-F238E27FC236}">
                    <a16:creationId xmlns:a16="http://schemas.microsoft.com/office/drawing/2014/main" id="{2D6F32BD-702F-4E3C-8528-9E3642D1ABCD}"/>
                  </a:ext>
                </a:extLst>
              </p:cNvPr>
              <p:cNvSpPr>
                <a:spLocks noChangeShapeType="1"/>
              </p:cNvSpPr>
              <p:nvPr/>
            </p:nvSpPr>
            <p:spPr bwMode="auto">
              <a:xfrm>
                <a:off x="3322" y="768"/>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65" name="Line 8">
                <a:extLst>
                  <a:ext uri="{FF2B5EF4-FFF2-40B4-BE49-F238E27FC236}">
                    <a16:creationId xmlns:a16="http://schemas.microsoft.com/office/drawing/2014/main" id="{B57CDBD3-9BCD-4A0B-855E-FAE06C24D1F2}"/>
                  </a:ext>
                </a:extLst>
              </p:cNvPr>
              <p:cNvSpPr>
                <a:spLocks noChangeShapeType="1"/>
              </p:cNvSpPr>
              <p:nvPr/>
            </p:nvSpPr>
            <p:spPr bwMode="auto">
              <a:xfrm>
                <a:off x="3322" y="1824"/>
                <a:ext cx="384" cy="0"/>
              </a:xfrm>
              <a:prstGeom prst="line">
                <a:avLst/>
              </a:prstGeom>
              <a:noFill/>
              <a:ln w="38100">
                <a:solidFill>
                  <a:schemeClr val="bg1"/>
                </a:solidFill>
                <a:round/>
                <a:headEnd type="oval" w="med" len="me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66" name="Line 9">
                <a:extLst>
                  <a:ext uri="{FF2B5EF4-FFF2-40B4-BE49-F238E27FC236}">
                    <a16:creationId xmlns:a16="http://schemas.microsoft.com/office/drawing/2014/main" id="{3C39AEF0-223B-46DD-BB1A-A84CD2C18569}"/>
                  </a:ext>
                </a:extLst>
              </p:cNvPr>
              <p:cNvSpPr>
                <a:spLocks noChangeShapeType="1"/>
              </p:cNvSpPr>
              <p:nvPr/>
            </p:nvSpPr>
            <p:spPr bwMode="auto">
              <a:xfrm>
                <a:off x="4330" y="768"/>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67" name="Line 10">
                <a:extLst>
                  <a:ext uri="{FF2B5EF4-FFF2-40B4-BE49-F238E27FC236}">
                    <a16:creationId xmlns:a16="http://schemas.microsoft.com/office/drawing/2014/main" id="{25A491C1-06F1-4692-98C2-229E4F4DE35F}"/>
                  </a:ext>
                </a:extLst>
              </p:cNvPr>
              <p:cNvSpPr>
                <a:spLocks noChangeShapeType="1"/>
              </p:cNvSpPr>
              <p:nvPr/>
            </p:nvSpPr>
            <p:spPr bwMode="auto">
              <a:xfrm>
                <a:off x="4330" y="1824"/>
                <a:ext cx="288" cy="0"/>
              </a:xfrm>
              <a:prstGeom prst="line">
                <a:avLst/>
              </a:prstGeom>
              <a:noFill/>
              <a:ln w="38100">
                <a:solidFill>
                  <a:schemeClr val="bg1"/>
                </a:solidFill>
                <a:round/>
                <a:headEnd/>
                <a:tailEnd type="oval"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68" name="Text Box 11">
                <a:extLst>
                  <a:ext uri="{FF2B5EF4-FFF2-40B4-BE49-F238E27FC236}">
                    <a16:creationId xmlns:a16="http://schemas.microsoft.com/office/drawing/2014/main" id="{6A259A12-F25D-4AFE-931A-8EC8B756274D}"/>
                  </a:ext>
                </a:extLst>
              </p:cNvPr>
              <p:cNvSpPr txBox="1">
                <a:spLocks noChangeArrowheads="1"/>
              </p:cNvSpPr>
              <p:nvPr/>
            </p:nvSpPr>
            <p:spPr bwMode="auto">
              <a:xfrm>
                <a:off x="4522" y="384"/>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latin typeface="楷体_GB2312" pitchFamily="49" charset="-122"/>
                    <a:ea typeface="楷体_GB2312" pitchFamily="49" charset="-122"/>
                  </a:rPr>
                  <a:t>2</a:t>
                </a:r>
              </a:p>
            </p:txBody>
          </p:sp>
          <p:sp>
            <p:nvSpPr>
              <p:cNvPr id="104469" name="Text Box 12">
                <a:extLst>
                  <a:ext uri="{FF2B5EF4-FFF2-40B4-BE49-F238E27FC236}">
                    <a16:creationId xmlns:a16="http://schemas.microsoft.com/office/drawing/2014/main" id="{1B4D9E12-1AEE-4C60-9634-ED638AA51004}"/>
                  </a:ext>
                </a:extLst>
              </p:cNvPr>
              <p:cNvSpPr txBox="1">
                <a:spLocks noChangeArrowheads="1"/>
              </p:cNvSpPr>
              <p:nvPr/>
            </p:nvSpPr>
            <p:spPr bwMode="auto">
              <a:xfrm>
                <a:off x="4474" y="1804"/>
                <a:ext cx="384"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latin typeface="楷体_GB2312" pitchFamily="49" charset="-122"/>
                    <a:ea typeface="楷体_GB2312" pitchFamily="49" charset="-122"/>
                  </a:rPr>
                  <a:t>2</a:t>
                </a:r>
                <a:r>
                  <a:rPr lang="en-US" altLang="zh-CN" sz="3600" b="1">
                    <a:solidFill>
                      <a:srgbClr val="FFFFFF"/>
                    </a:solidFill>
                    <a:ea typeface="楷体_GB2312" pitchFamily="49" charset="-122"/>
                  </a:rPr>
                  <a:t>‘</a:t>
                </a:r>
                <a:endParaRPr lang="en-US" altLang="zh-CN" sz="3600" b="1">
                  <a:solidFill>
                    <a:srgbClr val="FFFFFF"/>
                  </a:solidFill>
                  <a:latin typeface="楷体_GB2312" pitchFamily="49" charset="-122"/>
                  <a:ea typeface="楷体_GB2312" pitchFamily="49" charset="-122"/>
                </a:endParaRPr>
              </a:p>
            </p:txBody>
          </p:sp>
          <p:sp>
            <p:nvSpPr>
              <p:cNvPr id="104470" name="Text Box 13">
                <a:extLst>
                  <a:ext uri="{FF2B5EF4-FFF2-40B4-BE49-F238E27FC236}">
                    <a16:creationId xmlns:a16="http://schemas.microsoft.com/office/drawing/2014/main" id="{A02F2C29-34C4-402B-ABB6-15B3488C1379}"/>
                  </a:ext>
                </a:extLst>
              </p:cNvPr>
              <p:cNvSpPr txBox="1">
                <a:spLocks noChangeArrowheads="1"/>
              </p:cNvSpPr>
              <p:nvPr/>
            </p:nvSpPr>
            <p:spPr bwMode="auto">
              <a:xfrm>
                <a:off x="3178" y="1804"/>
                <a:ext cx="384" cy="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latin typeface="楷体_GB2312" pitchFamily="49" charset="-122"/>
                    <a:ea typeface="楷体_GB2312" pitchFamily="49" charset="-122"/>
                  </a:rPr>
                  <a:t>1</a:t>
                </a:r>
                <a:r>
                  <a:rPr lang="en-US" altLang="zh-CN" sz="3600" b="1">
                    <a:solidFill>
                      <a:srgbClr val="FFFFFF"/>
                    </a:solidFill>
                    <a:ea typeface="楷体_GB2312" pitchFamily="49" charset="-122"/>
                  </a:rPr>
                  <a:t>‘</a:t>
                </a:r>
                <a:endParaRPr lang="en-US" altLang="zh-CN" sz="3600" b="1">
                  <a:solidFill>
                    <a:srgbClr val="FFFFFF"/>
                  </a:solidFill>
                  <a:latin typeface="楷体_GB2312" pitchFamily="49" charset="-122"/>
                  <a:ea typeface="楷体_GB2312" pitchFamily="49" charset="-122"/>
                </a:endParaRPr>
              </a:p>
            </p:txBody>
          </p:sp>
          <p:sp>
            <p:nvSpPr>
              <p:cNvPr id="104471" name="Text Box 14">
                <a:extLst>
                  <a:ext uri="{FF2B5EF4-FFF2-40B4-BE49-F238E27FC236}">
                    <a16:creationId xmlns:a16="http://schemas.microsoft.com/office/drawing/2014/main" id="{C68BC8CF-B000-435E-B356-0EBD1ABA7B5E}"/>
                  </a:ext>
                </a:extLst>
              </p:cNvPr>
              <p:cNvSpPr txBox="1">
                <a:spLocks noChangeArrowheads="1"/>
              </p:cNvSpPr>
              <p:nvPr/>
            </p:nvSpPr>
            <p:spPr bwMode="auto">
              <a:xfrm>
                <a:off x="3226" y="384"/>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latin typeface="楷体_GB2312" pitchFamily="49" charset="-122"/>
                    <a:ea typeface="楷体_GB2312" pitchFamily="49" charset="-122"/>
                  </a:rPr>
                  <a:t>1</a:t>
                </a:r>
              </a:p>
            </p:txBody>
          </p:sp>
          <p:sp>
            <p:nvSpPr>
              <p:cNvPr id="104472" name="Text Box 15">
                <a:extLst>
                  <a:ext uri="{FF2B5EF4-FFF2-40B4-BE49-F238E27FC236}">
                    <a16:creationId xmlns:a16="http://schemas.microsoft.com/office/drawing/2014/main" id="{B726EB77-C079-4CF6-95B2-4F0F35994EAD}"/>
                  </a:ext>
                </a:extLst>
              </p:cNvPr>
              <p:cNvSpPr txBox="1">
                <a:spLocks noChangeArrowheads="1"/>
              </p:cNvSpPr>
              <p:nvPr/>
            </p:nvSpPr>
            <p:spPr bwMode="auto">
              <a:xfrm>
                <a:off x="3274" y="748"/>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latin typeface="楷体_GB2312" pitchFamily="49" charset="-122"/>
                    <a:ea typeface="楷体_GB2312" pitchFamily="49" charset="-122"/>
                  </a:rPr>
                  <a:t>+</a:t>
                </a:r>
              </a:p>
            </p:txBody>
          </p:sp>
          <p:sp>
            <p:nvSpPr>
              <p:cNvPr id="104473" name="Text Box 16">
                <a:extLst>
                  <a:ext uri="{FF2B5EF4-FFF2-40B4-BE49-F238E27FC236}">
                    <a16:creationId xmlns:a16="http://schemas.microsoft.com/office/drawing/2014/main" id="{6D08F03C-6A6C-4EA5-A7D2-86F8AC39397B}"/>
                  </a:ext>
                </a:extLst>
              </p:cNvPr>
              <p:cNvSpPr txBox="1">
                <a:spLocks noChangeArrowheads="1"/>
              </p:cNvSpPr>
              <p:nvPr/>
            </p:nvSpPr>
            <p:spPr bwMode="auto">
              <a:xfrm>
                <a:off x="3322" y="1392"/>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latin typeface="楷体_GB2312" pitchFamily="49" charset="-122"/>
                    <a:ea typeface="楷体_GB2312" pitchFamily="49" charset="-122"/>
                  </a:rPr>
                  <a:t>-</a:t>
                </a:r>
              </a:p>
            </p:txBody>
          </p:sp>
          <p:graphicFrame>
            <p:nvGraphicFramePr>
              <p:cNvPr id="104474" name="Object 7">
                <a:extLst>
                  <a:ext uri="{FF2B5EF4-FFF2-40B4-BE49-F238E27FC236}">
                    <a16:creationId xmlns:a16="http://schemas.microsoft.com/office/drawing/2014/main" id="{7FA3595D-003D-4CC4-9323-5B745B7C383D}"/>
                  </a:ext>
                </a:extLst>
              </p:cNvPr>
              <p:cNvGraphicFramePr>
                <a:graphicFrameLocks noChangeAspect="1"/>
              </p:cNvGraphicFramePr>
              <p:nvPr/>
            </p:nvGraphicFramePr>
            <p:xfrm>
              <a:off x="4416" y="1113"/>
              <a:ext cx="342" cy="375"/>
            </p:xfrm>
            <a:graphic>
              <a:graphicData uri="http://schemas.openxmlformats.org/presentationml/2006/ole">
                <mc:AlternateContent xmlns:mc="http://schemas.openxmlformats.org/markup-compatibility/2006">
                  <mc:Choice xmlns:v="urn:schemas-microsoft-com:vml" Requires="v">
                    <p:oleObj name="Equation" r:id="rId12" imgW="104896" imgH="133486" progId="Equation.3">
                      <p:embed/>
                    </p:oleObj>
                  </mc:Choice>
                  <mc:Fallback>
                    <p:oleObj name="Equation" r:id="rId12" imgW="104896" imgH="133486" progId="Equation.3">
                      <p:embed/>
                      <p:pic>
                        <p:nvPicPr>
                          <p:cNvPr id="104474" name="Object 7">
                            <a:extLst>
                              <a:ext uri="{FF2B5EF4-FFF2-40B4-BE49-F238E27FC236}">
                                <a16:creationId xmlns:a16="http://schemas.microsoft.com/office/drawing/2014/main" id="{7FA3595D-003D-4CC4-9323-5B745B7C383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16" y="1113"/>
                            <a:ext cx="342"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4475" name="Text Box 18">
                <a:extLst>
                  <a:ext uri="{FF2B5EF4-FFF2-40B4-BE49-F238E27FC236}">
                    <a16:creationId xmlns:a16="http://schemas.microsoft.com/office/drawing/2014/main" id="{FD3F58F7-94ED-4082-B106-2DD48A3FEC14}"/>
                  </a:ext>
                </a:extLst>
              </p:cNvPr>
              <p:cNvSpPr txBox="1">
                <a:spLocks noChangeArrowheads="1"/>
              </p:cNvSpPr>
              <p:nvPr/>
            </p:nvSpPr>
            <p:spPr bwMode="auto">
              <a:xfrm>
                <a:off x="4474" y="720"/>
                <a:ext cx="288"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latin typeface="楷体_GB2312" pitchFamily="49" charset="-122"/>
                    <a:ea typeface="楷体_GB2312" pitchFamily="49" charset="-122"/>
                  </a:rPr>
                  <a:t>+</a:t>
                </a:r>
              </a:p>
            </p:txBody>
          </p:sp>
          <p:sp>
            <p:nvSpPr>
              <p:cNvPr id="104476" name="Text Box 19">
                <a:extLst>
                  <a:ext uri="{FF2B5EF4-FFF2-40B4-BE49-F238E27FC236}">
                    <a16:creationId xmlns:a16="http://schemas.microsoft.com/office/drawing/2014/main" id="{192B60B0-5C4A-4910-95EB-3D302E0B6946}"/>
                  </a:ext>
                </a:extLst>
              </p:cNvPr>
              <p:cNvSpPr txBox="1">
                <a:spLocks noChangeArrowheads="1"/>
              </p:cNvSpPr>
              <p:nvPr/>
            </p:nvSpPr>
            <p:spPr bwMode="auto">
              <a:xfrm>
                <a:off x="4474" y="1392"/>
                <a:ext cx="24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latin typeface="楷体_GB2312" pitchFamily="49" charset="-122"/>
                    <a:ea typeface="楷体_GB2312" pitchFamily="49" charset="-122"/>
                  </a:rPr>
                  <a:t>-</a:t>
                </a:r>
              </a:p>
            </p:txBody>
          </p:sp>
          <p:sp>
            <p:nvSpPr>
              <p:cNvPr id="104477" name="Line 20">
                <a:extLst>
                  <a:ext uri="{FF2B5EF4-FFF2-40B4-BE49-F238E27FC236}">
                    <a16:creationId xmlns:a16="http://schemas.microsoft.com/office/drawing/2014/main" id="{13F53FBD-393D-4288-A765-346E6E4A2183}"/>
                  </a:ext>
                </a:extLst>
              </p:cNvPr>
              <p:cNvSpPr>
                <a:spLocks noChangeShapeType="1"/>
              </p:cNvSpPr>
              <p:nvPr/>
            </p:nvSpPr>
            <p:spPr bwMode="auto">
              <a:xfrm>
                <a:off x="4618" y="768"/>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78" name="Line 21">
                <a:extLst>
                  <a:ext uri="{FF2B5EF4-FFF2-40B4-BE49-F238E27FC236}">
                    <a16:creationId xmlns:a16="http://schemas.microsoft.com/office/drawing/2014/main" id="{549F013C-CDDE-488B-A3E0-4465B84AA73D}"/>
                  </a:ext>
                </a:extLst>
              </p:cNvPr>
              <p:cNvSpPr>
                <a:spLocks noChangeShapeType="1"/>
              </p:cNvSpPr>
              <p:nvPr/>
            </p:nvSpPr>
            <p:spPr bwMode="auto">
              <a:xfrm flipH="1">
                <a:off x="4666" y="1824"/>
                <a:ext cx="240" cy="9"/>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79" name="Oval 22">
                <a:extLst>
                  <a:ext uri="{FF2B5EF4-FFF2-40B4-BE49-F238E27FC236}">
                    <a16:creationId xmlns:a16="http://schemas.microsoft.com/office/drawing/2014/main" id="{450188DD-E9E9-4A6B-B9C2-563883B6E291}"/>
                  </a:ext>
                </a:extLst>
              </p:cNvPr>
              <p:cNvSpPr>
                <a:spLocks noChangeArrowheads="1"/>
              </p:cNvSpPr>
              <p:nvPr/>
            </p:nvSpPr>
            <p:spPr bwMode="auto">
              <a:xfrm>
                <a:off x="4762" y="1161"/>
                <a:ext cx="288" cy="28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4480" name="Line 23">
                <a:extLst>
                  <a:ext uri="{FF2B5EF4-FFF2-40B4-BE49-F238E27FC236}">
                    <a16:creationId xmlns:a16="http://schemas.microsoft.com/office/drawing/2014/main" id="{78462803-0B50-49EA-B0C7-06F978959F83}"/>
                  </a:ext>
                </a:extLst>
              </p:cNvPr>
              <p:cNvSpPr>
                <a:spLocks noChangeShapeType="1"/>
              </p:cNvSpPr>
              <p:nvPr/>
            </p:nvSpPr>
            <p:spPr bwMode="auto">
              <a:xfrm>
                <a:off x="4762" y="1305"/>
                <a:ext cx="288" cy="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81" name="Line 24">
                <a:extLst>
                  <a:ext uri="{FF2B5EF4-FFF2-40B4-BE49-F238E27FC236}">
                    <a16:creationId xmlns:a16="http://schemas.microsoft.com/office/drawing/2014/main" id="{522D66FA-5914-41AC-89E4-962C7E2D3CB9}"/>
                  </a:ext>
                </a:extLst>
              </p:cNvPr>
              <p:cNvSpPr>
                <a:spLocks noChangeShapeType="1"/>
              </p:cNvSpPr>
              <p:nvPr/>
            </p:nvSpPr>
            <p:spPr bwMode="auto">
              <a:xfrm flipV="1">
                <a:off x="4906" y="873"/>
                <a:ext cx="0" cy="288"/>
              </a:xfrm>
              <a:prstGeom prst="line">
                <a:avLst/>
              </a:prstGeom>
              <a:noFill/>
              <a:ln w="3810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82" name="Line 25">
                <a:extLst>
                  <a:ext uri="{FF2B5EF4-FFF2-40B4-BE49-F238E27FC236}">
                    <a16:creationId xmlns:a16="http://schemas.microsoft.com/office/drawing/2014/main" id="{FAF96078-D890-4E01-B135-CC81CCE7EE96}"/>
                  </a:ext>
                </a:extLst>
              </p:cNvPr>
              <p:cNvSpPr>
                <a:spLocks noChangeShapeType="1"/>
              </p:cNvSpPr>
              <p:nvPr/>
            </p:nvSpPr>
            <p:spPr bwMode="auto">
              <a:xfrm>
                <a:off x="4906" y="1449"/>
                <a:ext cx="0" cy="384"/>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sp>
            <p:nvSpPr>
              <p:cNvPr id="104483" name="Line 26">
                <a:extLst>
                  <a:ext uri="{FF2B5EF4-FFF2-40B4-BE49-F238E27FC236}">
                    <a16:creationId xmlns:a16="http://schemas.microsoft.com/office/drawing/2014/main" id="{B55624B6-7B23-4212-92E8-C017F87EC2CB}"/>
                  </a:ext>
                </a:extLst>
              </p:cNvPr>
              <p:cNvSpPr>
                <a:spLocks noChangeShapeType="1"/>
              </p:cNvSpPr>
              <p:nvPr/>
            </p:nvSpPr>
            <p:spPr bwMode="auto">
              <a:xfrm>
                <a:off x="4906" y="777"/>
                <a:ext cx="0" cy="240"/>
              </a:xfrm>
              <a:prstGeom prst="line">
                <a:avLst/>
              </a:prstGeom>
              <a:noFill/>
              <a:ln w="38100">
                <a:solidFill>
                  <a:schemeClr val="bg1"/>
                </a:solidFill>
                <a:round/>
                <a:headEnd/>
                <a:tailEnd/>
              </a:ln>
              <a:extLst>
                <a:ext uri="{909E8E84-426E-40DD-AFC4-6F175D3DCCD1}">
                  <a14:hiddenFill xmlns:a14="http://schemas.microsoft.com/office/drawing/2010/main">
                    <a:noFill/>
                  </a14:hiddenFill>
                </a:ext>
              </a:extLst>
            </p:spPr>
            <p:txBody>
              <a:bodyPr wrap="none" anchor="ctr"/>
              <a:lstStyle/>
              <a:p>
                <a:pPr eaLnBrk="0" fontAlgn="base" hangingPunct="0">
                  <a:spcBef>
                    <a:spcPct val="0"/>
                  </a:spcBef>
                  <a:spcAft>
                    <a:spcPct val="0"/>
                  </a:spcAft>
                </a:pPr>
                <a:endParaRPr kumimoji="1" lang="zh-CN" altLang="en-US" sz="3600" b="1">
                  <a:solidFill>
                    <a:srgbClr val="FFFFFF"/>
                  </a:solidFill>
                  <a:latin typeface="Times New Roman" panose="02020603050405020304" pitchFamily="18" charset="0"/>
                  <a:ea typeface="宋体" panose="02010600030101010101" pitchFamily="2" charset="-122"/>
                </a:endParaRPr>
              </a:p>
            </p:txBody>
          </p:sp>
          <p:graphicFrame>
            <p:nvGraphicFramePr>
              <p:cNvPr id="104484" name="Object 8">
                <a:extLst>
                  <a:ext uri="{FF2B5EF4-FFF2-40B4-BE49-F238E27FC236}">
                    <a16:creationId xmlns:a16="http://schemas.microsoft.com/office/drawing/2014/main" id="{5A0DF841-F295-4ABB-8B65-F03F5EC60CC5}"/>
                  </a:ext>
                </a:extLst>
              </p:cNvPr>
              <p:cNvGraphicFramePr>
                <a:graphicFrameLocks noChangeAspect="1"/>
              </p:cNvGraphicFramePr>
              <p:nvPr/>
            </p:nvGraphicFramePr>
            <p:xfrm>
              <a:off x="4886" y="768"/>
              <a:ext cx="490" cy="393"/>
            </p:xfrm>
            <a:graphic>
              <a:graphicData uri="http://schemas.openxmlformats.org/presentationml/2006/ole">
                <mc:AlternateContent xmlns:mc="http://schemas.openxmlformats.org/markup-compatibility/2006">
                  <mc:Choice xmlns:v="urn:schemas-microsoft-com:vml" Requires="v">
                    <p:oleObj name="公式" r:id="rId14" imgW="200006" imgH="142977" progId="Equation.3">
                      <p:embed/>
                    </p:oleObj>
                  </mc:Choice>
                  <mc:Fallback>
                    <p:oleObj name="公式" r:id="rId14" imgW="200006" imgH="142977" progId="Equation.3">
                      <p:embed/>
                      <p:pic>
                        <p:nvPicPr>
                          <p:cNvPr id="104484" name="Object 8">
                            <a:extLst>
                              <a:ext uri="{FF2B5EF4-FFF2-40B4-BE49-F238E27FC236}">
                                <a16:creationId xmlns:a16="http://schemas.microsoft.com/office/drawing/2014/main" id="{5A0DF841-F295-4ABB-8B65-F03F5EC60CC5}"/>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886" y="768"/>
                            <a:ext cx="490" cy="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4485" name="Text Box 28">
                <a:extLst>
                  <a:ext uri="{FF2B5EF4-FFF2-40B4-BE49-F238E27FC236}">
                    <a16:creationId xmlns:a16="http://schemas.microsoft.com/office/drawing/2014/main" id="{79CCB0D3-7139-4956-A7AA-87602437BC40}"/>
                  </a:ext>
                </a:extLst>
              </p:cNvPr>
              <p:cNvSpPr txBox="1">
                <a:spLocks noChangeArrowheads="1"/>
              </p:cNvSpPr>
              <p:nvPr/>
            </p:nvSpPr>
            <p:spPr bwMode="auto">
              <a:xfrm>
                <a:off x="3754" y="1920"/>
                <a:ext cx="720"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en-US" altLang="zh-CN" sz="3600" b="1">
                    <a:solidFill>
                      <a:srgbClr val="FFFFFF"/>
                    </a:solidFill>
                    <a:latin typeface="楷体_GB2312" pitchFamily="49" charset="-122"/>
                    <a:ea typeface="楷体_GB2312" pitchFamily="49" charset="-122"/>
                  </a:rPr>
                  <a:t>(c)</a:t>
                </a:r>
              </a:p>
            </p:txBody>
          </p:sp>
        </p:grpSp>
        <p:graphicFrame>
          <p:nvGraphicFramePr>
            <p:cNvPr id="104461" name="Object 37">
              <a:extLst>
                <a:ext uri="{FF2B5EF4-FFF2-40B4-BE49-F238E27FC236}">
                  <a16:creationId xmlns:a16="http://schemas.microsoft.com/office/drawing/2014/main" id="{1860D647-931F-4C0D-846B-B30DB181A6B5}"/>
                </a:ext>
              </a:extLst>
            </p:cNvPr>
            <p:cNvGraphicFramePr>
              <a:graphicFrameLocks noChangeAspect="1"/>
            </p:cNvGraphicFramePr>
            <p:nvPr/>
          </p:nvGraphicFramePr>
          <p:xfrm>
            <a:off x="4985792" y="4156620"/>
            <a:ext cx="1162050" cy="685800"/>
          </p:xfrm>
          <a:graphic>
            <a:graphicData uri="http://schemas.openxmlformats.org/presentationml/2006/ole">
              <mc:AlternateContent xmlns:mc="http://schemas.openxmlformats.org/markup-compatibility/2006">
                <mc:Choice xmlns:v="urn:schemas-microsoft-com:vml" Requires="v">
                  <p:oleObj name="Equation" r:id="rId16" imgW="323863" imgH="171450" progId="Equation.DSMT4">
                    <p:embed/>
                  </p:oleObj>
                </mc:Choice>
                <mc:Fallback>
                  <p:oleObj name="Equation" r:id="rId16" imgW="323863" imgH="171450" progId="Equation.DSMT4">
                    <p:embed/>
                    <p:pic>
                      <p:nvPicPr>
                        <p:cNvPr id="104461" name="Object 37">
                          <a:extLst>
                            <a:ext uri="{FF2B5EF4-FFF2-40B4-BE49-F238E27FC236}">
                              <a16:creationId xmlns:a16="http://schemas.microsoft.com/office/drawing/2014/main" id="{1860D647-931F-4C0D-846B-B30DB181A6B5}"/>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985792" y="4156620"/>
                          <a:ext cx="11620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108" name="Text Box 2">
            <a:extLst>
              <a:ext uri="{FF2B5EF4-FFF2-40B4-BE49-F238E27FC236}">
                <a16:creationId xmlns:a16="http://schemas.microsoft.com/office/drawing/2014/main" id="{26F49C52-8AA8-435E-BDBD-58DEC3BFB367}"/>
              </a:ext>
            </a:extLst>
          </p:cNvPr>
          <p:cNvSpPr txBox="1">
            <a:spLocks noChangeArrowheads="1"/>
          </p:cNvSpPr>
          <p:nvPr/>
        </p:nvSpPr>
        <p:spPr bwMode="auto">
          <a:xfrm>
            <a:off x="1811338" y="3260726"/>
            <a:ext cx="4038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FF"/>
                </a:solidFill>
                <a:latin typeface="楷体_GB2312" pitchFamily="49" charset="-122"/>
                <a:ea typeface="楷体_GB2312" pitchFamily="49" charset="-122"/>
              </a:rPr>
              <a:t>由</a:t>
            </a:r>
            <a:r>
              <a:rPr lang="zh-CN" altLang="en-US" sz="3600" b="1">
                <a:solidFill>
                  <a:srgbClr val="FFFF00"/>
                </a:solidFill>
                <a:latin typeface="楷体_GB2312" pitchFamily="49" charset="-122"/>
                <a:ea typeface="楷体_GB2312" pitchFamily="49" charset="-122"/>
              </a:rPr>
              <a:t>互易形式二</a:t>
            </a:r>
            <a:r>
              <a:rPr lang="zh-CN" altLang="en-US" sz="3600" b="1">
                <a:solidFill>
                  <a:srgbClr val="FFFFFF"/>
                </a:solidFill>
                <a:latin typeface="楷体_GB2312" pitchFamily="49" charset="-122"/>
                <a:ea typeface="楷体_GB2312" pitchFamily="49" charset="-122"/>
              </a:rPr>
              <a:t>，得：</a:t>
            </a:r>
          </a:p>
        </p:txBody>
      </p:sp>
      <p:graphicFrame>
        <p:nvGraphicFramePr>
          <p:cNvPr id="109" name="Object 0">
            <a:extLst>
              <a:ext uri="{FF2B5EF4-FFF2-40B4-BE49-F238E27FC236}">
                <a16:creationId xmlns:a16="http://schemas.microsoft.com/office/drawing/2014/main" id="{AD1B6FB1-6EEE-4D06-9055-E027F481DE33}"/>
              </a:ext>
            </a:extLst>
          </p:cNvPr>
          <p:cNvGraphicFramePr>
            <a:graphicFrameLocks noChangeAspect="1"/>
          </p:cNvGraphicFramePr>
          <p:nvPr/>
        </p:nvGraphicFramePr>
        <p:xfrm>
          <a:off x="6064251" y="3357563"/>
          <a:ext cx="4238625" cy="679450"/>
        </p:xfrm>
        <a:graphic>
          <a:graphicData uri="http://schemas.openxmlformats.org/presentationml/2006/ole">
            <mc:AlternateContent xmlns:mc="http://schemas.openxmlformats.org/markup-compatibility/2006">
              <mc:Choice xmlns:v="urn:schemas-microsoft-com:vml" Requires="v">
                <p:oleObj name="Equation" r:id="rId18" imgW="1495457" imgH="171450" progId="Equation.DSMT4">
                  <p:embed/>
                </p:oleObj>
              </mc:Choice>
              <mc:Fallback>
                <p:oleObj name="Equation" r:id="rId18" imgW="1495457" imgH="171450" progId="Equation.DSMT4">
                  <p:embed/>
                  <p:pic>
                    <p:nvPicPr>
                      <p:cNvPr id="109" name="Object 0">
                        <a:extLst>
                          <a:ext uri="{FF2B5EF4-FFF2-40B4-BE49-F238E27FC236}">
                            <a16:creationId xmlns:a16="http://schemas.microsoft.com/office/drawing/2014/main" id="{AD1B6FB1-6EEE-4D06-9055-E027F481DE33}"/>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064251" y="3357563"/>
                        <a:ext cx="4238625"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1" name="Object 1">
            <a:extLst>
              <a:ext uri="{FF2B5EF4-FFF2-40B4-BE49-F238E27FC236}">
                <a16:creationId xmlns:a16="http://schemas.microsoft.com/office/drawing/2014/main" id="{0E403DA1-4C54-4606-80E1-9CD482181BFD}"/>
              </a:ext>
            </a:extLst>
          </p:cNvPr>
          <p:cNvGraphicFramePr>
            <a:graphicFrameLocks noChangeAspect="1"/>
          </p:cNvGraphicFramePr>
          <p:nvPr/>
        </p:nvGraphicFramePr>
        <p:xfrm>
          <a:off x="1779589" y="4724401"/>
          <a:ext cx="7889875" cy="1171575"/>
        </p:xfrm>
        <a:graphic>
          <a:graphicData uri="http://schemas.openxmlformats.org/presentationml/2006/ole">
            <mc:AlternateContent xmlns:mc="http://schemas.openxmlformats.org/markup-compatibility/2006">
              <mc:Choice xmlns:v="urn:schemas-microsoft-com:vml" Requires="v">
                <p:oleObj name="Equation" r:id="rId20" imgW="3028835" imgH="390661" progId="Equation.DSMT4">
                  <p:embed/>
                </p:oleObj>
              </mc:Choice>
              <mc:Fallback>
                <p:oleObj name="Equation" r:id="rId20" imgW="3028835" imgH="390661" progId="Equation.DSMT4">
                  <p:embed/>
                  <p:pic>
                    <p:nvPicPr>
                      <p:cNvPr id="111" name="Object 1">
                        <a:extLst>
                          <a:ext uri="{FF2B5EF4-FFF2-40B4-BE49-F238E27FC236}">
                            <a16:creationId xmlns:a16="http://schemas.microsoft.com/office/drawing/2014/main" id="{0E403DA1-4C54-4606-80E1-9CD482181BFD}"/>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779589" y="4724401"/>
                        <a:ext cx="7889875" cy="117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16" name="组合 115">
            <a:extLst>
              <a:ext uri="{FF2B5EF4-FFF2-40B4-BE49-F238E27FC236}">
                <a16:creationId xmlns:a16="http://schemas.microsoft.com/office/drawing/2014/main" id="{EBDC952B-AC43-411B-9141-88B67BE8FAEC}"/>
              </a:ext>
            </a:extLst>
          </p:cNvPr>
          <p:cNvGrpSpPr>
            <a:grpSpLocks/>
          </p:cNvGrpSpPr>
          <p:nvPr/>
        </p:nvGrpSpPr>
        <p:grpSpPr bwMode="auto">
          <a:xfrm>
            <a:off x="1739900" y="3917950"/>
            <a:ext cx="7500938" cy="647700"/>
            <a:chOff x="216041" y="3918614"/>
            <a:chExt cx="7501192" cy="646331"/>
          </a:xfrm>
        </p:grpSpPr>
        <p:sp>
          <p:nvSpPr>
            <p:cNvPr id="104458" name="Text Box 30">
              <a:extLst>
                <a:ext uri="{FF2B5EF4-FFF2-40B4-BE49-F238E27FC236}">
                  <a16:creationId xmlns:a16="http://schemas.microsoft.com/office/drawing/2014/main" id="{16EDB810-067B-4BD9-8EB0-3C4FD0F083D3}"/>
                </a:ext>
              </a:extLst>
            </p:cNvPr>
            <p:cNvSpPr txBox="1">
              <a:spLocks noChangeArrowheads="1"/>
            </p:cNvSpPr>
            <p:nvPr/>
          </p:nvSpPr>
          <p:spPr bwMode="auto">
            <a:xfrm>
              <a:off x="216041" y="3918614"/>
              <a:ext cx="75011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b="1" dirty="0">
                  <a:solidFill>
                    <a:srgbClr val="FFFF00"/>
                  </a:solidFill>
                  <a:latin typeface="楷体_GB2312" pitchFamily="49" charset="-122"/>
                  <a:ea typeface="楷体_GB2312" pitchFamily="49" charset="-122"/>
                </a:rPr>
                <a:t>由齐次性，得图</a:t>
              </a:r>
              <a:r>
                <a:rPr lang="en-US" altLang="en-US" b="1" dirty="0">
                  <a:solidFill>
                    <a:srgbClr val="FFFF00"/>
                  </a:solidFill>
                  <a:latin typeface="楷体_GB2312" pitchFamily="49" charset="-122"/>
                  <a:ea typeface="楷体_GB2312" pitchFamily="49" charset="-122"/>
                </a:rPr>
                <a:t>(</a:t>
              </a:r>
              <a:r>
                <a:rPr lang="en-US" altLang="zh-CN" b="1" dirty="0">
                  <a:solidFill>
                    <a:srgbClr val="FFFF00"/>
                  </a:solidFill>
                  <a:latin typeface="楷体_GB2312" pitchFamily="49" charset="-122"/>
                  <a:ea typeface="楷体_GB2312" pitchFamily="49" charset="-122"/>
                </a:rPr>
                <a:t>d)</a:t>
              </a:r>
              <a:r>
                <a:rPr lang="zh-CN" altLang="en-US" b="1" dirty="0">
                  <a:solidFill>
                    <a:srgbClr val="FFFF00"/>
                  </a:solidFill>
                  <a:latin typeface="楷体_GB2312" pitchFamily="49" charset="-122"/>
                  <a:ea typeface="楷体_GB2312" pitchFamily="49" charset="-122"/>
                </a:rPr>
                <a:t>中    单独作用时</a:t>
              </a:r>
              <a:r>
                <a:rPr lang="zh-CN" altLang="en-US" sz="3600" b="1" dirty="0">
                  <a:solidFill>
                    <a:srgbClr val="FFFFFF"/>
                  </a:solidFill>
                  <a:latin typeface="楷体_GB2312" pitchFamily="49" charset="-122"/>
                  <a:ea typeface="楷体_GB2312" pitchFamily="49" charset="-122"/>
                </a:rPr>
                <a:t>：</a:t>
              </a:r>
            </a:p>
          </p:txBody>
        </p:sp>
        <p:graphicFrame>
          <p:nvGraphicFramePr>
            <p:cNvPr id="104459" name="对象 111">
              <a:extLst>
                <a:ext uri="{FF2B5EF4-FFF2-40B4-BE49-F238E27FC236}">
                  <a16:creationId xmlns:a16="http://schemas.microsoft.com/office/drawing/2014/main" id="{DC3605BF-E6F5-4EBA-B1E0-8F3DA1FD409F}"/>
                </a:ext>
              </a:extLst>
            </p:cNvPr>
            <p:cNvGraphicFramePr>
              <a:graphicFrameLocks noChangeAspect="1"/>
            </p:cNvGraphicFramePr>
            <p:nvPr/>
          </p:nvGraphicFramePr>
          <p:xfrm>
            <a:off x="4097247" y="3967570"/>
            <a:ext cx="605388" cy="548417"/>
          </p:xfrm>
          <a:graphic>
            <a:graphicData uri="http://schemas.openxmlformats.org/presentationml/2006/ole">
              <mc:AlternateContent xmlns:mc="http://schemas.openxmlformats.org/markup-compatibility/2006">
                <mc:Choice xmlns:v="urn:schemas-microsoft-com:vml" Requires="v">
                  <p:oleObj name="Equation" r:id="rId22" imgW="114376" imgH="133486" progId="Equation.3">
                    <p:embed/>
                  </p:oleObj>
                </mc:Choice>
                <mc:Fallback>
                  <p:oleObj name="Equation" r:id="rId22" imgW="114376" imgH="133486" progId="Equation.3">
                    <p:embed/>
                    <p:pic>
                      <p:nvPicPr>
                        <p:cNvPr id="104459" name="对象 111">
                          <a:extLst>
                            <a:ext uri="{FF2B5EF4-FFF2-40B4-BE49-F238E27FC236}">
                              <a16:creationId xmlns:a16="http://schemas.microsoft.com/office/drawing/2014/main" id="{DC3605BF-E6F5-4EBA-B1E0-8F3DA1FD409F}"/>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097247" y="3967570"/>
                          <a:ext cx="605388" cy="54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aphicFrame>
        <p:nvGraphicFramePr>
          <p:cNvPr id="117" name="对象 116">
            <a:extLst>
              <a:ext uri="{FF2B5EF4-FFF2-40B4-BE49-F238E27FC236}">
                <a16:creationId xmlns:a16="http://schemas.microsoft.com/office/drawing/2014/main" id="{2AEA63B5-6D4D-43C8-A8E1-A8E2D8C60F94}"/>
              </a:ext>
            </a:extLst>
          </p:cNvPr>
          <p:cNvGraphicFramePr>
            <a:graphicFrameLocks noChangeAspect="1"/>
          </p:cNvGraphicFramePr>
          <p:nvPr/>
        </p:nvGraphicFramePr>
        <p:xfrm>
          <a:off x="1873251" y="5672138"/>
          <a:ext cx="8596313" cy="715962"/>
        </p:xfrm>
        <a:graphic>
          <a:graphicData uri="http://schemas.openxmlformats.org/presentationml/2006/ole">
            <mc:AlternateContent xmlns:mc="http://schemas.openxmlformats.org/markup-compatibility/2006">
              <mc:Choice xmlns:v="urn:schemas-microsoft-com:vml" Requires="v">
                <p:oleObj name="Equation" r:id="rId24" imgW="3248108" imgH="171450" progId="Equation.DSMT4">
                  <p:embed/>
                </p:oleObj>
              </mc:Choice>
              <mc:Fallback>
                <p:oleObj name="Equation" r:id="rId24" imgW="3248108" imgH="171450" progId="Equation.DSMT4">
                  <p:embed/>
                  <p:pic>
                    <p:nvPicPr>
                      <p:cNvPr id="117" name="对象 116">
                        <a:extLst>
                          <a:ext uri="{FF2B5EF4-FFF2-40B4-BE49-F238E27FC236}">
                            <a16:creationId xmlns:a16="http://schemas.microsoft.com/office/drawing/2014/main" id="{2AEA63B5-6D4D-43C8-A8E1-A8E2D8C60F94}"/>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873251" y="5672138"/>
                        <a:ext cx="8596313"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825654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xit" presetSubtype="0" fill="hold" nodeType="clickEffect">
                                  <p:stCondLst>
                                    <p:cond delay="0"/>
                                  </p:stCondLst>
                                  <p:childTnLst>
                                    <p:animEffect transition="out" filter="fade">
                                      <p:cBhvr>
                                        <p:cTn id="6" dur="500"/>
                                        <p:tgtEl>
                                          <p:spTgt spid="54"/>
                                        </p:tgtEl>
                                      </p:cBhvr>
                                    </p:animEffect>
                                    <p:set>
                                      <p:cBhvr>
                                        <p:cTn id="7" dur="1" fill="hold">
                                          <p:stCondLst>
                                            <p:cond delay="499"/>
                                          </p:stCondLst>
                                        </p:cTn>
                                        <p:tgtEl>
                                          <p:spTgt spid="54"/>
                                        </p:tgtEl>
                                        <p:attrNameLst>
                                          <p:attrName>style.visibility</p:attrName>
                                        </p:attrNameLst>
                                      </p:cBhvr>
                                      <p:to>
                                        <p:strVal val="hidden"/>
                                      </p:to>
                                    </p:se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114"/>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8"/>
                                        </p:tgtEl>
                                        <p:attrNameLst>
                                          <p:attrName>style.visibility</p:attrName>
                                        </p:attrNameLst>
                                      </p:cBhvr>
                                      <p:to>
                                        <p:strVal val="visible"/>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nodeType="clickEffect">
                                  <p:stCondLst>
                                    <p:cond delay="0"/>
                                  </p:stCondLst>
                                  <p:childTnLst>
                                    <p:set>
                                      <p:cBhvr>
                                        <p:cTn id="19" dur="1" fill="hold">
                                          <p:stCondLst>
                                            <p:cond delay="0"/>
                                          </p:stCondLst>
                                        </p:cTn>
                                        <p:tgtEl>
                                          <p:spTgt spid="109"/>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42" presetClass="path" presetSubtype="0" accel="50000" decel="50000" fill="hold" nodeType="clickEffect">
                                  <p:stCondLst>
                                    <p:cond delay="0"/>
                                  </p:stCondLst>
                                  <p:childTnLst>
                                    <p:animMotion origin="layout" path="M -2.77778E-7 1.48148E-6 L -0.50469 0.00231 " pathEditMode="relative" rAng="0" ptsTypes="AA">
                                      <p:cBhvr>
                                        <p:cTn id="23" dur="2000" fill="hold"/>
                                        <p:tgtEl>
                                          <p:spTgt spid="114"/>
                                        </p:tgtEl>
                                        <p:attrNameLst>
                                          <p:attrName>ppt_x</p:attrName>
                                          <p:attrName>ppt_y</p:attrName>
                                        </p:attrNameLst>
                                      </p:cBhvr>
                                      <p:rCtr x="-25243" y="116"/>
                                    </p:animMotion>
                                  </p:childTnLst>
                                </p:cTn>
                              </p:par>
                              <p:par>
                                <p:cTn id="24" presetID="10" presetClass="exit" presetSubtype="0" fill="hold" nodeType="withEffect">
                                  <p:stCondLst>
                                    <p:cond delay="0"/>
                                  </p:stCondLst>
                                  <p:childTnLst>
                                    <p:animEffect transition="out" filter="fade">
                                      <p:cBhvr>
                                        <p:cTn id="25" dur="500"/>
                                        <p:tgtEl>
                                          <p:spTgt spid="115"/>
                                        </p:tgtEl>
                                      </p:cBhvr>
                                    </p:animEffect>
                                    <p:set>
                                      <p:cBhvr>
                                        <p:cTn id="26" dur="1" fill="hold">
                                          <p:stCondLst>
                                            <p:cond delay="499"/>
                                          </p:stCondLst>
                                        </p:cTn>
                                        <p:tgtEl>
                                          <p:spTgt spid="115"/>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16"/>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111"/>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117"/>
                                        </p:tgtEl>
                                        <p:attrNameLst>
                                          <p:attrName>style.visibility</p:attrName>
                                        </p:attrNameLst>
                                      </p:cBhvr>
                                      <p:to>
                                        <p:strVal val="visible"/>
                                      </p:to>
                                    </p:set>
                                    <p:anim calcmode="lin" valueType="num">
                                      <p:cBhvr additive="base">
                                        <p:cTn id="43" dur="500" fill="hold"/>
                                        <p:tgtEl>
                                          <p:spTgt spid="117"/>
                                        </p:tgtEl>
                                        <p:attrNameLst>
                                          <p:attrName>ppt_x</p:attrName>
                                        </p:attrNameLst>
                                      </p:cBhvr>
                                      <p:tavLst>
                                        <p:tav tm="0">
                                          <p:val>
                                            <p:strVal val="0-#ppt_w/2"/>
                                          </p:val>
                                        </p:tav>
                                        <p:tav tm="100000">
                                          <p:val>
                                            <p:strVal val="#ppt_x"/>
                                          </p:val>
                                        </p:tav>
                                      </p:tavLst>
                                    </p:anim>
                                    <p:anim calcmode="lin" valueType="num">
                                      <p:cBhvr additive="base">
                                        <p:cTn id="44" dur="500" fill="hold"/>
                                        <p:tgtEl>
                                          <p:spTgt spid="1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105474" name="Text Box 2">
            <a:extLst>
              <a:ext uri="{FF2B5EF4-FFF2-40B4-BE49-F238E27FC236}">
                <a16:creationId xmlns:a16="http://schemas.microsoft.com/office/drawing/2014/main" id="{87471BEF-0369-40CA-9AC4-C6C978A0336B}"/>
              </a:ext>
            </a:extLst>
          </p:cNvPr>
          <p:cNvSpPr txBox="1">
            <a:spLocks noChangeArrowheads="1"/>
          </p:cNvSpPr>
          <p:nvPr/>
        </p:nvSpPr>
        <p:spPr bwMode="auto">
          <a:xfrm>
            <a:off x="1905000" y="457201"/>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3600" b="1" dirty="0">
                <a:solidFill>
                  <a:srgbClr val="FFFFFF"/>
                </a:solidFill>
                <a:latin typeface="楷体_GB2312" pitchFamily="49" charset="-122"/>
                <a:ea typeface="楷体_GB2312" pitchFamily="49" charset="-122"/>
              </a:rPr>
              <a:t> </a:t>
            </a:r>
            <a:r>
              <a:rPr lang="zh-CN" altLang="en-US" sz="3600" b="1" dirty="0">
                <a:solidFill>
                  <a:srgbClr val="FFFF00"/>
                </a:solidFill>
                <a:latin typeface="楷体_GB2312" pitchFamily="49" charset="-122"/>
                <a:ea typeface="楷体_GB2312" pitchFamily="49" charset="-122"/>
              </a:rPr>
              <a:t>例</a:t>
            </a:r>
            <a:r>
              <a:rPr lang="en-US" altLang="zh-CN" sz="3600" b="1" dirty="0">
                <a:solidFill>
                  <a:srgbClr val="FFFF00"/>
                </a:solidFill>
                <a:latin typeface="楷体_GB2312" pitchFamily="49" charset="-122"/>
                <a:ea typeface="楷体_GB2312" pitchFamily="49" charset="-122"/>
              </a:rPr>
              <a:t>16</a:t>
            </a:r>
            <a:r>
              <a:rPr lang="en-US" altLang="zh-CN" sz="3600" b="1" dirty="0">
                <a:solidFill>
                  <a:srgbClr val="FFFFFF"/>
                </a:solidFill>
                <a:latin typeface="楷体_GB2312" pitchFamily="49" charset="-122"/>
                <a:ea typeface="楷体_GB2312" pitchFamily="49" charset="-122"/>
              </a:rPr>
              <a:t> </a:t>
            </a:r>
            <a:r>
              <a:rPr lang="zh-CN" altLang="en-US" sz="3600" b="1" dirty="0">
                <a:solidFill>
                  <a:srgbClr val="FFFFFF"/>
                </a:solidFill>
                <a:latin typeface="楷体_GB2312" pitchFamily="49" charset="-122"/>
                <a:ea typeface="楷体_GB2312" pitchFamily="49" charset="-122"/>
              </a:rPr>
              <a:t>试求电流</a:t>
            </a:r>
            <a:r>
              <a:rPr lang="en-US" altLang="zh-CN" sz="3600" b="1" i="1" dirty="0">
                <a:solidFill>
                  <a:srgbClr val="FFFFFF"/>
                </a:solidFill>
                <a:ea typeface="楷体_GB2312" pitchFamily="49" charset="-122"/>
              </a:rPr>
              <a:t>i</a:t>
            </a:r>
            <a:r>
              <a:rPr lang="en-US" altLang="zh-CN" sz="3600" b="1" baseline="-30000" dirty="0">
                <a:solidFill>
                  <a:srgbClr val="FFFFFF"/>
                </a:solidFill>
                <a:latin typeface="楷体_GB2312" pitchFamily="49" charset="-122"/>
                <a:ea typeface="楷体_GB2312" pitchFamily="49" charset="-122"/>
              </a:rPr>
              <a:t>1</a:t>
            </a:r>
            <a:r>
              <a:rPr lang="en-US" altLang="zh-CN" sz="3600" b="1" dirty="0">
                <a:solidFill>
                  <a:srgbClr val="FFFFFF"/>
                </a:solidFill>
                <a:latin typeface="楷体_GB2312" pitchFamily="49" charset="-122"/>
                <a:ea typeface="楷体_GB2312" pitchFamily="49" charset="-122"/>
              </a:rPr>
              <a:t>(</a:t>
            </a:r>
            <a:r>
              <a:rPr lang="en-US" altLang="zh-CN" sz="3600" b="1" i="1" dirty="0">
                <a:solidFill>
                  <a:srgbClr val="FFFFFF"/>
                </a:solidFill>
                <a:ea typeface="楷体_GB2312" pitchFamily="49" charset="-122"/>
              </a:rPr>
              <a:t>t</a:t>
            </a:r>
            <a:r>
              <a:rPr lang="en-US" altLang="zh-CN" sz="3600" b="1" dirty="0">
                <a:solidFill>
                  <a:srgbClr val="FFFFFF"/>
                </a:solidFill>
                <a:latin typeface="楷体_GB2312" pitchFamily="49" charset="-122"/>
                <a:ea typeface="楷体_GB2312" pitchFamily="49" charset="-122"/>
              </a:rPr>
              <a:t>)</a:t>
            </a:r>
            <a:r>
              <a:rPr lang="zh-CN" altLang="en-US" sz="3600" b="1" dirty="0">
                <a:solidFill>
                  <a:srgbClr val="FFFFFF"/>
                </a:solidFill>
                <a:latin typeface="楷体_GB2312" pitchFamily="49" charset="-122"/>
                <a:ea typeface="楷体_GB2312" pitchFamily="49" charset="-122"/>
              </a:rPr>
              <a:t>。已知： </a:t>
            </a:r>
          </a:p>
        </p:txBody>
      </p:sp>
      <p:graphicFrame>
        <p:nvGraphicFramePr>
          <p:cNvPr id="105475" name="Object 3">
            <a:extLst>
              <a:ext uri="{FF2B5EF4-FFF2-40B4-BE49-F238E27FC236}">
                <a16:creationId xmlns:a16="http://schemas.microsoft.com/office/drawing/2014/main" id="{6C183D2C-0723-4BCD-9DA1-6CCE69F061A6}"/>
              </a:ext>
            </a:extLst>
          </p:cNvPr>
          <p:cNvGraphicFramePr>
            <a:graphicFrameLocks noChangeAspect="1"/>
          </p:cNvGraphicFramePr>
          <p:nvPr/>
        </p:nvGraphicFramePr>
        <p:xfrm>
          <a:off x="2514600" y="1143001"/>
          <a:ext cx="6788150" cy="633413"/>
        </p:xfrm>
        <a:graphic>
          <a:graphicData uri="http://schemas.openxmlformats.org/presentationml/2006/ole">
            <mc:AlternateContent xmlns:mc="http://schemas.openxmlformats.org/markup-compatibility/2006">
              <mc:Choice xmlns:v="urn:schemas-microsoft-com:vml" Requires="v">
                <p:oleObj name="Equation" r:id="rId2" imgW="2619343" imgH="161959" progId="Equation.3">
                  <p:embed/>
                </p:oleObj>
              </mc:Choice>
              <mc:Fallback>
                <p:oleObj name="Equation" r:id="rId2" imgW="2619343" imgH="161959" progId="Equation.3">
                  <p:embed/>
                  <p:pic>
                    <p:nvPicPr>
                      <p:cNvPr id="105475" name="Object 3">
                        <a:extLst>
                          <a:ext uri="{FF2B5EF4-FFF2-40B4-BE49-F238E27FC236}">
                            <a16:creationId xmlns:a16="http://schemas.microsoft.com/office/drawing/2014/main" id="{6C183D2C-0723-4BCD-9DA1-6CCE69F061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143001"/>
                        <a:ext cx="6788150"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7285" name="Text Box 5">
            <a:extLst>
              <a:ext uri="{FF2B5EF4-FFF2-40B4-BE49-F238E27FC236}">
                <a16:creationId xmlns:a16="http://schemas.microsoft.com/office/drawing/2014/main" id="{C59630FA-C10A-4598-8D2A-2A1040B2C653}"/>
              </a:ext>
            </a:extLst>
          </p:cNvPr>
          <p:cNvSpPr txBox="1">
            <a:spLocks noChangeArrowheads="1"/>
          </p:cNvSpPr>
          <p:nvPr/>
        </p:nvSpPr>
        <p:spPr bwMode="auto">
          <a:xfrm>
            <a:off x="2057400" y="4114801"/>
            <a:ext cx="7315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解：相量模型如图</a:t>
            </a:r>
            <a:r>
              <a:rPr lang="en-US" altLang="zh-CN" sz="3600" b="1">
                <a:solidFill>
                  <a:srgbClr val="FFFFFF"/>
                </a:solidFill>
                <a:latin typeface="楷体_GB2312" pitchFamily="49" charset="-122"/>
                <a:ea typeface="楷体_GB2312" pitchFamily="49" charset="-122"/>
              </a:rPr>
              <a:t>(b)</a:t>
            </a:r>
            <a:r>
              <a:rPr lang="zh-CN" altLang="en-US" sz="3600" b="1">
                <a:solidFill>
                  <a:srgbClr val="FFFFFF"/>
                </a:solidFill>
                <a:latin typeface="楷体_GB2312" pitchFamily="49" charset="-122"/>
                <a:ea typeface="楷体_GB2312" pitchFamily="49" charset="-122"/>
              </a:rPr>
              <a:t>所示，其中 </a:t>
            </a:r>
          </a:p>
        </p:txBody>
      </p:sp>
      <p:graphicFrame>
        <p:nvGraphicFramePr>
          <p:cNvPr id="97286" name="Object 6">
            <a:extLst>
              <a:ext uri="{FF2B5EF4-FFF2-40B4-BE49-F238E27FC236}">
                <a16:creationId xmlns:a16="http://schemas.microsoft.com/office/drawing/2014/main" id="{9C25425A-CEE5-45F7-A12C-D7007FD217BA}"/>
              </a:ext>
            </a:extLst>
          </p:cNvPr>
          <p:cNvGraphicFramePr>
            <a:graphicFrameLocks noChangeAspect="1"/>
          </p:cNvGraphicFramePr>
          <p:nvPr/>
        </p:nvGraphicFramePr>
        <p:xfrm>
          <a:off x="2760663" y="4830763"/>
          <a:ext cx="6443662" cy="584200"/>
        </p:xfrm>
        <a:graphic>
          <a:graphicData uri="http://schemas.openxmlformats.org/presentationml/2006/ole">
            <mc:AlternateContent xmlns:mc="http://schemas.openxmlformats.org/markup-compatibility/2006">
              <mc:Choice xmlns:v="urn:schemas-microsoft-com:vml" Requires="v">
                <p:oleObj name="Equation" r:id="rId4" imgW="2467045" imgH="142977" progId="Equation.3">
                  <p:embed/>
                </p:oleObj>
              </mc:Choice>
              <mc:Fallback>
                <p:oleObj name="Equation" r:id="rId4" imgW="2467045" imgH="142977" progId="Equation.3">
                  <p:embed/>
                  <p:pic>
                    <p:nvPicPr>
                      <p:cNvPr id="97286" name="Object 6">
                        <a:extLst>
                          <a:ext uri="{FF2B5EF4-FFF2-40B4-BE49-F238E27FC236}">
                            <a16:creationId xmlns:a16="http://schemas.microsoft.com/office/drawing/2014/main" id="{9C25425A-CEE5-45F7-A12C-D7007FD217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0663" y="4830763"/>
                        <a:ext cx="64436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7287" name="Object 7">
            <a:extLst>
              <a:ext uri="{FF2B5EF4-FFF2-40B4-BE49-F238E27FC236}">
                <a16:creationId xmlns:a16="http://schemas.microsoft.com/office/drawing/2014/main" id="{7E488B39-0B6C-4873-8EE2-7B1A460B5774}"/>
              </a:ext>
            </a:extLst>
          </p:cNvPr>
          <p:cNvGraphicFramePr>
            <a:graphicFrameLocks noChangeAspect="1"/>
          </p:cNvGraphicFramePr>
          <p:nvPr/>
        </p:nvGraphicFramePr>
        <p:xfrm>
          <a:off x="2784476" y="5446714"/>
          <a:ext cx="5597525" cy="998537"/>
        </p:xfrm>
        <a:graphic>
          <a:graphicData uri="http://schemas.openxmlformats.org/presentationml/2006/ole">
            <mc:AlternateContent xmlns:mc="http://schemas.openxmlformats.org/markup-compatibility/2006">
              <mc:Choice xmlns:v="urn:schemas-microsoft-com:vml" Requires="v">
                <p:oleObj name="Equation" r:id="rId6" imgW="2304961" imgH="323918" progId="Equation.3">
                  <p:embed/>
                </p:oleObj>
              </mc:Choice>
              <mc:Fallback>
                <p:oleObj name="Equation" r:id="rId6" imgW="2304961" imgH="323918" progId="Equation.3">
                  <p:embed/>
                  <p:pic>
                    <p:nvPicPr>
                      <p:cNvPr id="97287" name="Object 7">
                        <a:extLst>
                          <a:ext uri="{FF2B5EF4-FFF2-40B4-BE49-F238E27FC236}">
                            <a16:creationId xmlns:a16="http://schemas.microsoft.com/office/drawing/2014/main" id="{7E488B39-0B6C-4873-8EE2-7B1A460B57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4476" y="5446714"/>
                        <a:ext cx="5597525"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5479" name="Picture 12" descr="C:\Users\quke\Desktop\图片2.png">
            <a:extLst>
              <a:ext uri="{FF2B5EF4-FFF2-40B4-BE49-F238E27FC236}">
                <a16:creationId xmlns:a16="http://schemas.microsoft.com/office/drawing/2014/main" id="{39810151-5394-4F2C-97CC-FB2BDD7E544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54610"/>
          <a:stretch>
            <a:fillRect/>
          </a:stretch>
        </p:blipFill>
        <p:spPr bwMode="auto">
          <a:xfrm>
            <a:off x="2135188" y="2001838"/>
            <a:ext cx="36576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a:extLst>
              <a:ext uri="{FF2B5EF4-FFF2-40B4-BE49-F238E27FC236}">
                <a16:creationId xmlns:a16="http://schemas.microsoft.com/office/drawing/2014/main" id="{320745A6-B8F2-4EF4-81AB-00D8870BBD1F}"/>
              </a:ext>
            </a:extLst>
          </p:cNvPr>
          <p:cNvGrpSpPr>
            <a:grpSpLocks/>
          </p:cNvGrpSpPr>
          <p:nvPr/>
        </p:nvGrpSpPr>
        <p:grpSpPr bwMode="auto">
          <a:xfrm>
            <a:off x="6048376" y="1968500"/>
            <a:ext cx="4498975" cy="1981200"/>
            <a:chOff x="4524722" y="1968674"/>
            <a:chExt cx="4499273" cy="1981200"/>
          </a:xfrm>
        </p:grpSpPr>
        <p:pic>
          <p:nvPicPr>
            <p:cNvPr id="105481" name="Picture 13" descr="C:\Users\quke\Desktop\图片2.png">
              <a:extLst>
                <a:ext uri="{FF2B5EF4-FFF2-40B4-BE49-F238E27FC236}">
                  <a16:creationId xmlns:a16="http://schemas.microsoft.com/office/drawing/2014/main" id="{CE0B159D-1B76-4BFA-A2FC-773F8342F76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44165"/>
            <a:stretch>
              <a:fillRect/>
            </a:stretch>
          </p:blipFill>
          <p:spPr bwMode="auto">
            <a:xfrm>
              <a:off x="4524722" y="1968674"/>
              <a:ext cx="4499273"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482" name="矩形 1">
              <a:extLst>
                <a:ext uri="{FF2B5EF4-FFF2-40B4-BE49-F238E27FC236}">
                  <a16:creationId xmlns:a16="http://schemas.microsoft.com/office/drawing/2014/main" id="{0A16AE95-54DF-4495-AE6D-F9494121A5B3}"/>
                </a:ext>
              </a:extLst>
            </p:cNvPr>
            <p:cNvSpPr>
              <a:spLocks noChangeArrowheads="1"/>
            </p:cNvSpPr>
            <p:nvPr/>
          </p:nvSpPr>
          <p:spPr bwMode="auto">
            <a:xfrm>
              <a:off x="5724128" y="2564904"/>
              <a:ext cx="720080" cy="648072"/>
            </a:xfrm>
            <a:prstGeom prst="rect">
              <a:avLst/>
            </a:prstGeom>
            <a:solidFill>
              <a:schemeClr val="bg1"/>
            </a:solidFill>
            <a:ln w="38100" algn="ctr">
              <a:solidFill>
                <a:schemeClr val="bg1"/>
              </a:solidFill>
              <a:round/>
              <a:headEnd/>
              <a:tailEnd/>
            </a:ln>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sp>
          <p:nvSpPr>
            <p:cNvPr id="105483" name="矩形 10">
              <a:extLst>
                <a:ext uri="{FF2B5EF4-FFF2-40B4-BE49-F238E27FC236}">
                  <a16:creationId xmlns:a16="http://schemas.microsoft.com/office/drawing/2014/main" id="{1A98067F-51FA-4888-8B13-6384E0D391B7}"/>
                </a:ext>
              </a:extLst>
            </p:cNvPr>
            <p:cNvSpPr>
              <a:spLocks noChangeArrowheads="1"/>
            </p:cNvSpPr>
            <p:nvPr/>
          </p:nvSpPr>
          <p:spPr bwMode="auto">
            <a:xfrm>
              <a:off x="7139372" y="2635238"/>
              <a:ext cx="504056" cy="648072"/>
            </a:xfrm>
            <a:prstGeom prst="rect">
              <a:avLst/>
            </a:prstGeom>
            <a:solidFill>
              <a:schemeClr val="bg1"/>
            </a:solidFill>
            <a:ln w="38100" algn="ctr">
              <a:solidFill>
                <a:schemeClr val="bg1"/>
              </a:solidFill>
              <a:round/>
              <a:headEnd/>
              <a:tailEnd/>
            </a:ln>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grpSp>
    </p:spTree>
    <p:extLst>
      <p:ext uri="{BB962C8B-B14F-4D97-AF65-F5344CB8AC3E}">
        <p14:creationId xmlns:p14="http://schemas.microsoft.com/office/powerpoint/2010/main" val="28733253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5"/>
                                        </p:tgtEl>
                                        <p:attrNameLst>
                                          <p:attrName>style.visibility</p:attrName>
                                        </p:attrNameLst>
                                      </p:cBhvr>
                                      <p:to>
                                        <p:strVal val="visible"/>
                                      </p:to>
                                    </p:set>
                                    <p:anim calcmode="lin" valueType="num">
                                      <p:cBhvr additive="base">
                                        <p:cTn id="7" dur="500" fill="hold"/>
                                        <p:tgtEl>
                                          <p:spTgt spid="97285"/>
                                        </p:tgtEl>
                                        <p:attrNameLst>
                                          <p:attrName>ppt_x</p:attrName>
                                        </p:attrNameLst>
                                      </p:cBhvr>
                                      <p:tavLst>
                                        <p:tav tm="0">
                                          <p:val>
                                            <p:strVal val="0-#ppt_w/2"/>
                                          </p:val>
                                        </p:tav>
                                        <p:tav tm="100000">
                                          <p:val>
                                            <p:strVal val="#ppt_x"/>
                                          </p:val>
                                        </p:tav>
                                      </p:tavLst>
                                    </p:anim>
                                    <p:anim calcmode="lin" valueType="num">
                                      <p:cBhvr additive="base">
                                        <p:cTn id="8" dur="500" fill="hold"/>
                                        <p:tgtEl>
                                          <p:spTgt spid="9728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97286"/>
                                        </p:tgtEl>
                                        <p:attrNameLst>
                                          <p:attrName>style.visibility</p:attrName>
                                        </p:attrNameLst>
                                      </p:cBhvr>
                                      <p:to>
                                        <p:strVal val="visible"/>
                                      </p:to>
                                    </p:set>
                                    <p:anim calcmode="lin" valueType="num">
                                      <p:cBhvr additive="base">
                                        <p:cTn id="17" dur="500" fill="hold"/>
                                        <p:tgtEl>
                                          <p:spTgt spid="97286"/>
                                        </p:tgtEl>
                                        <p:attrNameLst>
                                          <p:attrName>ppt_x</p:attrName>
                                        </p:attrNameLst>
                                      </p:cBhvr>
                                      <p:tavLst>
                                        <p:tav tm="0">
                                          <p:val>
                                            <p:strVal val="0-#ppt_w/2"/>
                                          </p:val>
                                        </p:tav>
                                        <p:tav tm="100000">
                                          <p:val>
                                            <p:strVal val="#ppt_x"/>
                                          </p:val>
                                        </p:tav>
                                      </p:tavLst>
                                    </p:anim>
                                    <p:anim calcmode="lin" valueType="num">
                                      <p:cBhvr additive="base">
                                        <p:cTn id="18" dur="500" fill="hold"/>
                                        <p:tgtEl>
                                          <p:spTgt spid="97286"/>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nodeType="clickEffect">
                                  <p:stCondLst>
                                    <p:cond delay="0"/>
                                  </p:stCondLst>
                                  <p:childTnLst>
                                    <p:set>
                                      <p:cBhvr>
                                        <p:cTn id="22" dur="1" fill="hold">
                                          <p:stCondLst>
                                            <p:cond delay="0"/>
                                          </p:stCondLst>
                                        </p:cTn>
                                        <p:tgtEl>
                                          <p:spTgt spid="97287"/>
                                        </p:tgtEl>
                                        <p:attrNameLst>
                                          <p:attrName>style.visibility</p:attrName>
                                        </p:attrNameLst>
                                      </p:cBhvr>
                                      <p:to>
                                        <p:strVal val="visible"/>
                                      </p:to>
                                    </p:set>
                                    <p:anim calcmode="lin" valueType="num">
                                      <p:cBhvr additive="base">
                                        <p:cTn id="23" dur="500" fill="hold"/>
                                        <p:tgtEl>
                                          <p:spTgt spid="97287"/>
                                        </p:tgtEl>
                                        <p:attrNameLst>
                                          <p:attrName>ppt_x</p:attrName>
                                        </p:attrNameLst>
                                      </p:cBhvr>
                                      <p:tavLst>
                                        <p:tav tm="0">
                                          <p:val>
                                            <p:strVal val="0-#ppt_w/2"/>
                                          </p:val>
                                        </p:tav>
                                        <p:tav tm="100000">
                                          <p:val>
                                            <p:strVal val="#ppt_x"/>
                                          </p:val>
                                        </p:tav>
                                      </p:tavLst>
                                    </p:anim>
                                    <p:anim calcmode="lin" valueType="num">
                                      <p:cBhvr additive="base">
                                        <p:cTn id="24" dur="500" fill="hold"/>
                                        <p:tgtEl>
                                          <p:spTgt spid="972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99330" name="Text Box 2">
            <a:extLst>
              <a:ext uri="{FF2B5EF4-FFF2-40B4-BE49-F238E27FC236}">
                <a16:creationId xmlns:a16="http://schemas.microsoft.com/office/drawing/2014/main" id="{3B4704AD-FEEA-455F-A8FA-90403C5C1583}"/>
              </a:ext>
            </a:extLst>
          </p:cNvPr>
          <p:cNvSpPr txBox="1">
            <a:spLocks noChangeArrowheads="1"/>
          </p:cNvSpPr>
          <p:nvPr/>
        </p:nvSpPr>
        <p:spPr bwMode="auto">
          <a:xfrm>
            <a:off x="1676400" y="914401"/>
            <a:ext cx="8839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设网孔电流如图</a:t>
            </a:r>
            <a:r>
              <a:rPr lang="en-US" altLang="zh-CN" sz="3600" b="1">
                <a:solidFill>
                  <a:srgbClr val="FFFFFF"/>
                </a:solidFill>
                <a:latin typeface="楷体_GB2312" pitchFamily="49" charset="-122"/>
                <a:ea typeface="楷体_GB2312" pitchFamily="49" charset="-122"/>
              </a:rPr>
              <a:t>(b)</a:t>
            </a:r>
            <a:r>
              <a:rPr lang="zh-CN" altLang="en-US" sz="3600" b="1">
                <a:solidFill>
                  <a:srgbClr val="FFFFFF"/>
                </a:solidFill>
                <a:latin typeface="楷体_GB2312" pitchFamily="49" charset="-122"/>
                <a:ea typeface="楷体_GB2312" pitchFamily="49" charset="-122"/>
              </a:rPr>
              <a:t>所示列出网孔电流方程 </a:t>
            </a:r>
          </a:p>
        </p:txBody>
      </p:sp>
      <p:graphicFrame>
        <p:nvGraphicFramePr>
          <p:cNvPr id="99331" name="Object 3">
            <a:extLst>
              <a:ext uri="{FF2B5EF4-FFF2-40B4-BE49-F238E27FC236}">
                <a16:creationId xmlns:a16="http://schemas.microsoft.com/office/drawing/2014/main" id="{7EE43181-AB08-4A15-A9AD-5A6D608CF169}"/>
              </a:ext>
            </a:extLst>
          </p:cNvPr>
          <p:cNvGraphicFramePr>
            <a:graphicFrameLocks noChangeAspect="1"/>
          </p:cNvGraphicFramePr>
          <p:nvPr/>
        </p:nvGraphicFramePr>
        <p:xfrm>
          <a:off x="2438400" y="1600200"/>
          <a:ext cx="3657600" cy="1371600"/>
        </p:xfrm>
        <a:graphic>
          <a:graphicData uri="http://schemas.openxmlformats.org/presentationml/2006/ole">
            <mc:AlternateContent xmlns:mc="http://schemas.openxmlformats.org/markup-compatibility/2006">
              <mc:Choice xmlns:v="urn:schemas-microsoft-com:vml" Requires="v">
                <p:oleObj name="公式" r:id="rId2" imgW="1390561" imgH="438116" progId="Equation.3">
                  <p:embed/>
                </p:oleObj>
              </mc:Choice>
              <mc:Fallback>
                <p:oleObj name="公式" r:id="rId2" imgW="1390561" imgH="438116" progId="Equation.3">
                  <p:embed/>
                  <p:pic>
                    <p:nvPicPr>
                      <p:cNvPr id="99331" name="Object 3">
                        <a:extLst>
                          <a:ext uri="{FF2B5EF4-FFF2-40B4-BE49-F238E27FC236}">
                            <a16:creationId xmlns:a16="http://schemas.microsoft.com/office/drawing/2014/main" id="{7EE43181-AB08-4A15-A9AD-5A6D608CF1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600200"/>
                        <a:ext cx="3657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9332" name="Object 4">
            <a:extLst>
              <a:ext uri="{FF2B5EF4-FFF2-40B4-BE49-F238E27FC236}">
                <a16:creationId xmlns:a16="http://schemas.microsoft.com/office/drawing/2014/main" id="{E58CE52B-F5D2-46D1-A04C-4221045841F1}"/>
              </a:ext>
            </a:extLst>
          </p:cNvPr>
          <p:cNvGraphicFramePr>
            <a:graphicFrameLocks noChangeAspect="1"/>
          </p:cNvGraphicFramePr>
          <p:nvPr/>
        </p:nvGraphicFramePr>
        <p:xfrm>
          <a:off x="6096000" y="1676400"/>
          <a:ext cx="4267200" cy="1981200"/>
        </p:xfrm>
        <a:graphic>
          <a:graphicData uri="http://schemas.openxmlformats.org/presentationml/2006/ole">
            <mc:AlternateContent xmlns:mc="http://schemas.openxmlformats.org/markup-compatibility/2006">
              <mc:Choice xmlns:v="urn:schemas-microsoft-com:vml" Requires="v">
                <p:oleObj name="Image" r:id="rId4" imgW="2429672" imgH="1042595" progId="Photoshop.Image.5">
                  <p:embed/>
                </p:oleObj>
              </mc:Choice>
              <mc:Fallback>
                <p:oleObj name="Image" r:id="rId4" imgW="2429672" imgH="1042595" progId="Photoshop.Image.5">
                  <p:embed/>
                  <p:pic>
                    <p:nvPicPr>
                      <p:cNvPr id="99332" name="Object 4">
                        <a:extLst>
                          <a:ext uri="{FF2B5EF4-FFF2-40B4-BE49-F238E27FC236}">
                            <a16:creationId xmlns:a16="http://schemas.microsoft.com/office/drawing/2014/main" id="{E58CE52B-F5D2-46D1-A04C-4221045841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676400"/>
                        <a:ext cx="42672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9333" name="Text Box 5">
            <a:extLst>
              <a:ext uri="{FF2B5EF4-FFF2-40B4-BE49-F238E27FC236}">
                <a16:creationId xmlns:a16="http://schemas.microsoft.com/office/drawing/2014/main" id="{527ED30C-FEC7-4F26-A3B0-1372EC6624BB}"/>
              </a:ext>
            </a:extLst>
          </p:cNvPr>
          <p:cNvSpPr txBox="1">
            <a:spLocks noChangeArrowheads="1"/>
          </p:cNvSpPr>
          <p:nvPr/>
        </p:nvSpPr>
        <p:spPr bwMode="auto">
          <a:xfrm>
            <a:off x="1828800" y="2863851"/>
            <a:ext cx="175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解得 </a:t>
            </a:r>
          </a:p>
        </p:txBody>
      </p:sp>
      <p:graphicFrame>
        <p:nvGraphicFramePr>
          <p:cNvPr id="99334" name="Object 6">
            <a:extLst>
              <a:ext uri="{FF2B5EF4-FFF2-40B4-BE49-F238E27FC236}">
                <a16:creationId xmlns:a16="http://schemas.microsoft.com/office/drawing/2014/main" id="{00693714-0527-42A3-8B43-DC77CE1BA583}"/>
              </a:ext>
            </a:extLst>
          </p:cNvPr>
          <p:cNvGraphicFramePr>
            <a:graphicFrameLocks noChangeAspect="1"/>
          </p:cNvGraphicFramePr>
          <p:nvPr/>
        </p:nvGraphicFramePr>
        <p:xfrm>
          <a:off x="2209801" y="3352800"/>
          <a:ext cx="7872413" cy="2362200"/>
        </p:xfrm>
        <a:graphic>
          <a:graphicData uri="http://schemas.openxmlformats.org/presentationml/2006/ole">
            <mc:AlternateContent xmlns:mc="http://schemas.openxmlformats.org/markup-compatibility/2006">
              <mc:Choice xmlns:v="urn:schemas-microsoft-com:vml" Requires="v">
                <p:oleObj name="公式" r:id="rId6" imgW="3524263" imgH="819286" progId="Equation.3">
                  <p:embed/>
                </p:oleObj>
              </mc:Choice>
              <mc:Fallback>
                <p:oleObj name="公式" r:id="rId6" imgW="3524263" imgH="819286" progId="Equation.3">
                  <p:embed/>
                  <p:pic>
                    <p:nvPicPr>
                      <p:cNvPr id="99334" name="Object 6">
                        <a:extLst>
                          <a:ext uri="{FF2B5EF4-FFF2-40B4-BE49-F238E27FC236}">
                            <a16:creationId xmlns:a16="http://schemas.microsoft.com/office/drawing/2014/main" id="{00693714-0527-42A3-8B43-DC77CE1BA5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9801" y="3352800"/>
                        <a:ext cx="787241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9335" name="Text Box 7">
            <a:extLst>
              <a:ext uri="{FF2B5EF4-FFF2-40B4-BE49-F238E27FC236}">
                <a16:creationId xmlns:a16="http://schemas.microsoft.com/office/drawing/2014/main" id="{C47A01EE-CE96-47D8-BA2C-F1F5A817F8F7}"/>
              </a:ext>
            </a:extLst>
          </p:cNvPr>
          <p:cNvSpPr txBox="1">
            <a:spLocks noChangeArrowheads="1"/>
          </p:cNvSpPr>
          <p:nvPr/>
        </p:nvSpPr>
        <p:spPr bwMode="auto">
          <a:xfrm>
            <a:off x="2286000" y="304801"/>
            <a:ext cx="4495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00"/>
                </a:solidFill>
                <a:latin typeface="楷体_GB2312" pitchFamily="49" charset="-122"/>
                <a:ea typeface="楷体_GB2312" pitchFamily="49" charset="-122"/>
              </a:rPr>
              <a:t>法</a:t>
            </a:r>
            <a:r>
              <a:rPr lang="en-US" altLang="zh-CN" sz="3600" b="1">
                <a:solidFill>
                  <a:srgbClr val="FFFF00"/>
                </a:solidFill>
                <a:latin typeface="楷体_GB2312" pitchFamily="49" charset="-122"/>
                <a:ea typeface="楷体_GB2312" pitchFamily="49" charset="-122"/>
              </a:rPr>
              <a:t>1</a:t>
            </a:r>
            <a:r>
              <a:rPr lang="zh-CN" altLang="en-US" sz="3600" b="1">
                <a:solidFill>
                  <a:srgbClr val="FFFF00"/>
                </a:solidFill>
                <a:latin typeface="楷体_GB2312" pitchFamily="49" charset="-122"/>
                <a:ea typeface="楷体_GB2312" pitchFamily="49" charset="-122"/>
              </a:rPr>
              <a:t>：网孔分析</a:t>
            </a:r>
            <a:endParaRPr lang="zh-CN" altLang="en-US" sz="2400">
              <a:solidFill>
                <a:srgbClr val="000000"/>
              </a:solidFill>
              <a:latin typeface="楷体_GB2312" pitchFamily="49" charset="-122"/>
              <a:ea typeface="楷体_GB2312" pitchFamily="49" charset="-122"/>
            </a:endParaRPr>
          </a:p>
        </p:txBody>
      </p:sp>
      <p:sp>
        <p:nvSpPr>
          <p:cNvPr id="99336" name="Text Box 8">
            <a:extLst>
              <a:ext uri="{FF2B5EF4-FFF2-40B4-BE49-F238E27FC236}">
                <a16:creationId xmlns:a16="http://schemas.microsoft.com/office/drawing/2014/main" id="{CA0F78BC-9034-4A14-9925-99B10B08EF8E}"/>
              </a:ext>
            </a:extLst>
          </p:cNvPr>
          <p:cNvSpPr txBox="1">
            <a:spLocks noChangeArrowheads="1"/>
          </p:cNvSpPr>
          <p:nvPr/>
        </p:nvSpPr>
        <p:spPr bwMode="auto">
          <a:xfrm>
            <a:off x="2057400" y="5759451"/>
            <a:ext cx="3733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时间表达式 </a:t>
            </a:r>
          </a:p>
        </p:txBody>
      </p:sp>
      <p:graphicFrame>
        <p:nvGraphicFramePr>
          <p:cNvPr id="99337" name="Object 9">
            <a:extLst>
              <a:ext uri="{FF2B5EF4-FFF2-40B4-BE49-F238E27FC236}">
                <a16:creationId xmlns:a16="http://schemas.microsoft.com/office/drawing/2014/main" id="{13A8DCB6-62DC-4C98-AC38-1C73BB55A10B}"/>
              </a:ext>
            </a:extLst>
          </p:cNvPr>
          <p:cNvGraphicFramePr>
            <a:graphicFrameLocks noChangeAspect="1"/>
          </p:cNvGraphicFramePr>
          <p:nvPr/>
        </p:nvGraphicFramePr>
        <p:xfrm>
          <a:off x="4800600" y="5692776"/>
          <a:ext cx="5486400" cy="708025"/>
        </p:xfrm>
        <a:graphic>
          <a:graphicData uri="http://schemas.openxmlformats.org/presentationml/2006/ole">
            <mc:AlternateContent xmlns:mc="http://schemas.openxmlformats.org/markup-compatibility/2006">
              <mc:Choice xmlns:v="urn:schemas-microsoft-com:vml" Requires="v">
                <p:oleObj name="公式" r:id="rId8" imgW="2028806" imgH="161959" progId="Equation.3">
                  <p:embed/>
                </p:oleObj>
              </mc:Choice>
              <mc:Fallback>
                <p:oleObj name="公式" r:id="rId8" imgW="2028806" imgH="161959" progId="Equation.3">
                  <p:embed/>
                  <p:pic>
                    <p:nvPicPr>
                      <p:cNvPr id="99337" name="Object 9">
                        <a:extLst>
                          <a:ext uri="{FF2B5EF4-FFF2-40B4-BE49-F238E27FC236}">
                            <a16:creationId xmlns:a16="http://schemas.microsoft.com/office/drawing/2014/main" id="{13A8DCB6-62DC-4C98-AC38-1C73BB55A10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00600" y="5692776"/>
                        <a:ext cx="5486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555959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9335"/>
                                        </p:tgtEl>
                                        <p:attrNameLst>
                                          <p:attrName>style.visibility</p:attrName>
                                        </p:attrNameLst>
                                      </p:cBhvr>
                                      <p:to>
                                        <p:strVal val="visible"/>
                                      </p:to>
                                    </p:set>
                                    <p:anim calcmode="lin" valueType="num">
                                      <p:cBhvr additive="base">
                                        <p:cTn id="7" dur="500" fill="hold"/>
                                        <p:tgtEl>
                                          <p:spTgt spid="99335"/>
                                        </p:tgtEl>
                                        <p:attrNameLst>
                                          <p:attrName>ppt_x</p:attrName>
                                        </p:attrNameLst>
                                      </p:cBhvr>
                                      <p:tavLst>
                                        <p:tav tm="0">
                                          <p:val>
                                            <p:strVal val="0-#ppt_w/2"/>
                                          </p:val>
                                        </p:tav>
                                        <p:tav tm="100000">
                                          <p:val>
                                            <p:strVal val="#ppt_x"/>
                                          </p:val>
                                        </p:tav>
                                      </p:tavLst>
                                    </p:anim>
                                    <p:anim calcmode="lin" valueType="num">
                                      <p:cBhvr additive="base">
                                        <p:cTn id="8" dur="500" fill="hold"/>
                                        <p:tgtEl>
                                          <p:spTgt spid="9933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9330"/>
                                        </p:tgtEl>
                                        <p:attrNameLst>
                                          <p:attrName>style.visibility</p:attrName>
                                        </p:attrNameLst>
                                      </p:cBhvr>
                                      <p:to>
                                        <p:strVal val="visible"/>
                                      </p:to>
                                    </p:set>
                                    <p:anim calcmode="lin" valueType="num">
                                      <p:cBhvr additive="base">
                                        <p:cTn id="13" dur="500" fill="hold"/>
                                        <p:tgtEl>
                                          <p:spTgt spid="99330"/>
                                        </p:tgtEl>
                                        <p:attrNameLst>
                                          <p:attrName>ppt_x</p:attrName>
                                        </p:attrNameLst>
                                      </p:cBhvr>
                                      <p:tavLst>
                                        <p:tav tm="0">
                                          <p:val>
                                            <p:strVal val="0-#ppt_w/2"/>
                                          </p:val>
                                        </p:tav>
                                        <p:tav tm="100000">
                                          <p:val>
                                            <p:strVal val="#ppt_x"/>
                                          </p:val>
                                        </p:tav>
                                      </p:tavLst>
                                    </p:anim>
                                    <p:anim calcmode="lin" valueType="num">
                                      <p:cBhvr additive="base">
                                        <p:cTn id="14" dur="500" fill="hold"/>
                                        <p:tgtEl>
                                          <p:spTgt spid="99330"/>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500"/>
                            </p:stCondLst>
                            <p:childTnLst>
                              <p:par>
                                <p:cTn id="16" presetID="2" presetClass="entr" presetSubtype="2" fill="hold" nodeType="afterEffect">
                                  <p:stCondLst>
                                    <p:cond delay="0"/>
                                  </p:stCondLst>
                                  <p:childTnLst>
                                    <p:set>
                                      <p:cBhvr>
                                        <p:cTn id="17" dur="1" fill="hold">
                                          <p:stCondLst>
                                            <p:cond delay="0"/>
                                          </p:stCondLst>
                                        </p:cTn>
                                        <p:tgtEl>
                                          <p:spTgt spid="99332"/>
                                        </p:tgtEl>
                                        <p:attrNameLst>
                                          <p:attrName>style.visibility</p:attrName>
                                        </p:attrNameLst>
                                      </p:cBhvr>
                                      <p:to>
                                        <p:strVal val="visible"/>
                                      </p:to>
                                    </p:set>
                                    <p:anim calcmode="lin" valueType="num">
                                      <p:cBhvr additive="base">
                                        <p:cTn id="18" dur="500" fill="hold"/>
                                        <p:tgtEl>
                                          <p:spTgt spid="99332"/>
                                        </p:tgtEl>
                                        <p:attrNameLst>
                                          <p:attrName>ppt_x</p:attrName>
                                        </p:attrNameLst>
                                      </p:cBhvr>
                                      <p:tavLst>
                                        <p:tav tm="0">
                                          <p:val>
                                            <p:strVal val="1+#ppt_w/2"/>
                                          </p:val>
                                        </p:tav>
                                        <p:tav tm="100000">
                                          <p:val>
                                            <p:strVal val="#ppt_x"/>
                                          </p:val>
                                        </p:tav>
                                      </p:tavLst>
                                    </p:anim>
                                    <p:anim calcmode="lin" valueType="num">
                                      <p:cBhvr additive="base">
                                        <p:cTn id="19" dur="500" fill="hold"/>
                                        <p:tgtEl>
                                          <p:spTgt spid="99332"/>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499"/>
                                          </p:stCondLst>
                                        </p:cTn>
                                        <p:tgtEl>
                                          <p:spTgt spid="99331"/>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99333"/>
                                        </p:tgtEl>
                                        <p:attrNameLst>
                                          <p:attrName>style.visibility</p:attrName>
                                        </p:attrNameLst>
                                      </p:cBhvr>
                                      <p:to>
                                        <p:strVal val="visible"/>
                                      </p:to>
                                    </p:set>
                                    <p:anim calcmode="lin" valueType="num">
                                      <p:cBhvr additive="base">
                                        <p:cTn id="28" dur="500" fill="hold"/>
                                        <p:tgtEl>
                                          <p:spTgt spid="99333"/>
                                        </p:tgtEl>
                                        <p:attrNameLst>
                                          <p:attrName>ppt_x</p:attrName>
                                        </p:attrNameLst>
                                      </p:cBhvr>
                                      <p:tavLst>
                                        <p:tav tm="0">
                                          <p:val>
                                            <p:strVal val="0-#ppt_w/2"/>
                                          </p:val>
                                        </p:tav>
                                        <p:tav tm="100000">
                                          <p:val>
                                            <p:strVal val="#ppt_x"/>
                                          </p:val>
                                        </p:tav>
                                      </p:tavLst>
                                    </p:anim>
                                    <p:anim calcmode="lin" valueType="num">
                                      <p:cBhvr additive="base">
                                        <p:cTn id="29" dur="500" fill="hold"/>
                                        <p:tgtEl>
                                          <p:spTgt spid="99333"/>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500"/>
                            </p:stCondLst>
                            <p:childTnLst>
                              <p:par>
                                <p:cTn id="31" presetID="2" presetClass="entr" presetSubtype="2" fill="hold" nodeType="afterEffect">
                                  <p:stCondLst>
                                    <p:cond delay="0"/>
                                  </p:stCondLst>
                                  <p:childTnLst>
                                    <p:set>
                                      <p:cBhvr>
                                        <p:cTn id="32" dur="1" fill="hold">
                                          <p:stCondLst>
                                            <p:cond delay="0"/>
                                          </p:stCondLst>
                                        </p:cTn>
                                        <p:tgtEl>
                                          <p:spTgt spid="99334"/>
                                        </p:tgtEl>
                                        <p:attrNameLst>
                                          <p:attrName>style.visibility</p:attrName>
                                        </p:attrNameLst>
                                      </p:cBhvr>
                                      <p:to>
                                        <p:strVal val="visible"/>
                                      </p:to>
                                    </p:set>
                                    <p:anim calcmode="lin" valueType="num">
                                      <p:cBhvr additive="base">
                                        <p:cTn id="33" dur="500" fill="hold"/>
                                        <p:tgtEl>
                                          <p:spTgt spid="99334"/>
                                        </p:tgtEl>
                                        <p:attrNameLst>
                                          <p:attrName>ppt_x</p:attrName>
                                        </p:attrNameLst>
                                      </p:cBhvr>
                                      <p:tavLst>
                                        <p:tav tm="0">
                                          <p:val>
                                            <p:strVal val="1+#ppt_w/2"/>
                                          </p:val>
                                        </p:tav>
                                        <p:tav tm="100000">
                                          <p:val>
                                            <p:strVal val="#ppt_x"/>
                                          </p:val>
                                        </p:tav>
                                      </p:tavLst>
                                    </p:anim>
                                    <p:anim calcmode="lin" valueType="num">
                                      <p:cBhvr additive="base">
                                        <p:cTn id="34" dur="500" fill="hold"/>
                                        <p:tgtEl>
                                          <p:spTgt spid="99334"/>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99336"/>
                                        </p:tgtEl>
                                        <p:attrNameLst>
                                          <p:attrName>style.visibility</p:attrName>
                                        </p:attrNameLst>
                                      </p:cBhvr>
                                      <p:to>
                                        <p:strVal val="visible"/>
                                      </p:to>
                                    </p:set>
                                    <p:anim calcmode="lin" valueType="num">
                                      <p:cBhvr additive="base">
                                        <p:cTn id="39" dur="500" fill="hold"/>
                                        <p:tgtEl>
                                          <p:spTgt spid="99336"/>
                                        </p:tgtEl>
                                        <p:attrNameLst>
                                          <p:attrName>ppt_x</p:attrName>
                                        </p:attrNameLst>
                                      </p:cBhvr>
                                      <p:tavLst>
                                        <p:tav tm="0">
                                          <p:val>
                                            <p:strVal val="0-#ppt_w/2"/>
                                          </p:val>
                                        </p:tav>
                                        <p:tav tm="100000">
                                          <p:val>
                                            <p:strVal val="#ppt_x"/>
                                          </p:val>
                                        </p:tav>
                                      </p:tavLst>
                                    </p:anim>
                                    <p:anim calcmode="lin" valueType="num">
                                      <p:cBhvr additive="base">
                                        <p:cTn id="40" dur="500" fill="hold"/>
                                        <p:tgtEl>
                                          <p:spTgt spid="99336"/>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500"/>
                            </p:stCondLst>
                            <p:childTnLst>
                              <p:par>
                                <p:cTn id="42" presetID="2" presetClass="entr" presetSubtype="2" fill="hold" nodeType="afterEffect">
                                  <p:stCondLst>
                                    <p:cond delay="0"/>
                                  </p:stCondLst>
                                  <p:childTnLst>
                                    <p:set>
                                      <p:cBhvr>
                                        <p:cTn id="43" dur="1" fill="hold">
                                          <p:stCondLst>
                                            <p:cond delay="0"/>
                                          </p:stCondLst>
                                        </p:cTn>
                                        <p:tgtEl>
                                          <p:spTgt spid="99337"/>
                                        </p:tgtEl>
                                        <p:attrNameLst>
                                          <p:attrName>style.visibility</p:attrName>
                                        </p:attrNameLst>
                                      </p:cBhvr>
                                      <p:to>
                                        <p:strVal val="visible"/>
                                      </p:to>
                                    </p:set>
                                    <p:anim calcmode="lin" valueType="num">
                                      <p:cBhvr additive="base">
                                        <p:cTn id="44" dur="500" fill="hold"/>
                                        <p:tgtEl>
                                          <p:spTgt spid="99337"/>
                                        </p:tgtEl>
                                        <p:attrNameLst>
                                          <p:attrName>ppt_x</p:attrName>
                                        </p:attrNameLst>
                                      </p:cBhvr>
                                      <p:tavLst>
                                        <p:tav tm="0">
                                          <p:val>
                                            <p:strVal val="1+#ppt_w/2"/>
                                          </p:val>
                                        </p:tav>
                                        <p:tav tm="100000">
                                          <p:val>
                                            <p:strVal val="#ppt_x"/>
                                          </p:val>
                                        </p:tav>
                                      </p:tavLst>
                                    </p:anim>
                                    <p:anim calcmode="lin" valueType="num">
                                      <p:cBhvr additive="base">
                                        <p:cTn id="45" dur="500" fill="hold"/>
                                        <p:tgtEl>
                                          <p:spTgt spid="993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autoUpdateAnimBg="0"/>
      <p:bldP spid="99333" grpId="0" autoUpdateAnimBg="0"/>
      <p:bldP spid="99335" grpId="0" autoUpdateAnimBg="0"/>
      <p:bldP spid="9933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100354" name="Text Box 2">
            <a:extLst>
              <a:ext uri="{FF2B5EF4-FFF2-40B4-BE49-F238E27FC236}">
                <a16:creationId xmlns:a16="http://schemas.microsoft.com/office/drawing/2014/main" id="{E964DDC1-0BF0-444E-98B5-7C2A79C80CED}"/>
              </a:ext>
            </a:extLst>
          </p:cNvPr>
          <p:cNvSpPr txBox="1">
            <a:spLocks noChangeArrowheads="1"/>
          </p:cNvSpPr>
          <p:nvPr/>
        </p:nvSpPr>
        <p:spPr bwMode="auto">
          <a:xfrm>
            <a:off x="1905000" y="838201"/>
            <a:ext cx="815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用导纳参数的相量模型如图所示，其中 </a:t>
            </a:r>
          </a:p>
        </p:txBody>
      </p:sp>
      <p:graphicFrame>
        <p:nvGraphicFramePr>
          <p:cNvPr id="146432" name="Object 0">
            <a:extLst>
              <a:ext uri="{FF2B5EF4-FFF2-40B4-BE49-F238E27FC236}">
                <a16:creationId xmlns:a16="http://schemas.microsoft.com/office/drawing/2014/main" id="{65F88865-A8D8-40C4-8BA4-F925DA7956E9}"/>
              </a:ext>
            </a:extLst>
          </p:cNvPr>
          <p:cNvGraphicFramePr>
            <a:graphicFrameLocks noChangeAspect="1"/>
          </p:cNvGraphicFramePr>
          <p:nvPr/>
        </p:nvGraphicFramePr>
        <p:xfrm>
          <a:off x="5715000" y="1828800"/>
          <a:ext cx="4343400" cy="1905000"/>
        </p:xfrm>
        <a:graphic>
          <a:graphicData uri="http://schemas.openxmlformats.org/presentationml/2006/ole">
            <mc:AlternateContent xmlns:mc="http://schemas.openxmlformats.org/markup-compatibility/2006">
              <mc:Choice xmlns:v="urn:schemas-microsoft-com:vml" Requires="v">
                <p:oleObj name="Image" r:id="rId2" imgW="10165902" imgH="3723262" progId="Photoshop.Image.5">
                  <p:embed/>
                </p:oleObj>
              </mc:Choice>
              <mc:Fallback>
                <p:oleObj name="Image" r:id="rId2" imgW="10165902" imgH="3723262" progId="Photoshop.Image.5">
                  <p:embed/>
                  <p:pic>
                    <p:nvPicPr>
                      <p:cNvPr id="146432" name="Object 0">
                        <a:extLst>
                          <a:ext uri="{FF2B5EF4-FFF2-40B4-BE49-F238E27FC236}">
                            <a16:creationId xmlns:a16="http://schemas.microsoft.com/office/drawing/2014/main" id="{65F88865-A8D8-40C4-8BA4-F925DA7956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828800"/>
                        <a:ext cx="4343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6433" name="Object 1">
            <a:extLst>
              <a:ext uri="{FF2B5EF4-FFF2-40B4-BE49-F238E27FC236}">
                <a16:creationId xmlns:a16="http://schemas.microsoft.com/office/drawing/2014/main" id="{C1824891-4519-426A-B68D-FE4BB148BB97}"/>
              </a:ext>
            </a:extLst>
          </p:cNvPr>
          <p:cNvGraphicFramePr>
            <a:graphicFrameLocks noChangeAspect="1"/>
          </p:cNvGraphicFramePr>
          <p:nvPr/>
        </p:nvGraphicFramePr>
        <p:xfrm>
          <a:off x="2590801" y="1752600"/>
          <a:ext cx="2428875" cy="1612900"/>
        </p:xfrm>
        <a:graphic>
          <a:graphicData uri="http://schemas.openxmlformats.org/presentationml/2006/ole">
            <mc:AlternateContent xmlns:mc="http://schemas.openxmlformats.org/markup-compatibility/2006">
              <mc:Choice xmlns:v="urn:schemas-microsoft-com:vml" Requires="v">
                <p:oleObj name="Equation" r:id="rId4" imgW="714394" imgH="562111" progId="Equation.DSMT4">
                  <p:embed/>
                </p:oleObj>
              </mc:Choice>
              <mc:Fallback>
                <p:oleObj name="Equation" r:id="rId4" imgW="714394" imgH="562111" progId="Equation.DSMT4">
                  <p:embed/>
                  <p:pic>
                    <p:nvPicPr>
                      <p:cNvPr id="146433" name="Object 1">
                        <a:extLst>
                          <a:ext uri="{FF2B5EF4-FFF2-40B4-BE49-F238E27FC236}">
                            <a16:creationId xmlns:a16="http://schemas.microsoft.com/office/drawing/2014/main" id="{C1824891-4519-426A-B68D-FE4BB148BB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1" y="1752600"/>
                        <a:ext cx="2428875"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0357" name="Text Box 5">
            <a:extLst>
              <a:ext uri="{FF2B5EF4-FFF2-40B4-BE49-F238E27FC236}">
                <a16:creationId xmlns:a16="http://schemas.microsoft.com/office/drawing/2014/main" id="{53EC59A9-177E-47C7-ADE3-92304343F114}"/>
              </a:ext>
            </a:extLst>
          </p:cNvPr>
          <p:cNvSpPr txBox="1">
            <a:spLocks noChangeArrowheads="1"/>
          </p:cNvSpPr>
          <p:nvPr/>
        </p:nvSpPr>
        <p:spPr bwMode="auto">
          <a:xfrm>
            <a:off x="1752600" y="3657601"/>
            <a:ext cx="815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参考节点如图，直接列出节点电压方程 </a:t>
            </a:r>
          </a:p>
        </p:txBody>
      </p:sp>
      <p:graphicFrame>
        <p:nvGraphicFramePr>
          <p:cNvPr id="146434" name="Object 2">
            <a:extLst>
              <a:ext uri="{FF2B5EF4-FFF2-40B4-BE49-F238E27FC236}">
                <a16:creationId xmlns:a16="http://schemas.microsoft.com/office/drawing/2014/main" id="{F60113A7-9181-43DE-9940-4976D2F999EB}"/>
              </a:ext>
            </a:extLst>
          </p:cNvPr>
          <p:cNvGraphicFramePr>
            <a:graphicFrameLocks noChangeAspect="1"/>
          </p:cNvGraphicFramePr>
          <p:nvPr/>
        </p:nvGraphicFramePr>
        <p:xfrm>
          <a:off x="3513139" y="4281489"/>
          <a:ext cx="4587875" cy="733425"/>
        </p:xfrm>
        <a:graphic>
          <a:graphicData uri="http://schemas.openxmlformats.org/presentationml/2006/ole">
            <mc:AlternateContent xmlns:mc="http://schemas.openxmlformats.org/markup-compatibility/2006">
              <mc:Choice xmlns:v="urn:schemas-microsoft-com:vml" Requires="v">
                <p:oleObj name="Equation" r:id="rId6" imgW="1923910" imgH="219211" progId="Equation.DSMT4">
                  <p:embed/>
                </p:oleObj>
              </mc:Choice>
              <mc:Fallback>
                <p:oleObj name="Equation" r:id="rId6" imgW="1923910" imgH="219211" progId="Equation.DSMT4">
                  <p:embed/>
                  <p:pic>
                    <p:nvPicPr>
                      <p:cNvPr id="146434" name="Object 2">
                        <a:extLst>
                          <a:ext uri="{FF2B5EF4-FFF2-40B4-BE49-F238E27FC236}">
                            <a16:creationId xmlns:a16="http://schemas.microsoft.com/office/drawing/2014/main" id="{F60113A7-9181-43DE-9940-4976D2F999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13139" y="4281489"/>
                        <a:ext cx="45878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0359" name="Text Box 7">
            <a:extLst>
              <a:ext uri="{FF2B5EF4-FFF2-40B4-BE49-F238E27FC236}">
                <a16:creationId xmlns:a16="http://schemas.microsoft.com/office/drawing/2014/main" id="{0E44A679-FE0E-4D63-925C-C738C5ABF4F2}"/>
              </a:ext>
            </a:extLst>
          </p:cNvPr>
          <p:cNvSpPr txBox="1">
            <a:spLocks noChangeArrowheads="1"/>
          </p:cNvSpPr>
          <p:nvPr/>
        </p:nvSpPr>
        <p:spPr bwMode="auto">
          <a:xfrm>
            <a:off x="1905000" y="4692651"/>
            <a:ext cx="152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解得 </a:t>
            </a:r>
          </a:p>
        </p:txBody>
      </p:sp>
      <p:graphicFrame>
        <p:nvGraphicFramePr>
          <p:cNvPr id="146435" name="Object 3">
            <a:extLst>
              <a:ext uri="{FF2B5EF4-FFF2-40B4-BE49-F238E27FC236}">
                <a16:creationId xmlns:a16="http://schemas.microsoft.com/office/drawing/2014/main" id="{ED888718-298B-4B9A-AE62-E1107003C2F9}"/>
              </a:ext>
            </a:extLst>
          </p:cNvPr>
          <p:cNvGraphicFramePr>
            <a:graphicFrameLocks noChangeAspect="1"/>
          </p:cNvGraphicFramePr>
          <p:nvPr/>
        </p:nvGraphicFramePr>
        <p:xfrm>
          <a:off x="2352676" y="5322888"/>
          <a:ext cx="7705725" cy="588962"/>
        </p:xfrm>
        <a:graphic>
          <a:graphicData uri="http://schemas.openxmlformats.org/presentationml/2006/ole">
            <mc:AlternateContent xmlns:mc="http://schemas.openxmlformats.org/markup-compatibility/2006">
              <mc:Choice xmlns:v="urn:schemas-microsoft-com:vml" Requires="v">
                <p:oleObj name="Equation" r:id="rId8" imgW="3219361" imgH="142977" progId="Equation.3">
                  <p:embed/>
                </p:oleObj>
              </mc:Choice>
              <mc:Fallback>
                <p:oleObj name="Equation" r:id="rId8" imgW="3219361" imgH="142977" progId="Equation.3">
                  <p:embed/>
                  <p:pic>
                    <p:nvPicPr>
                      <p:cNvPr id="146435" name="Object 3">
                        <a:extLst>
                          <a:ext uri="{FF2B5EF4-FFF2-40B4-BE49-F238E27FC236}">
                            <a16:creationId xmlns:a16="http://schemas.microsoft.com/office/drawing/2014/main" id="{ED888718-298B-4B9A-AE62-E1107003C2F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52676" y="5322888"/>
                        <a:ext cx="7705725"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6436" name="Object 4">
            <a:extLst>
              <a:ext uri="{FF2B5EF4-FFF2-40B4-BE49-F238E27FC236}">
                <a16:creationId xmlns:a16="http://schemas.microsoft.com/office/drawing/2014/main" id="{DB4EBA76-8EBF-42CD-A7DB-452FC0C70511}"/>
              </a:ext>
            </a:extLst>
          </p:cNvPr>
          <p:cNvGraphicFramePr>
            <a:graphicFrameLocks noChangeAspect="1"/>
          </p:cNvGraphicFramePr>
          <p:nvPr/>
        </p:nvGraphicFramePr>
        <p:xfrm>
          <a:off x="2287588" y="5943601"/>
          <a:ext cx="7694612" cy="650875"/>
        </p:xfrm>
        <a:graphic>
          <a:graphicData uri="http://schemas.openxmlformats.org/presentationml/2006/ole">
            <mc:AlternateContent xmlns:mc="http://schemas.openxmlformats.org/markup-compatibility/2006">
              <mc:Choice xmlns:v="urn:schemas-microsoft-com:vml" Requires="v">
                <p:oleObj name="Equation" r:id="rId10" imgW="3295510" imgH="142977" progId="Equation.3">
                  <p:embed/>
                </p:oleObj>
              </mc:Choice>
              <mc:Fallback>
                <p:oleObj name="Equation" r:id="rId10" imgW="3295510" imgH="142977" progId="Equation.3">
                  <p:embed/>
                  <p:pic>
                    <p:nvPicPr>
                      <p:cNvPr id="146436" name="Object 4">
                        <a:extLst>
                          <a:ext uri="{FF2B5EF4-FFF2-40B4-BE49-F238E27FC236}">
                            <a16:creationId xmlns:a16="http://schemas.microsoft.com/office/drawing/2014/main" id="{DB4EBA76-8EBF-42CD-A7DB-452FC0C7051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87588" y="5943601"/>
                        <a:ext cx="7694612"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0362" name="Text Box 10">
            <a:extLst>
              <a:ext uri="{FF2B5EF4-FFF2-40B4-BE49-F238E27FC236}">
                <a16:creationId xmlns:a16="http://schemas.microsoft.com/office/drawing/2014/main" id="{F8EDA718-3E87-4AAB-BBBC-384F000A2E82}"/>
              </a:ext>
            </a:extLst>
          </p:cNvPr>
          <p:cNvSpPr txBox="1">
            <a:spLocks noChangeArrowheads="1"/>
          </p:cNvSpPr>
          <p:nvPr/>
        </p:nvSpPr>
        <p:spPr bwMode="auto">
          <a:xfrm>
            <a:off x="2133600" y="152401"/>
            <a:ext cx="4495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00"/>
                </a:solidFill>
                <a:latin typeface="楷体_GB2312" pitchFamily="49" charset="-122"/>
                <a:ea typeface="楷体_GB2312" pitchFamily="49" charset="-122"/>
              </a:rPr>
              <a:t>法</a:t>
            </a:r>
            <a:r>
              <a:rPr lang="en-US" altLang="zh-CN" sz="3600" b="1">
                <a:solidFill>
                  <a:srgbClr val="FFFF00"/>
                </a:solidFill>
                <a:latin typeface="楷体_GB2312" pitchFamily="49" charset="-122"/>
                <a:ea typeface="楷体_GB2312" pitchFamily="49" charset="-122"/>
              </a:rPr>
              <a:t>3</a:t>
            </a:r>
            <a:r>
              <a:rPr lang="zh-CN" altLang="en-US" sz="3600" b="1">
                <a:solidFill>
                  <a:srgbClr val="FFFF00"/>
                </a:solidFill>
                <a:latin typeface="楷体_GB2312" pitchFamily="49" charset="-122"/>
                <a:ea typeface="楷体_GB2312" pitchFamily="49" charset="-122"/>
              </a:rPr>
              <a:t>：节点分析</a:t>
            </a:r>
            <a:endParaRPr lang="zh-CN" altLang="en-US" sz="2400">
              <a:solidFill>
                <a:srgbClr val="000000"/>
              </a:solidFill>
              <a:latin typeface="楷体_GB2312" pitchFamily="49" charset="-122"/>
              <a:ea typeface="楷体_GB2312" pitchFamily="49" charset="-122"/>
            </a:endParaRPr>
          </a:p>
        </p:txBody>
      </p:sp>
    </p:spTree>
    <p:extLst>
      <p:ext uri="{BB962C8B-B14F-4D97-AF65-F5344CB8AC3E}">
        <p14:creationId xmlns:p14="http://schemas.microsoft.com/office/powerpoint/2010/main" val="25396005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0362"/>
                                        </p:tgtEl>
                                        <p:attrNameLst>
                                          <p:attrName>style.visibility</p:attrName>
                                        </p:attrNameLst>
                                      </p:cBhvr>
                                      <p:to>
                                        <p:strVal val="visible"/>
                                      </p:to>
                                    </p:set>
                                    <p:anim calcmode="lin" valueType="num">
                                      <p:cBhvr additive="base">
                                        <p:cTn id="7" dur="500" fill="hold"/>
                                        <p:tgtEl>
                                          <p:spTgt spid="100362"/>
                                        </p:tgtEl>
                                        <p:attrNameLst>
                                          <p:attrName>ppt_x</p:attrName>
                                        </p:attrNameLst>
                                      </p:cBhvr>
                                      <p:tavLst>
                                        <p:tav tm="0">
                                          <p:val>
                                            <p:strVal val="0-#ppt_w/2"/>
                                          </p:val>
                                        </p:tav>
                                        <p:tav tm="100000">
                                          <p:val>
                                            <p:strVal val="#ppt_x"/>
                                          </p:val>
                                        </p:tav>
                                      </p:tavLst>
                                    </p:anim>
                                    <p:anim calcmode="lin" valueType="num">
                                      <p:cBhvr additive="base">
                                        <p:cTn id="8" dur="500" fill="hold"/>
                                        <p:tgtEl>
                                          <p:spTgt spid="10036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0354"/>
                                        </p:tgtEl>
                                        <p:attrNameLst>
                                          <p:attrName>style.visibility</p:attrName>
                                        </p:attrNameLst>
                                      </p:cBhvr>
                                      <p:to>
                                        <p:strVal val="visible"/>
                                      </p:to>
                                    </p:set>
                                    <p:anim calcmode="lin" valueType="num">
                                      <p:cBhvr additive="base">
                                        <p:cTn id="13" dur="500" fill="hold"/>
                                        <p:tgtEl>
                                          <p:spTgt spid="100354"/>
                                        </p:tgtEl>
                                        <p:attrNameLst>
                                          <p:attrName>ppt_x</p:attrName>
                                        </p:attrNameLst>
                                      </p:cBhvr>
                                      <p:tavLst>
                                        <p:tav tm="0">
                                          <p:val>
                                            <p:strVal val="0-#ppt_w/2"/>
                                          </p:val>
                                        </p:tav>
                                        <p:tav tm="100000">
                                          <p:val>
                                            <p:strVal val="#ppt_x"/>
                                          </p:val>
                                        </p:tav>
                                      </p:tavLst>
                                    </p:anim>
                                    <p:anim calcmode="lin" valueType="num">
                                      <p:cBhvr additive="base">
                                        <p:cTn id="14" dur="500" fill="hold"/>
                                        <p:tgtEl>
                                          <p:spTgt spid="100354"/>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146432"/>
                                        </p:tgtEl>
                                        <p:attrNameLst>
                                          <p:attrName>style.visibility</p:attrName>
                                        </p:attrNameLst>
                                      </p:cBhvr>
                                      <p:to>
                                        <p:strVal val="visible"/>
                                      </p:to>
                                    </p:set>
                                    <p:anim calcmode="lin" valueType="num">
                                      <p:cBhvr additive="base">
                                        <p:cTn id="19" dur="500" fill="hold"/>
                                        <p:tgtEl>
                                          <p:spTgt spid="146432"/>
                                        </p:tgtEl>
                                        <p:attrNameLst>
                                          <p:attrName>ppt_x</p:attrName>
                                        </p:attrNameLst>
                                      </p:cBhvr>
                                      <p:tavLst>
                                        <p:tav tm="0">
                                          <p:val>
                                            <p:strVal val="1+#ppt_w/2"/>
                                          </p:val>
                                        </p:tav>
                                        <p:tav tm="100000">
                                          <p:val>
                                            <p:strVal val="#ppt_x"/>
                                          </p:val>
                                        </p:tav>
                                      </p:tavLst>
                                    </p:anim>
                                    <p:anim calcmode="lin" valueType="num">
                                      <p:cBhvr additive="base">
                                        <p:cTn id="20" dur="500" fill="hold"/>
                                        <p:tgtEl>
                                          <p:spTgt spid="14643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46433"/>
                                        </p:tgtEl>
                                        <p:attrNameLst>
                                          <p:attrName>style.visibility</p:attrName>
                                        </p:attrNameLst>
                                      </p:cBhvr>
                                      <p:to>
                                        <p:strVal val="visible"/>
                                      </p:to>
                                    </p:set>
                                    <p:anim calcmode="lin" valueType="num">
                                      <p:cBhvr additive="base">
                                        <p:cTn id="25" dur="500" fill="hold"/>
                                        <p:tgtEl>
                                          <p:spTgt spid="146433"/>
                                        </p:tgtEl>
                                        <p:attrNameLst>
                                          <p:attrName>ppt_x</p:attrName>
                                        </p:attrNameLst>
                                      </p:cBhvr>
                                      <p:tavLst>
                                        <p:tav tm="0">
                                          <p:val>
                                            <p:strVal val="0-#ppt_w/2"/>
                                          </p:val>
                                        </p:tav>
                                        <p:tav tm="100000">
                                          <p:val>
                                            <p:strVal val="#ppt_x"/>
                                          </p:val>
                                        </p:tav>
                                      </p:tavLst>
                                    </p:anim>
                                    <p:anim calcmode="lin" valueType="num">
                                      <p:cBhvr additive="base">
                                        <p:cTn id="26" dur="500" fill="hold"/>
                                        <p:tgtEl>
                                          <p:spTgt spid="146433"/>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0357"/>
                                        </p:tgtEl>
                                        <p:attrNameLst>
                                          <p:attrName>style.visibility</p:attrName>
                                        </p:attrNameLst>
                                      </p:cBhvr>
                                      <p:to>
                                        <p:strVal val="visible"/>
                                      </p:to>
                                    </p:set>
                                    <p:anim calcmode="lin" valueType="num">
                                      <p:cBhvr additive="base">
                                        <p:cTn id="31" dur="500" fill="hold"/>
                                        <p:tgtEl>
                                          <p:spTgt spid="100357"/>
                                        </p:tgtEl>
                                        <p:attrNameLst>
                                          <p:attrName>ppt_x</p:attrName>
                                        </p:attrNameLst>
                                      </p:cBhvr>
                                      <p:tavLst>
                                        <p:tav tm="0">
                                          <p:val>
                                            <p:strVal val="0-#ppt_w/2"/>
                                          </p:val>
                                        </p:tav>
                                        <p:tav tm="100000">
                                          <p:val>
                                            <p:strVal val="#ppt_x"/>
                                          </p:val>
                                        </p:tav>
                                      </p:tavLst>
                                    </p:anim>
                                    <p:anim calcmode="lin" valueType="num">
                                      <p:cBhvr additive="base">
                                        <p:cTn id="32" dur="500" fill="hold"/>
                                        <p:tgtEl>
                                          <p:spTgt spid="10035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0359"/>
                                        </p:tgtEl>
                                        <p:attrNameLst>
                                          <p:attrName>style.visibility</p:attrName>
                                        </p:attrNameLst>
                                      </p:cBhvr>
                                      <p:to>
                                        <p:strVal val="visible"/>
                                      </p:to>
                                    </p:set>
                                    <p:anim calcmode="lin" valueType="num">
                                      <p:cBhvr additive="base">
                                        <p:cTn id="37" dur="500" fill="hold"/>
                                        <p:tgtEl>
                                          <p:spTgt spid="100359"/>
                                        </p:tgtEl>
                                        <p:attrNameLst>
                                          <p:attrName>ppt_x</p:attrName>
                                        </p:attrNameLst>
                                      </p:cBhvr>
                                      <p:tavLst>
                                        <p:tav tm="0">
                                          <p:val>
                                            <p:strVal val="0-#ppt_w/2"/>
                                          </p:val>
                                        </p:tav>
                                        <p:tav tm="100000">
                                          <p:val>
                                            <p:strVal val="#ppt_x"/>
                                          </p:val>
                                        </p:tav>
                                      </p:tavLst>
                                    </p:anim>
                                    <p:anim calcmode="lin" valueType="num">
                                      <p:cBhvr additive="base">
                                        <p:cTn id="38" dur="500" fill="hold"/>
                                        <p:tgtEl>
                                          <p:spTgt spid="100359"/>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500"/>
                            </p:stCondLst>
                            <p:childTnLst>
                              <p:par>
                                <p:cTn id="40" presetID="2" presetClass="entr" presetSubtype="2" fill="hold" nodeType="afterEffect">
                                  <p:stCondLst>
                                    <p:cond delay="0"/>
                                  </p:stCondLst>
                                  <p:childTnLst>
                                    <p:set>
                                      <p:cBhvr>
                                        <p:cTn id="41" dur="1" fill="hold">
                                          <p:stCondLst>
                                            <p:cond delay="0"/>
                                          </p:stCondLst>
                                        </p:cTn>
                                        <p:tgtEl>
                                          <p:spTgt spid="146434"/>
                                        </p:tgtEl>
                                        <p:attrNameLst>
                                          <p:attrName>style.visibility</p:attrName>
                                        </p:attrNameLst>
                                      </p:cBhvr>
                                      <p:to>
                                        <p:strVal val="visible"/>
                                      </p:to>
                                    </p:set>
                                    <p:anim calcmode="lin" valueType="num">
                                      <p:cBhvr additive="base">
                                        <p:cTn id="42" dur="500" fill="hold"/>
                                        <p:tgtEl>
                                          <p:spTgt spid="146434"/>
                                        </p:tgtEl>
                                        <p:attrNameLst>
                                          <p:attrName>ppt_x</p:attrName>
                                        </p:attrNameLst>
                                      </p:cBhvr>
                                      <p:tavLst>
                                        <p:tav tm="0">
                                          <p:val>
                                            <p:strVal val="1+#ppt_w/2"/>
                                          </p:val>
                                        </p:tav>
                                        <p:tav tm="100000">
                                          <p:val>
                                            <p:strVal val="#ppt_x"/>
                                          </p:val>
                                        </p:tav>
                                      </p:tavLst>
                                    </p:anim>
                                    <p:anim calcmode="lin" valueType="num">
                                      <p:cBhvr additive="base">
                                        <p:cTn id="43" dur="500" fill="hold"/>
                                        <p:tgtEl>
                                          <p:spTgt spid="146434"/>
                                        </p:tgtEl>
                                        <p:attrNameLst>
                                          <p:attrName>ppt_y</p:attrName>
                                        </p:attrNameLst>
                                      </p:cBhvr>
                                      <p:tavLst>
                                        <p:tav tm="0">
                                          <p:val>
                                            <p:strVal val="#ppt_y"/>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8" fill="hold" nodeType="clickEffect">
                                  <p:stCondLst>
                                    <p:cond delay="0"/>
                                  </p:stCondLst>
                                  <p:childTnLst>
                                    <p:set>
                                      <p:cBhvr>
                                        <p:cTn id="47" dur="1" fill="hold">
                                          <p:stCondLst>
                                            <p:cond delay="0"/>
                                          </p:stCondLst>
                                        </p:cTn>
                                        <p:tgtEl>
                                          <p:spTgt spid="146435"/>
                                        </p:tgtEl>
                                        <p:attrNameLst>
                                          <p:attrName>style.visibility</p:attrName>
                                        </p:attrNameLst>
                                      </p:cBhvr>
                                      <p:to>
                                        <p:strVal val="visible"/>
                                      </p:to>
                                    </p:set>
                                    <p:anim calcmode="lin" valueType="num">
                                      <p:cBhvr additive="base">
                                        <p:cTn id="48" dur="500" fill="hold"/>
                                        <p:tgtEl>
                                          <p:spTgt spid="146435"/>
                                        </p:tgtEl>
                                        <p:attrNameLst>
                                          <p:attrName>ppt_x</p:attrName>
                                        </p:attrNameLst>
                                      </p:cBhvr>
                                      <p:tavLst>
                                        <p:tav tm="0">
                                          <p:val>
                                            <p:strVal val="0-#ppt_w/2"/>
                                          </p:val>
                                        </p:tav>
                                        <p:tav tm="100000">
                                          <p:val>
                                            <p:strVal val="#ppt_x"/>
                                          </p:val>
                                        </p:tav>
                                      </p:tavLst>
                                    </p:anim>
                                    <p:anim calcmode="lin" valueType="num">
                                      <p:cBhvr additive="base">
                                        <p:cTn id="49" dur="500" fill="hold"/>
                                        <p:tgtEl>
                                          <p:spTgt spid="146435"/>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8" fill="hold" nodeType="clickEffect">
                                  <p:stCondLst>
                                    <p:cond delay="0"/>
                                  </p:stCondLst>
                                  <p:childTnLst>
                                    <p:set>
                                      <p:cBhvr>
                                        <p:cTn id="53" dur="1" fill="hold">
                                          <p:stCondLst>
                                            <p:cond delay="0"/>
                                          </p:stCondLst>
                                        </p:cTn>
                                        <p:tgtEl>
                                          <p:spTgt spid="146436"/>
                                        </p:tgtEl>
                                        <p:attrNameLst>
                                          <p:attrName>style.visibility</p:attrName>
                                        </p:attrNameLst>
                                      </p:cBhvr>
                                      <p:to>
                                        <p:strVal val="visible"/>
                                      </p:to>
                                    </p:set>
                                    <p:anim calcmode="lin" valueType="num">
                                      <p:cBhvr additive="base">
                                        <p:cTn id="54" dur="500" fill="hold"/>
                                        <p:tgtEl>
                                          <p:spTgt spid="146436"/>
                                        </p:tgtEl>
                                        <p:attrNameLst>
                                          <p:attrName>ppt_x</p:attrName>
                                        </p:attrNameLst>
                                      </p:cBhvr>
                                      <p:tavLst>
                                        <p:tav tm="0">
                                          <p:val>
                                            <p:strVal val="0-#ppt_w/2"/>
                                          </p:val>
                                        </p:tav>
                                        <p:tav tm="100000">
                                          <p:val>
                                            <p:strVal val="#ppt_x"/>
                                          </p:val>
                                        </p:tav>
                                      </p:tavLst>
                                    </p:anim>
                                    <p:anim calcmode="lin" valueType="num">
                                      <p:cBhvr additive="base">
                                        <p:cTn id="55" dur="500" fill="hold"/>
                                        <p:tgtEl>
                                          <p:spTgt spid="1464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utoUpdateAnimBg="0"/>
      <p:bldP spid="100357" grpId="0" autoUpdateAnimBg="0"/>
      <p:bldP spid="100359" grpId="0" autoUpdateAnimBg="0"/>
      <p:bldP spid="10036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101378" name="Text Box 2">
            <a:extLst>
              <a:ext uri="{FF2B5EF4-FFF2-40B4-BE49-F238E27FC236}">
                <a16:creationId xmlns:a16="http://schemas.microsoft.com/office/drawing/2014/main" id="{85288592-E6B4-4B1A-9297-A0290917DA38}"/>
              </a:ext>
            </a:extLst>
          </p:cNvPr>
          <p:cNvSpPr txBox="1">
            <a:spLocks noChangeArrowheads="1"/>
          </p:cNvSpPr>
          <p:nvPr/>
        </p:nvSpPr>
        <p:spPr bwMode="auto">
          <a:xfrm>
            <a:off x="2133600" y="990601"/>
            <a:ext cx="838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两个独立电源单独作用的电路如下图 </a:t>
            </a:r>
          </a:p>
        </p:txBody>
      </p:sp>
      <p:graphicFrame>
        <p:nvGraphicFramePr>
          <p:cNvPr id="101379" name="Object 3">
            <a:extLst>
              <a:ext uri="{FF2B5EF4-FFF2-40B4-BE49-F238E27FC236}">
                <a16:creationId xmlns:a16="http://schemas.microsoft.com/office/drawing/2014/main" id="{9D5B4EC1-B00E-4739-832E-98A8A6C7FBBA}"/>
              </a:ext>
            </a:extLst>
          </p:cNvPr>
          <p:cNvGraphicFramePr>
            <a:graphicFrameLocks noChangeAspect="1"/>
          </p:cNvGraphicFramePr>
          <p:nvPr/>
        </p:nvGraphicFramePr>
        <p:xfrm>
          <a:off x="2590800" y="1676400"/>
          <a:ext cx="7010400" cy="1981200"/>
        </p:xfrm>
        <a:graphic>
          <a:graphicData uri="http://schemas.openxmlformats.org/presentationml/2006/ole">
            <mc:AlternateContent xmlns:mc="http://schemas.openxmlformats.org/markup-compatibility/2006">
              <mc:Choice xmlns:v="urn:schemas-microsoft-com:vml" Requires="v">
                <p:oleObj name="Image" r:id="rId2" imgW="17434522" imgH="4282386" progId="Photoshop.Image.5">
                  <p:embed/>
                </p:oleObj>
              </mc:Choice>
              <mc:Fallback>
                <p:oleObj name="Image" r:id="rId2" imgW="17434522" imgH="4282386" progId="Photoshop.Image.5">
                  <p:embed/>
                  <p:pic>
                    <p:nvPicPr>
                      <p:cNvPr id="101379" name="Object 3">
                        <a:extLst>
                          <a:ext uri="{FF2B5EF4-FFF2-40B4-BE49-F238E27FC236}">
                            <a16:creationId xmlns:a16="http://schemas.microsoft.com/office/drawing/2014/main" id="{9D5B4EC1-B00E-4739-832E-98A8A6C7FB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676400"/>
                        <a:ext cx="7010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1382" name="Text Box 6">
            <a:extLst>
              <a:ext uri="{FF2B5EF4-FFF2-40B4-BE49-F238E27FC236}">
                <a16:creationId xmlns:a16="http://schemas.microsoft.com/office/drawing/2014/main" id="{0AB93F51-A8C6-4389-9310-75CBEF201321}"/>
              </a:ext>
            </a:extLst>
          </p:cNvPr>
          <p:cNvSpPr txBox="1">
            <a:spLocks noChangeArrowheads="1"/>
          </p:cNvSpPr>
          <p:nvPr/>
        </p:nvSpPr>
        <p:spPr bwMode="auto">
          <a:xfrm>
            <a:off x="2133600" y="304801"/>
            <a:ext cx="3505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00"/>
                </a:solidFill>
                <a:latin typeface="楷体_GB2312" pitchFamily="49" charset="-122"/>
                <a:ea typeface="楷体_GB2312" pitchFamily="49" charset="-122"/>
              </a:rPr>
              <a:t>法</a:t>
            </a:r>
            <a:r>
              <a:rPr lang="en-US" altLang="zh-CN" sz="3600" b="1">
                <a:solidFill>
                  <a:srgbClr val="FFFF00"/>
                </a:solidFill>
                <a:latin typeface="楷体_GB2312" pitchFamily="49" charset="-122"/>
                <a:ea typeface="楷体_GB2312" pitchFamily="49" charset="-122"/>
              </a:rPr>
              <a:t>4</a:t>
            </a:r>
            <a:r>
              <a:rPr lang="zh-CN" altLang="en-US" sz="3600" b="1">
                <a:solidFill>
                  <a:srgbClr val="FFFF00"/>
                </a:solidFill>
                <a:latin typeface="楷体_GB2312" pitchFamily="49" charset="-122"/>
                <a:ea typeface="楷体_GB2312" pitchFamily="49" charset="-122"/>
              </a:rPr>
              <a:t>：叠加定理</a:t>
            </a:r>
            <a:endParaRPr lang="zh-CN" altLang="en-US" sz="3600" b="1">
              <a:solidFill>
                <a:srgbClr val="FFFFFF"/>
              </a:solidFill>
            </a:endParaRPr>
          </a:p>
        </p:txBody>
      </p:sp>
      <p:sp>
        <p:nvSpPr>
          <p:cNvPr id="101383" name="Text Box 7">
            <a:extLst>
              <a:ext uri="{FF2B5EF4-FFF2-40B4-BE49-F238E27FC236}">
                <a16:creationId xmlns:a16="http://schemas.microsoft.com/office/drawing/2014/main" id="{9FEA5E3F-826F-44B3-BF95-E1CEE85D4C5E}"/>
              </a:ext>
            </a:extLst>
          </p:cNvPr>
          <p:cNvSpPr txBox="1">
            <a:spLocks noChangeArrowheads="1"/>
          </p:cNvSpPr>
          <p:nvPr/>
        </p:nvSpPr>
        <p:spPr bwMode="auto">
          <a:xfrm>
            <a:off x="1522412" y="3716338"/>
            <a:ext cx="91455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3600" b="1">
                <a:solidFill>
                  <a:srgbClr val="FFFF00"/>
                </a:solidFill>
                <a:latin typeface="楷体_GB2312" pitchFamily="49" charset="-122"/>
                <a:ea typeface="楷体_GB2312" pitchFamily="49" charset="-122"/>
              </a:rPr>
              <a:t>1</a:t>
            </a:r>
            <a:r>
              <a:rPr lang="zh-CN" altLang="en-US" sz="3600" b="1">
                <a:solidFill>
                  <a:srgbClr val="FFFFFF"/>
                </a:solidFill>
                <a:latin typeface="楷体_GB2312" pitchFamily="49" charset="-122"/>
                <a:ea typeface="楷体_GB2312" pitchFamily="49" charset="-122"/>
              </a:rPr>
              <a:t>求电压源</a:t>
            </a:r>
            <a:r>
              <a:rPr lang="en-US" altLang="zh-CN" sz="3600" b="1">
                <a:solidFill>
                  <a:srgbClr val="FFFFFF"/>
                </a:solidFill>
                <a:ea typeface="楷体_GB2312" pitchFamily="49" charset="-122"/>
              </a:rPr>
              <a:t>U</a:t>
            </a:r>
            <a:r>
              <a:rPr lang="en-US" altLang="zh-CN" sz="3600" b="1" baseline="-25000">
                <a:solidFill>
                  <a:srgbClr val="FFFFFF"/>
                </a:solidFill>
                <a:latin typeface="楷体_GB2312" pitchFamily="49" charset="-122"/>
                <a:ea typeface="楷体_GB2312" pitchFamily="49" charset="-122"/>
              </a:rPr>
              <a:t>S1</a:t>
            </a:r>
            <a:r>
              <a:rPr lang="zh-CN" altLang="en-US" sz="3600" b="1">
                <a:solidFill>
                  <a:srgbClr val="FFFFFF"/>
                </a:solidFill>
                <a:latin typeface="楷体_GB2312" pitchFamily="49" charset="-122"/>
                <a:ea typeface="楷体_GB2312" pitchFamily="49" charset="-122"/>
              </a:rPr>
              <a:t>单独作用分响应，电路如图</a:t>
            </a:r>
            <a:r>
              <a:rPr lang="en-US" altLang="zh-CN" sz="3600" b="1">
                <a:solidFill>
                  <a:srgbClr val="FFFFFF"/>
                </a:solidFill>
                <a:latin typeface="楷体_GB2312" pitchFamily="49" charset="-122"/>
                <a:ea typeface="楷体_GB2312" pitchFamily="49" charset="-122"/>
              </a:rPr>
              <a:t>(a) </a:t>
            </a:r>
          </a:p>
        </p:txBody>
      </p:sp>
      <p:graphicFrame>
        <p:nvGraphicFramePr>
          <p:cNvPr id="101384" name="Object 8">
            <a:extLst>
              <a:ext uri="{FF2B5EF4-FFF2-40B4-BE49-F238E27FC236}">
                <a16:creationId xmlns:a16="http://schemas.microsoft.com/office/drawing/2014/main" id="{8A41004E-DE94-42C5-B406-752FEAE5B8AB}"/>
              </a:ext>
            </a:extLst>
          </p:cNvPr>
          <p:cNvGraphicFramePr>
            <a:graphicFrameLocks noChangeAspect="1"/>
          </p:cNvGraphicFramePr>
          <p:nvPr/>
        </p:nvGraphicFramePr>
        <p:xfrm>
          <a:off x="2208213" y="4437064"/>
          <a:ext cx="6553200" cy="1781175"/>
        </p:xfrm>
        <a:graphic>
          <a:graphicData uri="http://schemas.openxmlformats.org/presentationml/2006/ole">
            <mc:AlternateContent xmlns:mc="http://schemas.openxmlformats.org/markup-compatibility/2006">
              <mc:Choice xmlns:v="urn:schemas-microsoft-com:vml" Requires="v">
                <p:oleObj name="Equation" r:id="rId4" imgW="1781092" imgH="476386" progId="Equation.DSMT4">
                  <p:embed/>
                </p:oleObj>
              </mc:Choice>
              <mc:Fallback>
                <p:oleObj name="Equation" r:id="rId4" imgW="1781092" imgH="476386" progId="Equation.DSMT4">
                  <p:embed/>
                  <p:pic>
                    <p:nvPicPr>
                      <p:cNvPr id="101384" name="Object 8">
                        <a:extLst>
                          <a:ext uri="{FF2B5EF4-FFF2-40B4-BE49-F238E27FC236}">
                            <a16:creationId xmlns:a16="http://schemas.microsoft.com/office/drawing/2014/main" id="{8A41004E-DE94-42C5-B406-752FEAE5B8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8213" y="4437064"/>
                        <a:ext cx="6553200"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576390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382"/>
                                        </p:tgtEl>
                                        <p:attrNameLst>
                                          <p:attrName>style.visibility</p:attrName>
                                        </p:attrNameLst>
                                      </p:cBhvr>
                                      <p:to>
                                        <p:strVal val="visible"/>
                                      </p:to>
                                    </p:set>
                                    <p:anim calcmode="lin" valueType="num">
                                      <p:cBhvr additive="base">
                                        <p:cTn id="7" dur="500" fill="hold"/>
                                        <p:tgtEl>
                                          <p:spTgt spid="101382"/>
                                        </p:tgtEl>
                                        <p:attrNameLst>
                                          <p:attrName>ppt_x</p:attrName>
                                        </p:attrNameLst>
                                      </p:cBhvr>
                                      <p:tavLst>
                                        <p:tav tm="0">
                                          <p:val>
                                            <p:strVal val="0-#ppt_w/2"/>
                                          </p:val>
                                        </p:tav>
                                        <p:tav tm="100000">
                                          <p:val>
                                            <p:strVal val="#ppt_x"/>
                                          </p:val>
                                        </p:tav>
                                      </p:tavLst>
                                    </p:anim>
                                    <p:anim calcmode="lin" valueType="num">
                                      <p:cBhvr additive="base">
                                        <p:cTn id="8" dur="500" fill="hold"/>
                                        <p:tgtEl>
                                          <p:spTgt spid="1013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1378"/>
                                        </p:tgtEl>
                                        <p:attrNameLst>
                                          <p:attrName>style.visibility</p:attrName>
                                        </p:attrNameLst>
                                      </p:cBhvr>
                                      <p:to>
                                        <p:strVal val="visible"/>
                                      </p:to>
                                    </p:set>
                                    <p:anim calcmode="lin" valueType="num">
                                      <p:cBhvr additive="base">
                                        <p:cTn id="13" dur="500" fill="hold"/>
                                        <p:tgtEl>
                                          <p:spTgt spid="101378"/>
                                        </p:tgtEl>
                                        <p:attrNameLst>
                                          <p:attrName>ppt_x</p:attrName>
                                        </p:attrNameLst>
                                      </p:cBhvr>
                                      <p:tavLst>
                                        <p:tav tm="0">
                                          <p:val>
                                            <p:strVal val="0-#ppt_w/2"/>
                                          </p:val>
                                        </p:tav>
                                        <p:tav tm="100000">
                                          <p:val>
                                            <p:strVal val="#ppt_x"/>
                                          </p:val>
                                        </p:tav>
                                      </p:tavLst>
                                    </p:anim>
                                    <p:anim calcmode="lin" valueType="num">
                                      <p:cBhvr additive="base">
                                        <p:cTn id="14" dur="500" fill="hold"/>
                                        <p:tgtEl>
                                          <p:spTgt spid="10137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01379"/>
                                        </p:tgtEl>
                                        <p:attrNameLst>
                                          <p:attrName>style.visibility</p:attrName>
                                        </p:attrNameLst>
                                      </p:cBhvr>
                                      <p:to>
                                        <p:strVal val="visible"/>
                                      </p:to>
                                    </p:set>
                                    <p:anim calcmode="lin" valueType="num">
                                      <p:cBhvr additive="base">
                                        <p:cTn id="19" dur="500" fill="hold"/>
                                        <p:tgtEl>
                                          <p:spTgt spid="101379"/>
                                        </p:tgtEl>
                                        <p:attrNameLst>
                                          <p:attrName>ppt_x</p:attrName>
                                        </p:attrNameLst>
                                      </p:cBhvr>
                                      <p:tavLst>
                                        <p:tav tm="0">
                                          <p:val>
                                            <p:strVal val="0-#ppt_w/2"/>
                                          </p:val>
                                        </p:tav>
                                        <p:tav tm="100000">
                                          <p:val>
                                            <p:strVal val="#ppt_x"/>
                                          </p:val>
                                        </p:tav>
                                      </p:tavLst>
                                    </p:anim>
                                    <p:anim calcmode="lin" valueType="num">
                                      <p:cBhvr additive="base">
                                        <p:cTn id="20" dur="500" fill="hold"/>
                                        <p:tgtEl>
                                          <p:spTgt spid="10137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1383"/>
                                        </p:tgtEl>
                                        <p:attrNameLst>
                                          <p:attrName>style.visibility</p:attrName>
                                        </p:attrNameLst>
                                      </p:cBhvr>
                                      <p:to>
                                        <p:strVal val="visible"/>
                                      </p:to>
                                    </p:set>
                                    <p:anim calcmode="lin" valueType="num">
                                      <p:cBhvr additive="base">
                                        <p:cTn id="25" dur="500" fill="hold"/>
                                        <p:tgtEl>
                                          <p:spTgt spid="101383"/>
                                        </p:tgtEl>
                                        <p:attrNameLst>
                                          <p:attrName>ppt_x</p:attrName>
                                        </p:attrNameLst>
                                      </p:cBhvr>
                                      <p:tavLst>
                                        <p:tav tm="0">
                                          <p:val>
                                            <p:strVal val="0-#ppt_w/2"/>
                                          </p:val>
                                        </p:tav>
                                        <p:tav tm="100000">
                                          <p:val>
                                            <p:strVal val="#ppt_x"/>
                                          </p:val>
                                        </p:tav>
                                      </p:tavLst>
                                    </p:anim>
                                    <p:anim calcmode="lin" valueType="num">
                                      <p:cBhvr additive="base">
                                        <p:cTn id="26" dur="500" fill="hold"/>
                                        <p:tgtEl>
                                          <p:spTgt spid="101383"/>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101384"/>
                                        </p:tgtEl>
                                        <p:attrNameLst>
                                          <p:attrName>style.visibility</p:attrName>
                                        </p:attrNameLst>
                                      </p:cBhvr>
                                      <p:to>
                                        <p:strVal val="visible"/>
                                      </p:to>
                                    </p:set>
                                    <p:anim calcmode="lin" valueType="num">
                                      <p:cBhvr additive="base">
                                        <p:cTn id="31" dur="500" fill="hold"/>
                                        <p:tgtEl>
                                          <p:spTgt spid="101384"/>
                                        </p:tgtEl>
                                        <p:attrNameLst>
                                          <p:attrName>ppt_x</p:attrName>
                                        </p:attrNameLst>
                                      </p:cBhvr>
                                      <p:tavLst>
                                        <p:tav tm="0">
                                          <p:val>
                                            <p:strVal val="0-#ppt_w/2"/>
                                          </p:val>
                                        </p:tav>
                                        <p:tav tm="100000">
                                          <p:val>
                                            <p:strVal val="#ppt_x"/>
                                          </p:val>
                                        </p:tav>
                                      </p:tavLst>
                                    </p:anim>
                                    <p:anim calcmode="lin" valueType="num">
                                      <p:cBhvr additive="base">
                                        <p:cTn id="32" dur="500" fill="hold"/>
                                        <p:tgtEl>
                                          <p:spTgt spid="1013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autoUpdateAnimBg="0"/>
      <p:bldP spid="101382" grpId="0" autoUpdateAnimBg="0"/>
      <p:bldP spid="101383"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graphicFrame>
        <p:nvGraphicFramePr>
          <p:cNvPr id="131077" name="Object 5">
            <a:extLst>
              <a:ext uri="{FF2B5EF4-FFF2-40B4-BE49-F238E27FC236}">
                <a16:creationId xmlns:a16="http://schemas.microsoft.com/office/drawing/2014/main" id="{8BCEE3EE-4FF8-4F07-A336-9FE41988468A}"/>
              </a:ext>
            </a:extLst>
          </p:cNvPr>
          <p:cNvGraphicFramePr>
            <a:graphicFrameLocks noChangeAspect="1"/>
          </p:cNvGraphicFramePr>
          <p:nvPr/>
        </p:nvGraphicFramePr>
        <p:xfrm>
          <a:off x="2424113" y="5876925"/>
          <a:ext cx="6553200" cy="636588"/>
        </p:xfrm>
        <a:graphic>
          <a:graphicData uri="http://schemas.openxmlformats.org/presentationml/2006/ole">
            <mc:AlternateContent xmlns:mc="http://schemas.openxmlformats.org/markup-compatibility/2006">
              <mc:Choice xmlns:v="urn:schemas-microsoft-com:vml" Requires="v">
                <p:oleObj name="Equation" r:id="rId2" imgW="2085994" imgH="104707" progId="Equation.DSMT4">
                  <p:embed/>
                </p:oleObj>
              </mc:Choice>
              <mc:Fallback>
                <p:oleObj name="Equation" r:id="rId2" imgW="2085994" imgH="104707" progId="Equation.DSMT4">
                  <p:embed/>
                  <p:pic>
                    <p:nvPicPr>
                      <p:cNvPr id="131077" name="Object 5">
                        <a:extLst>
                          <a:ext uri="{FF2B5EF4-FFF2-40B4-BE49-F238E27FC236}">
                            <a16:creationId xmlns:a16="http://schemas.microsoft.com/office/drawing/2014/main" id="{8BCEE3EE-4FF8-4F07-A336-9FE4198846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4113" y="5876925"/>
                        <a:ext cx="6553200"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1078" name="Object 6">
            <a:extLst>
              <a:ext uri="{FF2B5EF4-FFF2-40B4-BE49-F238E27FC236}">
                <a16:creationId xmlns:a16="http://schemas.microsoft.com/office/drawing/2014/main" id="{E17608F7-9C5C-4C78-B8B0-1DD3E33AFA91}"/>
              </a:ext>
            </a:extLst>
          </p:cNvPr>
          <p:cNvGraphicFramePr>
            <a:graphicFrameLocks noChangeAspect="1"/>
          </p:cNvGraphicFramePr>
          <p:nvPr/>
        </p:nvGraphicFramePr>
        <p:xfrm>
          <a:off x="2351088" y="260350"/>
          <a:ext cx="7010400" cy="1981200"/>
        </p:xfrm>
        <a:graphic>
          <a:graphicData uri="http://schemas.openxmlformats.org/presentationml/2006/ole">
            <mc:AlternateContent xmlns:mc="http://schemas.openxmlformats.org/markup-compatibility/2006">
              <mc:Choice xmlns:v="urn:schemas-microsoft-com:vml" Requires="v">
                <p:oleObj name="Image" r:id="rId4" imgW="17434522" imgH="4282386" progId="Photoshop.Image.5">
                  <p:embed/>
                </p:oleObj>
              </mc:Choice>
              <mc:Fallback>
                <p:oleObj name="Image" r:id="rId4" imgW="17434522" imgH="4282386" progId="Photoshop.Image.5">
                  <p:embed/>
                  <p:pic>
                    <p:nvPicPr>
                      <p:cNvPr id="131078" name="Object 6">
                        <a:extLst>
                          <a:ext uri="{FF2B5EF4-FFF2-40B4-BE49-F238E27FC236}">
                            <a16:creationId xmlns:a16="http://schemas.microsoft.com/office/drawing/2014/main" id="{E17608F7-9C5C-4C78-B8B0-1DD3E33AFA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1088" y="260350"/>
                        <a:ext cx="7010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1079" name="Text Box 7">
            <a:extLst>
              <a:ext uri="{FF2B5EF4-FFF2-40B4-BE49-F238E27FC236}">
                <a16:creationId xmlns:a16="http://schemas.microsoft.com/office/drawing/2014/main" id="{5D166B55-884E-457E-9F52-1632E80D50ED}"/>
              </a:ext>
            </a:extLst>
          </p:cNvPr>
          <p:cNvSpPr txBox="1">
            <a:spLocks noChangeArrowheads="1"/>
          </p:cNvSpPr>
          <p:nvPr/>
        </p:nvSpPr>
        <p:spPr bwMode="auto">
          <a:xfrm>
            <a:off x="1522412" y="2565401"/>
            <a:ext cx="91455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3600" b="1">
                <a:solidFill>
                  <a:srgbClr val="FFFF00"/>
                </a:solidFill>
                <a:latin typeface="楷体_GB2312" pitchFamily="49" charset="-122"/>
                <a:ea typeface="楷体_GB2312" pitchFamily="49" charset="-122"/>
              </a:rPr>
              <a:t>2</a:t>
            </a:r>
            <a:r>
              <a:rPr lang="zh-CN" altLang="en-US" sz="3600" b="1">
                <a:solidFill>
                  <a:srgbClr val="FFFFFF"/>
                </a:solidFill>
                <a:latin typeface="楷体_GB2312" pitchFamily="49" charset="-122"/>
                <a:ea typeface="楷体_GB2312" pitchFamily="49" charset="-122"/>
              </a:rPr>
              <a:t>求电压源</a:t>
            </a:r>
            <a:r>
              <a:rPr lang="en-US" altLang="zh-CN" sz="3600" b="1">
                <a:solidFill>
                  <a:srgbClr val="FFFFFF"/>
                </a:solidFill>
                <a:ea typeface="楷体_GB2312" pitchFamily="49" charset="-122"/>
              </a:rPr>
              <a:t>U</a:t>
            </a:r>
            <a:r>
              <a:rPr lang="en-US" altLang="zh-CN" sz="3600" b="1" baseline="-25000">
                <a:solidFill>
                  <a:srgbClr val="FFFFFF"/>
                </a:solidFill>
                <a:latin typeface="楷体_GB2312" pitchFamily="49" charset="-122"/>
                <a:ea typeface="楷体_GB2312" pitchFamily="49" charset="-122"/>
              </a:rPr>
              <a:t>S2</a:t>
            </a:r>
            <a:r>
              <a:rPr lang="zh-CN" altLang="en-US" sz="3600" b="1">
                <a:solidFill>
                  <a:srgbClr val="FFFFFF"/>
                </a:solidFill>
                <a:latin typeface="楷体_GB2312" pitchFamily="49" charset="-122"/>
                <a:ea typeface="楷体_GB2312" pitchFamily="49" charset="-122"/>
              </a:rPr>
              <a:t>单独作用分响应，电路如图</a:t>
            </a:r>
            <a:r>
              <a:rPr lang="en-US" altLang="zh-CN" sz="3600" b="1">
                <a:solidFill>
                  <a:srgbClr val="FFFFFF"/>
                </a:solidFill>
                <a:latin typeface="楷体_GB2312" pitchFamily="49" charset="-122"/>
                <a:ea typeface="楷体_GB2312" pitchFamily="49" charset="-122"/>
              </a:rPr>
              <a:t>(b) </a:t>
            </a:r>
          </a:p>
        </p:txBody>
      </p:sp>
      <p:graphicFrame>
        <p:nvGraphicFramePr>
          <p:cNvPr id="131080" name="Object 8">
            <a:extLst>
              <a:ext uri="{FF2B5EF4-FFF2-40B4-BE49-F238E27FC236}">
                <a16:creationId xmlns:a16="http://schemas.microsoft.com/office/drawing/2014/main" id="{D78AA030-4F1A-46EB-B3CE-ACE24BBD0958}"/>
              </a:ext>
            </a:extLst>
          </p:cNvPr>
          <p:cNvGraphicFramePr>
            <a:graphicFrameLocks noChangeAspect="1"/>
          </p:cNvGraphicFramePr>
          <p:nvPr/>
        </p:nvGraphicFramePr>
        <p:xfrm>
          <a:off x="2495551" y="3284539"/>
          <a:ext cx="5472113" cy="1836737"/>
        </p:xfrm>
        <a:graphic>
          <a:graphicData uri="http://schemas.openxmlformats.org/presentationml/2006/ole">
            <mc:AlternateContent xmlns:mc="http://schemas.openxmlformats.org/markup-compatibility/2006">
              <mc:Choice xmlns:v="urn:schemas-microsoft-com:vml" Requires="v">
                <p:oleObj name="Equation" r:id="rId6" imgW="1619314" imgH="657327" progId="Equation.DSMT4">
                  <p:embed/>
                </p:oleObj>
              </mc:Choice>
              <mc:Fallback>
                <p:oleObj name="Equation" r:id="rId6" imgW="1619314" imgH="657327" progId="Equation.DSMT4">
                  <p:embed/>
                  <p:pic>
                    <p:nvPicPr>
                      <p:cNvPr id="131080" name="Object 8">
                        <a:extLst>
                          <a:ext uri="{FF2B5EF4-FFF2-40B4-BE49-F238E27FC236}">
                            <a16:creationId xmlns:a16="http://schemas.microsoft.com/office/drawing/2014/main" id="{D78AA030-4F1A-46EB-B3CE-ACE24BBD095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95551" y="3284539"/>
                        <a:ext cx="5472113" cy="183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1081" name="Text Box 9">
            <a:extLst>
              <a:ext uri="{FF2B5EF4-FFF2-40B4-BE49-F238E27FC236}">
                <a16:creationId xmlns:a16="http://schemas.microsoft.com/office/drawing/2014/main" id="{91A2EE39-5B75-4371-B30A-F971428E882C}"/>
              </a:ext>
            </a:extLst>
          </p:cNvPr>
          <p:cNvSpPr txBox="1">
            <a:spLocks noChangeArrowheads="1"/>
          </p:cNvSpPr>
          <p:nvPr/>
        </p:nvSpPr>
        <p:spPr bwMode="auto">
          <a:xfrm>
            <a:off x="1524000" y="5013326"/>
            <a:ext cx="91455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3600" b="1">
                <a:solidFill>
                  <a:srgbClr val="FFFF00"/>
                </a:solidFill>
                <a:latin typeface="楷体_GB2312" pitchFamily="49" charset="-122"/>
                <a:ea typeface="楷体_GB2312" pitchFamily="49" charset="-122"/>
              </a:rPr>
              <a:t>3</a:t>
            </a:r>
            <a:r>
              <a:rPr lang="zh-CN" altLang="en-US" sz="3600" b="1">
                <a:solidFill>
                  <a:srgbClr val="FFFFFF"/>
                </a:solidFill>
                <a:latin typeface="楷体_GB2312" pitchFamily="49" charset="-122"/>
                <a:ea typeface="楷体_GB2312" pitchFamily="49" charset="-122"/>
              </a:rPr>
              <a:t>由叠加定理得 </a:t>
            </a:r>
          </a:p>
        </p:txBody>
      </p:sp>
    </p:spTree>
    <p:extLst>
      <p:ext uri="{BB962C8B-B14F-4D97-AF65-F5344CB8AC3E}">
        <p14:creationId xmlns:p14="http://schemas.microsoft.com/office/powerpoint/2010/main" val="17386909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31077"/>
                                        </p:tgtEl>
                                        <p:attrNameLst>
                                          <p:attrName>style.visibility</p:attrName>
                                        </p:attrNameLst>
                                      </p:cBhvr>
                                      <p:to>
                                        <p:strVal val="visible"/>
                                      </p:to>
                                    </p:set>
                                    <p:anim calcmode="lin" valueType="num">
                                      <p:cBhvr additive="base">
                                        <p:cTn id="7" dur="500" fill="hold"/>
                                        <p:tgtEl>
                                          <p:spTgt spid="131077"/>
                                        </p:tgtEl>
                                        <p:attrNameLst>
                                          <p:attrName>ppt_x</p:attrName>
                                        </p:attrNameLst>
                                      </p:cBhvr>
                                      <p:tavLst>
                                        <p:tav tm="0">
                                          <p:val>
                                            <p:strVal val="0-#ppt_w/2"/>
                                          </p:val>
                                        </p:tav>
                                        <p:tav tm="100000">
                                          <p:val>
                                            <p:strVal val="#ppt_x"/>
                                          </p:val>
                                        </p:tav>
                                      </p:tavLst>
                                    </p:anim>
                                    <p:anim calcmode="lin" valueType="num">
                                      <p:cBhvr additive="base">
                                        <p:cTn id="8" dur="500" fill="hold"/>
                                        <p:tgtEl>
                                          <p:spTgt spid="13107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31078"/>
                                        </p:tgtEl>
                                        <p:attrNameLst>
                                          <p:attrName>style.visibility</p:attrName>
                                        </p:attrNameLst>
                                      </p:cBhvr>
                                      <p:to>
                                        <p:strVal val="visible"/>
                                      </p:to>
                                    </p:set>
                                    <p:anim calcmode="lin" valueType="num">
                                      <p:cBhvr additive="base">
                                        <p:cTn id="13" dur="500" fill="hold"/>
                                        <p:tgtEl>
                                          <p:spTgt spid="131078"/>
                                        </p:tgtEl>
                                        <p:attrNameLst>
                                          <p:attrName>ppt_x</p:attrName>
                                        </p:attrNameLst>
                                      </p:cBhvr>
                                      <p:tavLst>
                                        <p:tav tm="0">
                                          <p:val>
                                            <p:strVal val="0-#ppt_w/2"/>
                                          </p:val>
                                        </p:tav>
                                        <p:tav tm="100000">
                                          <p:val>
                                            <p:strVal val="#ppt_x"/>
                                          </p:val>
                                        </p:tav>
                                      </p:tavLst>
                                    </p:anim>
                                    <p:anim calcmode="lin" valueType="num">
                                      <p:cBhvr additive="base">
                                        <p:cTn id="14" dur="500" fill="hold"/>
                                        <p:tgtEl>
                                          <p:spTgt spid="131078"/>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1079"/>
                                        </p:tgtEl>
                                        <p:attrNameLst>
                                          <p:attrName>style.visibility</p:attrName>
                                        </p:attrNameLst>
                                      </p:cBhvr>
                                      <p:to>
                                        <p:strVal val="visible"/>
                                      </p:to>
                                    </p:set>
                                    <p:anim calcmode="lin" valueType="num">
                                      <p:cBhvr additive="base">
                                        <p:cTn id="19" dur="500" fill="hold"/>
                                        <p:tgtEl>
                                          <p:spTgt spid="131079"/>
                                        </p:tgtEl>
                                        <p:attrNameLst>
                                          <p:attrName>ppt_x</p:attrName>
                                        </p:attrNameLst>
                                      </p:cBhvr>
                                      <p:tavLst>
                                        <p:tav tm="0">
                                          <p:val>
                                            <p:strVal val="0-#ppt_w/2"/>
                                          </p:val>
                                        </p:tav>
                                        <p:tav tm="100000">
                                          <p:val>
                                            <p:strVal val="#ppt_x"/>
                                          </p:val>
                                        </p:tav>
                                      </p:tavLst>
                                    </p:anim>
                                    <p:anim calcmode="lin" valueType="num">
                                      <p:cBhvr additive="base">
                                        <p:cTn id="20" dur="500" fill="hold"/>
                                        <p:tgtEl>
                                          <p:spTgt spid="13107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31080"/>
                                        </p:tgtEl>
                                        <p:attrNameLst>
                                          <p:attrName>style.visibility</p:attrName>
                                        </p:attrNameLst>
                                      </p:cBhvr>
                                      <p:to>
                                        <p:strVal val="visible"/>
                                      </p:to>
                                    </p:set>
                                    <p:anim calcmode="lin" valueType="num">
                                      <p:cBhvr additive="base">
                                        <p:cTn id="25" dur="500" fill="hold"/>
                                        <p:tgtEl>
                                          <p:spTgt spid="131080"/>
                                        </p:tgtEl>
                                        <p:attrNameLst>
                                          <p:attrName>ppt_x</p:attrName>
                                        </p:attrNameLst>
                                      </p:cBhvr>
                                      <p:tavLst>
                                        <p:tav tm="0">
                                          <p:val>
                                            <p:strVal val="0-#ppt_w/2"/>
                                          </p:val>
                                        </p:tav>
                                        <p:tav tm="100000">
                                          <p:val>
                                            <p:strVal val="#ppt_x"/>
                                          </p:val>
                                        </p:tav>
                                      </p:tavLst>
                                    </p:anim>
                                    <p:anim calcmode="lin" valueType="num">
                                      <p:cBhvr additive="base">
                                        <p:cTn id="26" dur="500" fill="hold"/>
                                        <p:tgtEl>
                                          <p:spTgt spid="13108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31081"/>
                                        </p:tgtEl>
                                        <p:attrNameLst>
                                          <p:attrName>style.visibility</p:attrName>
                                        </p:attrNameLst>
                                      </p:cBhvr>
                                      <p:to>
                                        <p:strVal val="visible"/>
                                      </p:to>
                                    </p:set>
                                    <p:anim calcmode="lin" valueType="num">
                                      <p:cBhvr additive="base">
                                        <p:cTn id="31" dur="500" fill="hold"/>
                                        <p:tgtEl>
                                          <p:spTgt spid="131081"/>
                                        </p:tgtEl>
                                        <p:attrNameLst>
                                          <p:attrName>ppt_x</p:attrName>
                                        </p:attrNameLst>
                                      </p:cBhvr>
                                      <p:tavLst>
                                        <p:tav tm="0">
                                          <p:val>
                                            <p:strVal val="0-#ppt_w/2"/>
                                          </p:val>
                                        </p:tav>
                                        <p:tav tm="100000">
                                          <p:val>
                                            <p:strVal val="#ppt_x"/>
                                          </p:val>
                                        </p:tav>
                                      </p:tavLst>
                                    </p:anim>
                                    <p:anim calcmode="lin" valueType="num">
                                      <p:cBhvr additive="base">
                                        <p:cTn id="32" dur="500" fill="hold"/>
                                        <p:tgtEl>
                                          <p:spTgt spid="1310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9" grpId="0" autoUpdateAnimBg="0"/>
      <p:bldP spid="131081"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Text Box 3">
            <a:extLst>
              <a:ext uri="{FF2B5EF4-FFF2-40B4-BE49-F238E27FC236}">
                <a16:creationId xmlns:a16="http://schemas.microsoft.com/office/drawing/2014/main" id="{E255FA07-F8BD-4B83-8640-5E128EBC716A}"/>
              </a:ext>
            </a:extLst>
          </p:cNvPr>
          <p:cNvSpPr txBox="1">
            <a:spLocks noChangeArrowheads="1"/>
          </p:cNvSpPr>
          <p:nvPr/>
        </p:nvSpPr>
        <p:spPr bwMode="auto">
          <a:xfrm>
            <a:off x="1981200" y="2362201"/>
            <a:ext cx="815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eaLnBrk="0" fontAlgn="base" hangingPunct="0">
              <a:spcBef>
                <a:spcPct val="50000"/>
              </a:spcBef>
              <a:spcAft>
                <a:spcPct val="0"/>
              </a:spcAft>
              <a:buNone/>
            </a:pPr>
            <a:r>
              <a:rPr lang="zh-CN" altLang="en-US" sz="3600" b="1">
                <a:solidFill>
                  <a:schemeClr val="accent2"/>
                </a:solidFill>
                <a:latin typeface="楷体_GB2312" pitchFamily="49" charset="-122"/>
                <a:ea typeface="楷体_GB2312" pitchFamily="49" charset="-122"/>
              </a:rPr>
              <a:t>一 画电路的相量模型</a:t>
            </a:r>
            <a:endParaRPr lang="zh-CN" altLang="en-US" sz="2800">
              <a:solidFill>
                <a:schemeClr val="accent2"/>
              </a:solidFill>
              <a:latin typeface="楷体_GB2312" pitchFamily="49" charset="-122"/>
              <a:ea typeface="楷体_GB2312" pitchFamily="49" charset="-122"/>
            </a:endParaRPr>
          </a:p>
        </p:txBody>
      </p:sp>
      <p:sp>
        <p:nvSpPr>
          <p:cNvPr id="86020" name="Text Box 4">
            <a:extLst>
              <a:ext uri="{FF2B5EF4-FFF2-40B4-BE49-F238E27FC236}">
                <a16:creationId xmlns:a16="http://schemas.microsoft.com/office/drawing/2014/main" id="{CB9A9064-ED00-46E7-A387-F1EE14A81826}"/>
              </a:ext>
            </a:extLst>
          </p:cNvPr>
          <p:cNvSpPr txBox="1">
            <a:spLocks noChangeArrowheads="1"/>
          </p:cNvSpPr>
          <p:nvPr/>
        </p:nvSpPr>
        <p:spPr bwMode="auto">
          <a:xfrm>
            <a:off x="2133600" y="1600201"/>
            <a:ext cx="7467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chemeClr val="accent2"/>
                </a:solidFill>
                <a:latin typeface="楷体_GB2312" pitchFamily="49" charset="-122"/>
                <a:ea typeface="楷体_GB2312" pitchFamily="49" charset="-122"/>
              </a:rPr>
              <a:t>相量法分析正弦稳态的主要步骤：</a:t>
            </a:r>
          </a:p>
        </p:txBody>
      </p:sp>
      <p:sp>
        <p:nvSpPr>
          <p:cNvPr id="86021" name="Text Box 5">
            <a:extLst>
              <a:ext uri="{FF2B5EF4-FFF2-40B4-BE49-F238E27FC236}">
                <a16:creationId xmlns:a16="http://schemas.microsoft.com/office/drawing/2014/main" id="{9343FB3F-5D9D-4C6B-929B-7608EB6C58DF}"/>
              </a:ext>
            </a:extLst>
          </p:cNvPr>
          <p:cNvSpPr txBox="1">
            <a:spLocks noChangeArrowheads="1"/>
          </p:cNvSpPr>
          <p:nvPr/>
        </p:nvSpPr>
        <p:spPr bwMode="auto">
          <a:xfrm>
            <a:off x="2057400" y="3076575"/>
            <a:ext cx="8077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2800">
                <a:latin typeface="楷体_GB2312" pitchFamily="49" charset="-122"/>
                <a:ea typeface="楷体_GB2312" pitchFamily="49" charset="-122"/>
              </a:rPr>
              <a:t> </a:t>
            </a:r>
            <a:r>
              <a:rPr lang="en-US" altLang="zh-CN" sz="3600" b="1">
                <a:latin typeface="楷体_GB2312" pitchFamily="49" charset="-122"/>
                <a:ea typeface="楷体_GB2312" pitchFamily="49" charset="-122"/>
              </a:rPr>
              <a:t>1</a:t>
            </a:r>
            <a:r>
              <a:rPr lang="zh-CN" altLang="en-US" sz="3600" b="1">
                <a:latin typeface="楷体_GB2312" pitchFamily="49" charset="-122"/>
                <a:ea typeface="楷体_GB2312" pitchFamily="49" charset="-122"/>
              </a:rPr>
              <a:t>，将时域模型中各正弦量用相应的相量表示在电路图上。</a:t>
            </a:r>
          </a:p>
        </p:txBody>
      </p:sp>
      <p:graphicFrame>
        <p:nvGraphicFramePr>
          <p:cNvPr id="86022" name="Object 6">
            <a:extLst>
              <a:ext uri="{FF2B5EF4-FFF2-40B4-BE49-F238E27FC236}">
                <a16:creationId xmlns:a16="http://schemas.microsoft.com/office/drawing/2014/main" id="{0723E6C0-F260-4159-8767-1FF4A5DA4F9B}"/>
              </a:ext>
            </a:extLst>
          </p:cNvPr>
          <p:cNvGraphicFramePr>
            <a:graphicFrameLocks noChangeAspect="1"/>
          </p:cNvGraphicFramePr>
          <p:nvPr>
            <p:extLst>
              <p:ext uri="{D42A27DB-BD31-4B8C-83A1-F6EECF244321}">
                <p14:modId xmlns:p14="http://schemas.microsoft.com/office/powerpoint/2010/main" val="3804675474"/>
              </p:ext>
            </p:extLst>
          </p:nvPr>
        </p:nvGraphicFramePr>
        <p:xfrm>
          <a:off x="1816100" y="4313238"/>
          <a:ext cx="8469313" cy="1636712"/>
        </p:xfrm>
        <a:graphic>
          <a:graphicData uri="http://schemas.openxmlformats.org/presentationml/2006/ole">
            <mc:AlternateContent xmlns:mc="http://schemas.openxmlformats.org/markup-compatibility/2006">
              <mc:Choice xmlns:v="urn:schemas-microsoft-com:vml" Requires="v">
                <p:oleObj name="Equation" r:id="rId2" imgW="3162240" imgH="507960" progId="Equation.DSMT4">
                  <p:embed/>
                </p:oleObj>
              </mc:Choice>
              <mc:Fallback>
                <p:oleObj name="Equation" r:id="rId2" imgW="3162240" imgH="507960" progId="Equation.DSMT4">
                  <p:embed/>
                  <p:pic>
                    <p:nvPicPr>
                      <p:cNvPr id="86022" name="Object 6">
                        <a:extLst>
                          <a:ext uri="{FF2B5EF4-FFF2-40B4-BE49-F238E27FC236}">
                            <a16:creationId xmlns:a16="http://schemas.microsoft.com/office/drawing/2014/main" id="{0723E6C0-F260-4159-8767-1FF4A5DA4F9B}"/>
                          </a:ext>
                        </a:extLst>
                      </p:cNvPr>
                      <p:cNvPicPr>
                        <a:picLocks noChangeAspect="1" noChangeArrowheads="1"/>
                      </p:cNvPicPr>
                      <p:nvPr/>
                    </p:nvPicPr>
                    <p:blipFill>
                      <a:blip r:embed="rId3"/>
                      <a:srcRect/>
                      <a:stretch>
                        <a:fillRect/>
                      </a:stretch>
                    </p:blipFill>
                    <p:spPr bwMode="auto">
                      <a:xfrm>
                        <a:off x="1816100" y="4313238"/>
                        <a:ext cx="8469313" cy="163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947593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6020"/>
                                        </p:tgtEl>
                                        <p:attrNameLst>
                                          <p:attrName>style.visibility</p:attrName>
                                        </p:attrNameLst>
                                      </p:cBhvr>
                                      <p:to>
                                        <p:strVal val="visible"/>
                                      </p:to>
                                    </p:set>
                                    <p:anim calcmode="lin" valueType="num">
                                      <p:cBhvr additive="base">
                                        <p:cTn id="7" dur="500" fill="hold"/>
                                        <p:tgtEl>
                                          <p:spTgt spid="86020"/>
                                        </p:tgtEl>
                                        <p:attrNameLst>
                                          <p:attrName>ppt_x</p:attrName>
                                        </p:attrNameLst>
                                      </p:cBhvr>
                                      <p:tavLst>
                                        <p:tav tm="0">
                                          <p:val>
                                            <p:strVal val="0-#ppt_w/2"/>
                                          </p:val>
                                        </p:tav>
                                        <p:tav tm="100000">
                                          <p:val>
                                            <p:strVal val="#ppt_x"/>
                                          </p:val>
                                        </p:tav>
                                      </p:tavLst>
                                    </p:anim>
                                    <p:anim calcmode="lin" valueType="num">
                                      <p:cBhvr additive="base">
                                        <p:cTn id="8" dur="500" fill="hold"/>
                                        <p:tgtEl>
                                          <p:spTgt spid="8602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6019"/>
                                        </p:tgtEl>
                                        <p:attrNameLst>
                                          <p:attrName>style.visibility</p:attrName>
                                        </p:attrNameLst>
                                      </p:cBhvr>
                                      <p:to>
                                        <p:strVal val="visible"/>
                                      </p:to>
                                    </p:set>
                                    <p:anim calcmode="lin" valueType="num">
                                      <p:cBhvr additive="base">
                                        <p:cTn id="13" dur="500" fill="hold"/>
                                        <p:tgtEl>
                                          <p:spTgt spid="86019"/>
                                        </p:tgtEl>
                                        <p:attrNameLst>
                                          <p:attrName>ppt_x</p:attrName>
                                        </p:attrNameLst>
                                      </p:cBhvr>
                                      <p:tavLst>
                                        <p:tav tm="0">
                                          <p:val>
                                            <p:strVal val="0-#ppt_w/2"/>
                                          </p:val>
                                        </p:tav>
                                        <p:tav tm="100000">
                                          <p:val>
                                            <p:strVal val="#ppt_x"/>
                                          </p:val>
                                        </p:tav>
                                      </p:tavLst>
                                    </p:anim>
                                    <p:anim calcmode="lin" valueType="num">
                                      <p:cBhvr additive="base">
                                        <p:cTn id="14" dur="500" fill="hold"/>
                                        <p:tgtEl>
                                          <p:spTgt spid="8601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6021"/>
                                        </p:tgtEl>
                                        <p:attrNameLst>
                                          <p:attrName>style.visibility</p:attrName>
                                        </p:attrNameLst>
                                      </p:cBhvr>
                                      <p:to>
                                        <p:strVal val="visible"/>
                                      </p:to>
                                    </p:set>
                                    <p:anim calcmode="lin" valueType="num">
                                      <p:cBhvr additive="base">
                                        <p:cTn id="19" dur="500" fill="hold"/>
                                        <p:tgtEl>
                                          <p:spTgt spid="86021"/>
                                        </p:tgtEl>
                                        <p:attrNameLst>
                                          <p:attrName>ppt_x</p:attrName>
                                        </p:attrNameLst>
                                      </p:cBhvr>
                                      <p:tavLst>
                                        <p:tav tm="0">
                                          <p:val>
                                            <p:strVal val="0-#ppt_w/2"/>
                                          </p:val>
                                        </p:tav>
                                        <p:tav tm="100000">
                                          <p:val>
                                            <p:strVal val="#ppt_x"/>
                                          </p:val>
                                        </p:tav>
                                      </p:tavLst>
                                    </p:anim>
                                    <p:anim calcmode="lin" valueType="num">
                                      <p:cBhvr additive="base">
                                        <p:cTn id="20" dur="500" fill="hold"/>
                                        <p:tgtEl>
                                          <p:spTgt spid="86021"/>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86022"/>
                                        </p:tgtEl>
                                        <p:attrNameLst>
                                          <p:attrName>style.visibility</p:attrName>
                                        </p:attrNameLst>
                                      </p:cBhvr>
                                      <p:to>
                                        <p:strVal val="visible"/>
                                      </p:to>
                                    </p:set>
                                    <p:anim calcmode="lin" valueType="num">
                                      <p:cBhvr additive="base">
                                        <p:cTn id="25" dur="500" fill="hold"/>
                                        <p:tgtEl>
                                          <p:spTgt spid="86022"/>
                                        </p:tgtEl>
                                        <p:attrNameLst>
                                          <p:attrName>ppt_x</p:attrName>
                                        </p:attrNameLst>
                                      </p:cBhvr>
                                      <p:tavLst>
                                        <p:tav tm="0">
                                          <p:val>
                                            <p:strVal val="0-#ppt_w/2"/>
                                          </p:val>
                                        </p:tav>
                                        <p:tav tm="100000">
                                          <p:val>
                                            <p:strVal val="#ppt_x"/>
                                          </p:val>
                                        </p:tav>
                                      </p:tavLst>
                                    </p:anim>
                                    <p:anim calcmode="lin" valueType="num">
                                      <p:cBhvr additive="base">
                                        <p:cTn id="26" dur="500" fill="hold"/>
                                        <p:tgtEl>
                                          <p:spTgt spid="860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autoUpdateAnimBg="0"/>
      <p:bldP spid="86020" grpId="0" autoUpdateAnimBg="0"/>
      <p:bldP spid="8602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graphicFrame>
        <p:nvGraphicFramePr>
          <p:cNvPr id="147456" name="Object 0">
            <a:extLst>
              <a:ext uri="{FF2B5EF4-FFF2-40B4-BE49-F238E27FC236}">
                <a16:creationId xmlns:a16="http://schemas.microsoft.com/office/drawing/2014/main" id="{95AB2BF9-2F97-4CEE-B41E-B7A20A7D6C9E}"/>
              </a:ext>
            </a:extLst>
          </p:cNvPr>
          <p:cNvGraphicFramePr>
            <a:graphicFrameLocks noChangeAspect="1"/>
          </p:cNvGraphicFramePr>
          <p:nvPr/>
        </p:nvGraphicFramePr>
        <p:xfrm>
          <a:off x="2133601" y="990600"/>
          <a:ext cx="8031163" cy="2362200"/>
        </p:xfrm>
        <a:graphic>
          <a:graphicData uri="http://schemas.openxmlformats.org/presentationml/2006/ole">
            <mc:AlternateContent xmlns:mc="http://schemas.openxmlformats.org/markup-compatibility/2006">
              <mc:Choice xmlns:v="urn:schemas-microsoft-com:vml" Requires="v">
                <p:oleObj name="Image" r:id="rId2" imgW="19607483" imgH="4549241" progId="Photoshop.Image.5">
                  <p:embed/>
                </p:oleObj>
              </mc:Choice>
              <mc:Fallback>
                <p:oleObj name="Image" r:id="rId2" imgW="19607483" imgH="4549241" progId="Photoshop.Image.5">
                  <p:embed/>
                  <p:pic>
                    <p:nvPicPr>
                      <p:cNvPr id="147456" name="Object 0">
                        <a:extLst>
                          <a:ext uri="{FF2B5EF4-FFF2-40B4-BE49-F238E27FC236}">
                            <a16:creationId xmlns:a16="http://schemas.microsoft.com/office/drawing/2014/main" id="{95AB2BF9-2F97-4CEE-B41E-B7A20A7D6C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1" y="990600"/>
                        <a:ext cx="803116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03" name="Text Box 3">
            <a:extLst>
              <a:ext uri="{FF2B5EF4-FFF2-40B4-BE49-F238E27FC236}">
                <a16:creationId xmlns:a16="http://schemas.microsoft.com/office/drawing/2014/main" id="{6DB4CDFD-8B57-454F-8C9A-F75DD372DEB9}"/>
              </a:ext>
            </a:extLst>
          </p:cNvPr>
          <p:cNvSpPr txBox="1">
            <a:spLocks noChangeArrowheads="1"/>
          </p:cNvSpPr>
          <p:nvPr/>
        </p:nvSpPr>
        <p:spPr bwMode="auto">
          <a:xfrm>
            <a:off x="1981200" y="3505200"/>
            <a:ext cx="83820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先求连接电感的网络的戴维南等效电路</a:t>
            </a:r>
          </a:p>
          <a:p>
            <a:pPr eaLnBrk="0" fontAlgn="base" hangingPunct="0">
              <a:spcBef>
                <a:spcPct val="50000"/>
              </a:spcBef>
              <a:spcAft>
                <a:spcPct val="0"/>
              </a:spcAft>
              <a:buNone/>
            </a:pPr>
            <a:r>
              <a:rPr lang="en-US" altLang="zh-CN" sz="3600" b="1">
                <a:solidFill>
                  <a:srgbClr val="FFFFFF"/>
                </a:solidFill>
                <a:latin typeface="楷体_GB2312" pitchFamily="49" charset="-122"/>
                <a:ea typeface="楷体_GB2312" pitchFamily="49" charset="-122"/>
              </a:rPr>
              <a:t>(1) </a:t>
            </a:r>
            <a:r>
              <a:rPr lang="zh-CN" altLang="en-US" sz="3600" b="1">
                <a:solidFill>
                  <a:srgbClr val="FFFFFF"/>
                </a:solidFill>
                <a:latin typeface="楷体_GB2312" pitchFamily="49" charset="-122"/>
                <a:ea typeface="楷体_GB2312" pitchFamily="49" charset="-122"/>
              </a:rPr>
              <a:t>断开电感支路得图</a:t>
            </a:r>
            <a:r>
              <a:rPr lang="en-US" altLang="zh-CN" sz="3600" b="1">
                <a:solidFill>
                  <a:srgbClr val="FFFFFF"/>
                </a:solidFill>
                <a:latin typeface="楷体_GB2312" pitchFamily="49" charset="-122"/>
                <a:ea typeface="楷体_GB2312" pitchFamily="49" charset="-122"/>
              </a:rPr>
              <a:t>(a)</a:t>
            </a:r>
            <a:r>
              <a:rPr lang="zh-CN" altLang="en-US" sz="3600" b="1">
                <a:solidFill>
                  <a:srgbClr val="FFFFFF"/>
                </a:solidFill>
                <a:latin typeface="楷体_GB2312" pitchFamily="49" charset="-122"/>
                <a:ea typeface="楷体_GB2312" pitchFamily="49" charset="-122"/>
              </a:rPr>
              <a:t>电路，求端口开路电压</a:t>
            </a:r>
            <a:r>
              <a:rPr lang="zh-CN" altLang="en-US" sz="2400">
                <a:solidFill>
                  <a:srgbClr val="000000"/>
                </a:solidFill>
                <a:latin typeface="楷体_GB2312" pitchFamily="49" charset="-122"/>
                <a:ea typeface="楷体_GB2312" pitchFamily="49" charset="-122"/>
              </a:rPr>
              <a:t> </a:t>
            </a:r>
          </a:p>
        </p:txBody>
      </p:sp>
      <p:graphicFrame>
        <p:nvGraphicFramePr>
          <p:cNvPr id="147457" name="Object 1">
            <a:extLst>
              <a:ext uri="{FF2B5EF4-FFF2-40B4-BE49-F238E27FC236}">
                <a16:creationId xmlns:a16="http://schemas.microsoft.com/office/drawing/2014/main" id="{A48B5C93-8608-4BEA-BA27-3682F59BEB60}"/>
              </a:ext>
            </a:extLst>
          </p:cNvPr>
          <p:cNvGraphicFramePr>
            <a:graphicFrameLocks noChangeAspect="1"/>
          </p:cNvGraphicFramePr>
          <p:nvPr/>
        </p:nvGraphicFramePr>
        <p:xfrm>
          <a:off x="2441575" y="5446713"/>
          <a:ext cx="7385050" cy="1090612"/>
        </p:xfrm>
        <a:graphic>
          <a:graphicData uri="http://schemas.openxmlformats.org/presentationml/2006/ole">
            <mc:AlternateContent xmlns:mc="http://schemas.openxmlformats.org/markup-compatibility/2006">
              <mc:Choice xmlns:v="urn:schemas-microsoft-com:vml" Requires="v">
                <p:oleObj name="Equation" r:id="rId4" imgW="3228841" imgH="323918" progId="Equation.3">
                  <p:embed/>
                </p:oleObj>
              </mc:Choice>
              <mc:Fallback>
                <p:oleObj name="Equation" r:id="rId4" imgW="3228841" imgH="323918" progId="Equation.3">
                  <p:embed/>
                  <p:pic>
                    <p:nvPicPr>
                      <p:cNvPr id="147457" name="Object 1">
                        <a:extLst>
                          <a:ext uri="{FF2B5EF4-FFF2-40B4-BE49-F238E27FC236}">
                            <a16:creationId xmlns:a16="http://schemas.microsoft.com/office/drawing/2014/main" id="{A48B5C93-8608-4BEA-BA27-3682F59BEB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1575" y="5446713"/>
                        <a:ext cx="7385050"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405" name="Text Box 5">
            <a:extLst>
              <a:ext uri="{FF2B5EF4-FFF2-40B4-BE49-F238E27FC236}">
                <a16:creationId xmlns:a16="http://schemas.microsoft.com/office/drawing/2014/main" id="{A28A1CD3-05ED-487F-B316-E3FE821BF76C}"/>
              </a:ext>
            </a:extLst>
          </p:cNvPr>
          <p:cNvSpPr txBox="1">
            <a:spLocks noChangeArrowheads="1"/>
          </p:cNvSpPr>
          <p:nvPr/>
        </p:nvSpPr>
        <p:spPr bwMode="auto">
          <a:xfrm>
            <a:off x="2133600" y="304801"/>
            <a:ext cx="4419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fontAlgn="base">
              <a:spcBef>
                <a:spcPct val="50000"/>
              </a:spcBef>
              <a:spcAft>
                <a:spcPct val="0"/>
              </a:spcAft>
              <a:buNone/>
            </a:pPr>
            <a:r>
              <a:rPr lang="zh-CN" altLang="en-US" sz="3600" b="1">
                <a:solidFill>
                  <a:srgbClr val="FFFF00"/>
                </a:solidFill>
              </a:rPr>
              <a:t>法</a:t>
            </a:r>
            <a:r>
              <a:rPr lang="en-US" altLang="zh-CN" sz="3600" b="1">
                <a:solidFill>
                  <a:srgbClr val="FFFF00"/>
                </a:solidFill>
                <a:latin typeface="楷体_GB2312" pitchFamily="49" charset="-122"/>
                <a:ea typeface="楷体_GB2312" pitchFamily="49" charset="-122"/>
              </a:rPr>
              <a:t>5</a:t>
            </a:r>
            <a:r>
              <a:rPr lang="zh-CN" altLang="en-US" sz="3600" b="1">
                <a:solidFill>
                  <a:srgbClr val="FFFF00"/>
                </a:solidFill>
                <a:latin typeface="楷体_GB2312" pitchFamily="49" charset="-122"/>
                <a:ea typeface="楷体_GB2312" pitchFamily="49" charset="-122"/>
              </a:rPr>
              <a:t>：戴维南定理</a:t>
            </a:r>
            <a:endParaRPr lang="zh-CN" altLang="en-US" sz="2400">
              <a:solidFill>
                <a:srgbClr val="000000"/>
              </a:solidFill>
              <a:latin typeface="楷体_GB2312" pitchFamily="49" charset="-122"/>
              <a:ea typeface="楷体_GB2312" pitchFamily="49" charset="-122"/>
            </a:endParaRPr>
          </a:p>
        </p:txBody>
      </p:sp>
    </p:spTree>
    <p:extLst>
      <p:ext uri="{BB962C8B-B14F-4D97-AF65-F5344CB8AC3E}">
        <p14:creationId xmlns:p14="http://schemas.microsoft.com/office/powerpoint/2010/main" val="30221002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05"/>
                                        </p:tgtEl>
                                        <p:attrNameLst>
                                          <p:attrName>style.visibility</p:attrName>
                                        </p:attrNameLst>
                                      </p:cBhvr>
                                      <p:to>
                                        <p:strVal val="visible"/>
                                      </p:to>
                                    </p:set>
                                    <p:anim calcmode="lin" valueType="num">
                                      <p:cBhvr additive="base">
                                        <p:cTn id="7" dur="500" fill="hold"/>
                                        <p:tgtEl>
                                          <p:spTgt spid="102405"/>
                                        </p:tgtEl>
                                        <p:attrNameLst>
                                          <p:attrName>ppt_x</p:attrName>
                                        </p:attrNameLst>
                                      </p:cBhvr>
                                      <p:tavLst>
                                        <p:tav tm="0">
                                          <p:val>
                                            <p:strVal val="0-#ppt_w/2"/>
                                          </p:val>
                                        </p:tav>
                                        <p:tav tm="100000">
                                          <p:val>
                                            <p:strVal val="#ppt_x"/>
                                          </p:val>
                                        </p:tav>
                                      </p:tavLst>
                                    </p:anim>
                                    <p:anim calcmode="lin" valueType="num">
                                      <p:cBhvr additive="base">
                                        <p:cTn id="8" dur="500" fill="hold"/>
                                        <p:tgtEl>
                                          <p:spTgt spid="10240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47456"/>
                                        </p:tgtEl>
                                        <p:attrNameLst>
                                          <p:attrName>style.visibility</p:attrName>
                                        </p:attrNameLst>
                                      </p:cBhvr>
                                      <p:to>
                                        <p:strVal val="visible"/>
                                      </p:to>
                                    </p:set>
                                    <p:anim calcmode="lin" valueType="num">
                                      <p:cBhvr additive="base">
                                        <p:cTn id="13" dur="500" fill="hold"/>
                                        <p:tgtEl>
                                          <p:spTgt spid="147456"/>
                                        </p:tgtEl>
                                        <p:attrNameLst>
                                          <p:attrName>ppt_x</p:attrName>
                                        </p:attrNameLst>
                                      </p:cBhvr>
                                      <p:tavLst>
                                        <p:tav tm="0">
                                          <p:val>
                                            <p:strVal val="0-#ppt_w/2"/>
                                          </p:val>
                                        </p:tav>
                                        <p:tav tm="100000">
                                          <p:val>
                                            <p:strVal val="#ppt_x"/>
                                          </p:val>
                                        </p:tav>
                                      </p:tavLst>
                                    </p:anim>
                                    <p:anim calcmode="lin" valueType="num">
                                      <p:cBhvr additive="base">
                                        <p:cTn id="14" dur="500" fill="hold"/>
                                        <p:tgtEl>
                                          <p:spTgt spid="14745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03"/>
                                        </p:tgtEl>
                                        <p:attrNameLst>
                                          <p:attrName>style.visibility</p:attrName>
                                        </p:attrNameLst>
                                      </p:cBhvr>
                                      <p:to>
                                        <p:strVal val="visible"/>
                                      </p:to>
                                    </p:set>
                                    <p:anim calcmode="lin" valueType="num">
                                      <p:cBhvr additive="base">
                                        <p:cTn id="19" dur="500" fill="hold"/>
                                        <p:tgtEl>
                                          <p:spTgt spid="102403"/>
                                        </p:tgtEl>
                                        <p:attrNameLst>
                                          <p:attrName>ppt_x</p:attrName>
                                        </p:attrNameLst>
                                      </p:cBhvr>
                                      <p:tavLst>
                                        <p:tav tm="0">
                                          <p:val>
                                            <p:strVal val="0-#ppt_w/2"/>
                                          </p:val>
                                        </p:tav>
                                        <p:tav tm="100000">
                                          <p:val>
                                            <p:strVal val="#ppt_x"/>
                                          </p:val>
                                        </p:tav>
                                      </p:tavLst>
                                    </p:anim>
                                    <p:anim calcmode="lin" valueType="num">
                                      <p:cBhvr additive="base">
                                        <p:cTn id="20" dur="500" fill="hold"/>
                                        <p:tgtEl>
                                          <p:spTgt spid="10240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147457"/>
                                        </p:tgtEl>
                                        <p:attrNameLst>
                                          <p:attrName>style.visibility</p:attrName>
                                        </p:attrNameLst>
                                      </p:cBhvr>
                                      <p:to>
                                        <p:strVal val="visible"/>
                                      </p:to>
                                    </p:set>
                                    <p:anim calcmode="lin" valueType="num">
                                      <p:cBhvr additive="base">
                                        <p:cTn id="25" dur="500" fill="hold"/>
                                        <p:tgtEl>
                                          <p:spTgt spid="147457"/>
                                        </p:tgtEl>
                                        <p:attrNameLst>
                                          <p:attrName>ppt_x</p:attrName>
                                        </p:attrNameLst>
                                      </p:cBhvr>
                                      <p:tavLst>
                                        <p:tav tm="0">
                                          <p:val>
                                            <p:strVal val="0-#ppt_w/2"/>
                                          </p:val>
                                        </p:tav>
                                        <p:tav tm="100000">
                                          <p:val>
                                            <p:strVal val="#ppt_x"/>
                                          </p:val>
                                        </p:tav>
                                      </p:tavLst>
                                    </p:anim>
                                    <p:anim calcmode="lin" valueType="num">
                                      <p:cBhvr additive="base">
                                        <p:cTn id="26" dur="500" fill="hold"/>
                                        <p:tgtEl>
                                          <p:spTgt spid="1474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autoUpdateAnimBg="0"/>
      <p:bldP spid="10240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graphicFrame>
        <p:nvGraphicFramePr>
          <p:cNvPr id="148480" name="Object 1024">
            <a:extLst>
              <a:ext uri="{FF2B5EF4-FFF2-40B4-BE49-F238E27FC236}">
                <a16:creationId xmlns:a16="http://schemas.microsoft.com/office/drawing/2014/main" id="{2EB87146-0164-44E5-8037-C95DDA14E6DB}"/>
              </a:ext>
            </a:extLst>
          </p:cNvPr>
          <p:cNvGraphicFramePr>
            <a:graphicFrameLocks noChangeAspect="1"/>
          </p:cNvGraphicFramePr>
          <p:nvPr/>
        </p:nvGraphicFramePr>
        <p:xfrm>
          <a:off x="2667000" y="3733800"/>
          <a:ext cx="7086600" cy="1066800"/>
        </p:xfrm>
        <a:graphic>
          <a:graphicData uri="http://schemas.openxmlformats.org/presentationml/2006/ole">
            <mc:AlternateContent xmlns:mc="http://schemas.openxmlformats.org/markup-compatibility/2006">
              <mc:Choice xmlns:v="urn:schemas-microsoft-com:vml" Requires="v">
                <p:oleObj name="公式" r:id="rId2" imgW="2648090" imgH="333409" progId="Equation.3">
                  <p:embed/>
                </p:oleObj>
              </mc:Choice>
              <mc:Fallback>
                <p:oleObj name="公式" r:id="rId2" imgW="2648090" imgH="333409" progId="Equation.3">
                  <p:embed/>
                  <p:pic>
                    <p:nvPicPr>
                      <p:cNvPr id="148480" name="Object 1024">
                        <a:extLst>
                          <a:ext uri="{FF2B5EF4-FFF2-40B4-BE49-F238E27FC236}">
                            <a16:creationId xmlns:a16="http://schemas.microsoft.com/office/drawing/2014/main" id="{2EB87146-0164-44E5-8037-C95DDA14E6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3733800"/>
                        <a:ext cx="7086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3427" name="Text Box 3">
            <a:extLst>
              <a:ext uri="{FF2B5EF4-FFF2-40B4-BE49-F238E27FC236}">
                <a16:creationId xmlns:a16="http://schemas.microsoft.com/office/drawing/2014/main" id="{9009502A-9F16-4194-8E07-5AED6F4F16FC}"/>
              </a:ext>
            </a:extLst>
          </p:cNvPr>
          <p:cNvSpPr txBox="1">
            <a:spLocks noChangeArrowheads="1"/>
          </p:cNvSpPr>
          <p:nvPr/>
        </p:nvSpPr>
        <p:spPr bwMode="auto">
          <a:xfrm>
            <a:off x="2057400" y="4616451"/>
            <a:ext cx="6019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得图</a:t>
            </a:r>
            <a:r>
              <a:rPr lang="en-US" altLang="zh-CN" sz="3600" b="1">
                <a:solidFill>
                  <a:srgbClr val="FFFFFF"/>
                </a:solidFill>
                <a:latin typeface="楷体_GB2312" pitchFamily="49" charset="-122"/>
                <a:ea typeface="楷体_GB2312" pitchFamily="49" charset="-122"/>
              </a:rPr>
              <a:t>(c)</a:t>
            </a:r>
            <a:r>
              <a:rPr lang="zh-CN" altLang="en-US" sz="3600" b="1">
                <a:solidFill>
                  <a:srgbClr val="FFFFFF"/>
                </a:solidFill>
                <a:latin typeface="楷体_GB2312" pitchFamily="49" charset="-122"/>
                <a:ea typeface="楷体_GB2312" pitchFamily="49" charset="-122"/>
              </a:rPr>
              <a:t>电路，求电流 </a:t>
            </a:r>
          </a:p>
        </p:txBody>
      </p:sp>
      <p:graphicFrame>
        <p:nvGraphicFramePr>
          <p:cNvPr id="148481" name="Object 1025">
            <a:extLst>
              <a:ext uri="{FF2B5EF4-FFF2-40B4-BE49-F238E27FC236}">
                <a16:creationId xmlns:a16="http://schemas.microsoft.com/office/drawing/2014/main" id="{F9EDC4FC-F59B-4F8C-B46C-D7554B28F3D1}"/>
              </a:ext>
            </a:extLst>
          </p:cNvPr>
          <p:cNvGraphicFramePr>
            <a:graphicFrameLocks noChangeAspect="1"/>
          </p:cNvGraphicFramePr>
          <p:nvPr/>
        </p:nvGraphicFramePr>
        <p:xfrm>
          <a:off x="2362200" y="5445126"/>
          <a:ext cx="7696200" cy="1184275"/>
        </p:xfrm>
        <a:graphic>
          <a:graphicData uri="http://schemas.openxmlformats.org/presentationml/2006/ole">
            <mc:AlternateContent xmlns:mc="http://schemas.openxmlformats.org/markup-compatibility/2006">
              <mc:Choice xmlns:v="urn:schemas-microsoft-com:vml" Requires="v">
                <p:oleObj name="Equation" r:id="rId4" imgW="3105290" imgH="361882" progId="Equation.3">
                  <p:embed/>
                </p:oleObj>
              </mc:Choice>
              <mc:Fallback>
                <p:oleObj name="Equation" r:id="rId4" imgW="3105290" imgH="361882" progId="Equation.3">
                  <p:embed/>
                  <p:pic>
                    <p:nvPicPr>
                      <p:cNvPr id="148481" name="Object 1025">
                        <a:extLst>
                          <a:ext uri="{FF2B5EF4-FFF2-40B4-BE49-F238E27FC236}">
                            <a16:creationId xmlns:a16="http://schemas.microsoft.com/office/drawing/2014/main" id="{F9EDC4FC-F59B-4F8C-B46C-D7554B28F3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5445126"/>
                        <a:ext cx="76962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1621" name="Object 1026">
            <a:extLst>
              <a:ext uri="{FF2B5EF4-FFF2-40B4-BE49-F238E27FC236}">
                <a16:creationId xmlns:a16="http://schemas.microsoft.com/office/drawing/2014/main" id="{910D5366-D2F8-4A0C-A564-475C8B4216F2}"/>
              </a:ext>
            </a:extLst>
          </p:cNvPr>
          <p:cNvGraphicFramePr>
            <a:graphicFrameLocks noChangeAspect="1"/>
          </p:cNvGraphicFramePr>
          <p:nvPr/>
        </p:nvGraphicFramePr>
        <p:xfrm>
          <a:off x="2057401" y="347664"/>
          <a:ext cx="8031163" cy="2090737"/>
        </p:xfrm>
        <a:graphic>
          <a:graphicData uri="http://schemas.openxmlformats.org/presentationml/2006/ole">
            <mc:AlternateContent xmlns:mc="http://schemas.openxmlformats.org/markup-compatibility/2006">
              <mc:Choice xmlns:v="urn:schemas-microsoft-com:vml" Requires="v">
                <p:oleObj name="Image" r:id="rId6" imgW="19607483" imgH="4549241" progId="Photoshop.Image.5">
                  <p:embed/>
                </p:oleObj>
              </mc:Choice>
              <mc:Fallback>
                <p:oleObj name="Image" r:id="rId6" imgW="19607483" imgH="4549241" progId="Photoshop.Image.5">
                  <p:embed/>
                  <p:pic>
                    <p:nvPicPr>
                      <p:cNvPr id="111621" name="Object 1026">
                        <a:extLst>
                          <a:ext uri="{FF2B5EF4-FFF2-40B4-BE49-F238E27FC236}">
                            <a16:creationId xmlns:a16="http://schemas.microsoft.com/office/drawing/2014/main" id="{910D5366-D2F8-4A0C-A564-475C8B4216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57401" y="347664"/>
                        <a:ext cx="8031163" cy="209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3430" name="Text Box 6">
            <a:extLst>
              <a:ext uri="{FF2B5EF4-FFF2-40B4-BE49-F238E27FC236}">
                <a16:creationId xmlns:a16="http://schemas.microsoft.com/office/drawing/2014/main" id="{7993BC5F-4D49-4F29-B4A7-EF01362D9E6D}"/>
              </a:ext>
            </a:extLst>
          </p:cNvPr>
          <p:cNvSpPr txBox="1">
            <a:spLocks noChangeArrowheads="1"/>
          </p:cNvSpPr>
          <p:nvPr/>
        </p:nvSpPr>
        <p:spPr bwMode="auto">
          <a:xfrm>
            <a:off x="1981200" y="2514600"/>
            <a:ext cx="8229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3600" b="1">
                <a:solidFill>
                  <a:srgbClr val="FFFFFF"/>
                </a:solidFill>
                <a:latin typeface="楷体_GB2312" pitchFamily="49" charset="-122"/>
                <a:ea typeface="楷体_GB2312" pitchFamily="49" charset="-122"/>
              </a:rPr>
              <a:t>(2) </a:t>
            </a:r>
            <a:r>
              <a:rPr lang="zh-CN" altLang="en-US" sz="3600" b="1">
                <a:solidFill>
                  <a:srgbClr val="FFFFFF"/>
                </a:solidFill>
                <a:latin typeface="楷体_GB2312" pitchFamily="49" charset="-122"/>
                <a:ea typeface="楷体_GB2312" pitchFamily="49" charset="-122"/>
              </a:rPr>
              <a:t>将图</a:t>
            </a:r>
            <a:r>
              <a:rPr lang="en-US" altLang="zh-CN" sz="3600" b="1">
                <a:solidFill>
                  <a:srgbClr val="FFFFFF"/>
                </a:solidFill>
                <a:latin typeface="楷体_GB2312" pitchFamily="49" charset="-122"/>
                <a:ea typeface="楷体_GB2312" pitchFamily="49" charset="-122"/>
              </a:rPr>
              <a:t>(a)</a:t>
            </a:r>
            <a:r>
              <a:rPr lang="zh-CN" altLang="en-US" sz="3600" b="1">
                <a:solidFill>
                  <a:srgbClr val="FFFFFF"/>
                </a:solidFill>
                <a:latin typeface="楷体_GB2312" pitchFamily="49" charset="-122"/>
                <a:ea typeface="楷体_GB2312" pitchFamily="49" charset="-122"/>
              </a:rPr>
              <a:t>电路中独立电源置零，得图</a:t>
            </a:r>
            <a:r>
              <a:rPr lang="en-US" altLang="zh-CN" sz="3600" b="1">
                <a:solidFill>
                  <a:srgbClr val="FFFFFF"/>
                </a:solidFill>
                <a:latin typeface="楷体_GB2312" pitchFamily="49" charset="-122"/>
                <a:ea typeface="楷体_GB2312" pitchFamily="49" charset="-122"/>
              </a:rPr>
              <a:t>(b)</a:t>
            </a:r>
            <a:r>
              <a:rPr lang="zh-CN" altLang="en-US" sz="3600" b="1">
                <a:solidFill>
                  <a:srgbClr val="FFFFFF"/>
                </a:solidFill>
                <a:latin typeface="楷体_GB2312" pitchFamily="49" charset="-122"/>
                <a:ea typeface="楷体_GB2312" pitchFamily="49" charset="-122"/>
              </a:rPr>
              <a:t>电路，求单口网络的输出阻抗 </a:t>
            </a:r>
          </a:p>
        </p:txBody>
      </p:sp>
    </p:spTree>
    <p:extLst>
      <p:ext uri="{BB962C8B-B14F-4D97-AF65-F5344CB8AC3E}">
        <p14:creationId xmlns:p14="http://schemas.microsoft.com/office/powerpoint/2010/main" val="18179690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3430"/>
                                        </p:tgtEl>
                                        <p:attrNameLst>
                                          <p:attrName>style.visibility</p:attrName>
                                        </p:attrNameLst>
                                      </p:cBhvr>
                                      <p:to>
                                        <p:strVal val="visible"/>
                                      </p:to>
                                    </p:set>
                                    <p:anim calcmode="lin" valueType="num">
                                      <p:cBhvr additive="base">
                                        <p:cTn id="7" dur="500" fill="hold"/>
                                        <p:tgtEl>
                                          <p:spTgt spid="103430"/>
                                        </p:tgtEl>
                                        <p:attrNameLst>
                                          <p:attrName>ppt_x</p:attrName>
                                        </p:attrNameLst>
                                      </p:cBhvr>
                                      <p:tavLst>
                                        <p:tav tm="0">
                                          <p:val>
                                            <p:strVal val="0-#ppt_w/2"/>
                                          </p:val>
                                        </p:tav>
                                        <p:tav tm="100000">
                                          <p:val>
                                            <p:strVal val="#ppt_x"/>
                                          </p:val>
                                        </p:tav>
                                      </p:tavLst>
                                    </p:anim>
                                    <p:anim calcmode="lin" valueType="num">
                                      <p:cBhvr additive="base">
                                        <p:cTn id="8" dur="500" fill="hold"/>
                                        <p:tgtEl>
                                          <p:spTgt spid="10343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48480"/>
                                        </p:tgtEl>
                                        <p:attrNameLst>
                                          <p:attrName>style.visibility</p:attrName>
                                        </p:attrNameLst>
                                      </p:cBhvr>
                                      <p:to>
                                        <p:strVal val="visible"/>
                                      </p:to>
                                    </p:set>
                                    <p:anim calcmode="lin" valueType="num">
                                      <p:cBhvr additive="base">
                                        <p:cTn id="13" dur="500" fill="hold"/>
                                        <p:tgtEl>
                                          <p:spTgt spid="148480"/>
                                        </p:tgtEl>
                                        <p:attrNameLst>
                                          <p:attrName>ppt_x</p:attrName>
                                        </p:attrNameLst>
                                      </p:cBhvr>
                                      <p:tavLst>
                                        <p:tav tm="0">
                                          <p:val>
                                            <p:strVal val="0-#ppt_w/2"/>
                                          </p:val>
                                        </p:tav>
                                        <p:tav tm="100000">
                                          <p:val>
                                            <p:strVal val="#ppt_x"/>
                                          </p:val>
                                        </p:tav>
                                      </p:tavLst>
                                    </p:anim>
                                    <p:anim calcmode="lin" valueType="num">
                                      <p:cBhvr additive="base">
                                        <p:cTn id="14" dur="500" fill="hold"/>
                                        <p:tgtEl>
                                          <p:spTgt spid="14848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3427"/>
                                        </p:tgtEl>
                                        <p:attrNameLst>
                                          <p:attrName>style.visibility</p:attrName>
                                        </p:attrNameLst>
                                      </p:cBhvr>
                                      <p:to>
                                        <p:strVal val="visible"/>
                                      </p:to>
                                    </p:set>
                                    <p:anim calcmode="lin" valueType="num">
                                      <p:cBhvr additive="base">
                                        <p:cTn id="19" dur="500" fill="hold"/>
                                        <p:tgtEl>
                                          <p:spTgt spid="103427"/>
                                        </p:tgtEl>
                                        <p:attrNameLst>
                                          <p:attrName>ppt_x</p:attrName>
                                        </p:attrNameLst>
                                      </p:cBhvr>
                                      <p:tavLst>
                                        <p:tav tm="0">
                                          <p:val>
                                            <p:strVal val="0-#ppt_w/2"/>
                                          </p:val>
                                        </p:tav>
                                        <p:tav tm="100000">
                                          <p:val>
                                            <p:strVal val="#ppt_x"/>
                                          </p:val>
                                        </p:tav>
                                      </p:tavLst>
                                    </p:anim>
                                    <p:anim calcmode="lin" valueType="num">
                                      <p:cBhvr additive="base">
                                        <p:cTn id="20" dur="500" fill="hold"/>
                                        <p:tgtEl>
                                          <p:spTgt spid="103427"/>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2" presetClass="entr" presetSubtype="8" fill="hold" nodeType="afterEffect">
                                  <p:stCondLst>
                                    <p:cond delay="0"/>
                                  </p:stCondLst>
                                  <p:childTnLst>
                                    <p:set>
                                      <p:cBhvr>
                                        <p:cTn id="23" dur="1" fill="hold">
                                          <p:stCondLst>
                                            <p:cond delay="0"/>
                                          </p:stCondLst>
                                        </p:cTn>
                                        <p:tgtEl>
                                          <p:spTgt spid="148481"/>
                                        </p:tgtEl>
                                        <p:attrNameLst>
                                          <p:attrName>style.visibility</p:attrName>
                                        </p:attrNameLst>
                                      </p:cBhvr>
                                      <p:to>
                                        <p:strVal val="visible"/>
                                      </p:to>
                                    </p:set>
                                    <p:anim calcmode="lin" valueType="num">
                                      <p:cBhvr additive="base">
                                        <p:cTn id="24" dur="500" fill="hold"/>
                                        <p:tgtEl>
                                          <p:spTgt spid="148481"/>
                                        </p:tgtEl>
                                        <p:attrNameLst>
                                          <p:attrName>ppt_x</p:attrName>
                                        </p:attrNameLst>
                                      </p:cBhvr>
                                      <p:tavLst>
                                        <p:tav tm="0">
                                          <p:val>
                                            <p:strVal val="0-#ppt_w/2"/>
                                          </p:val>
                                        </p:tav>
                                        <p:tav tm="100000">
                                          <p:val>
                                            <p:strVal val="#ppt_x"/>
                                          </p:val>
                                        </p:tav>
                                      </p:tavLst>
                                    </p:anim>
                                    <p:anim calcmode="lin" valueType="num">
                                      <p:cBhvr additive="base">
                                        <p:cTn id="25" dur="500" fill="hold"/>
                                        <p:tgtEl>
                                          <p:spTgt spid="1484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7" grpId="0" autoUpdateAnimBg="0"/>
      <p:bldP spid="103430"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112642" name="Text Box 2">
            <a:extLst>
              <a:ext uri="{FF2B5EF4-FFF2-40B4-BE49-F238E27FC236}">
                <a16:creationId xmlns:a16="http://schemas.microsoft.com/office/drawing/2014/main" id="{59019931-4DD6-45E6-AA8D-5EBC3547E1C0}"/>
              </a:ext>
            </a:extLst>
          </p:cNvPr>
          <p:cNvSpPr txBox="1">
            <a:spLocks noChangeArrowheads="1"/>
          </p:cNvSpPr>
          <p:nvPr/>
        </p:nvSpPr>
        <p:spPr bwMode="auto">
          <a:xfrm>
            <a:off x="2133600" y="228600"/>
            <a:ext cx="7772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00"/>
                </a:solidFill>
                <a:latin typeface="楷体_GB2312" pitchFamily="49" charset="-122"/>
                <a:ea typeface="楷体_GB2312" pitchFamily="49" charset="-122"/>
              </a:rPr>
              <a:t>例</a:t>
            </a:r>
            <a:r>
              <a:rPr lang="en-US" altLang="zh-CN" sz="3600" b="1">
                <a:solidFill>
                  <a:srgbClr val="FFFF00"/>
                </a:solidFill>
                <a:latin typeface="楷体_GB2312" pitchFamily="49" charset="-122"/>
                <a:ea typeface="楷体_GB2312" pitchFamily="49" charset="-122"/>
              </a:rPr>
              <a:t>16</a:t>
            </a:r>
            <a:r>
              <a:rPr lang="en-US" altLang="zh-CN" sz="3600" b="1">
                <a:solidFill>
                  <a:srgbClr val="FFFFFF"/>
                </a:solidFill>
                <a:latin typeface="楷体_GB2312" pitchFamily="49" charset="-122"/>
                <a:ea typeface="楷体_GB2312" pitchFamily="49" charset="-122"/>
              </a:rPr>
              <a:t> </a:t>
            </a:r>
            <a:r>
              <a:rPr lang="zh-CN" altLang="en-US" sz="3600" b="1">
                <a:solidFill>
                  <a:srgbClr val="FFFFFF"/>
                </a:solidFill>
                <a:latin typeface="楷体_GB2312" pitchFamily="49" charset="-122"/>
                <a:ea typeface="楷体_GB2312" pitchFamily="49" charset="-122"/>
              </a:rPr>
              <a:t>试求图</a:t>
            </a:r>
            <a:r>
              <a:rPr lang="en-US" altLang="zh-CN" sz="3600" b="1">
                <a:solidFill>
                  <a:srgbClr val="FFFFFF"/>
                </a:solidFill>
                <a:latin typeface="楷体_GB2312" pitchFamily="49" charset="-122"/>
                <a:ea typeface="楷体_GB2312" pitchFamily="49" charset="-122"/>
              </a:rPr>
              <a:t>(a)</a:t>
            </a:r>
            <a:r>
              <a:rPr lang="zh-CN" altLang="en-US" sz="3600" b="1">
                <a:solidFill>
                  <a:srgbClr val="FFFFFF"/>
                </a:solidFill>
                <a:latin typeface="楷体_GB2312" pitchFamily="49" charset="-122"/>
                <a:ea typeface="楷体_GB2312" pitchFamily="49" charset="-122"/>
              </a:rPr>
              <a:t>所示单口网络在</a:t>
            </a:r>
            <a:r>
              <a:rPr lang="zh-CN" altLang="en-US" sz="3600" b="1" i="1">
                <a:solidFill>
                  <a:srgbClr val="FFFFFF"/>
                </a:solidFill>
                <a:latin typeface="楷体_GB2312" pitchFamily="49" charset="-122"/>
                <a:ea typeface="楷体_GB2312" pitchFamily="49" charset="-122"/>
                <a:sym typeface="Symbol" panose="05050102010706020507" pitchFamily="18" charset="2"/>
              </a:rPr>
              <a:t></a:t>
            </a:r>
            <a:r>
              <a:rPr lang="en-US" altLang="zh-CN" sz="3600" b="1">
                <a:solidFill>
                  <a:srgbClr val="FFFFFF"/>
                </a:solidFill>
                <a:latin typeface="楷体_GB2312" pitchFamily="49" charset="-122"/>
                <a:ea typeface="楷体_GB2312" pitchFamily="49" charset="-122"/>
              </a:rPr>
              <a:t>=1rad/s</a:t>
            </a:r>
            <a:r>
              <a:rPr lang="zh-CN" altLang="en-US" sz="3600" b="1">
                <a:solidFill>
                  <a:srgbClr val="FFFFFF"/>
                </a:solidFill>
                <a:latin typeface="楷体_GB2312" pitchFamily="49" charset="-122"/>
                <a:ea typeface="楷体_GB2312" pitchFamily="49" charset="-122"/>
              </a:rPr>
              <a:t>和</a:t>
            </a:r>
            <a:r>
              <a:rPr lang="zh-CN" altLang="en-US" sz="3600" b="1" i="1">
                <a:solidFill>
                  <a:srgbClr val="FFFFFF"/>
                </a:solidFill>
                <a:latin typeface="楷体_GB2312" pitchFamily="49" charset="-122"/>
                <a:ea typeface="楷体_GB2312" pitchFamily="49" charset="-122"/>
                <a:sym typeface="Symbol" panose="05050102010706020507" pitchFamily="18" charset="2"/>
              </a:rPr>
              <a:t></a:t>
            </a:r>
            <a:r>
              <a:rPr lang="en-US" altLang="zh-CN" sz="3600" b="1">
                <a:solidFill>
                  <a:srgbClr val="FFFFFF"/>
                </a:solidFill>
                <a:latin typeface="楷体_GB2312" pitchFamily="49" charset="-122"/>
                <a:ea typeface="楷体_GB2312" pitchFamily="49" charset="-122"/>
              </a:rPr>
              <a:t>=2rad/s</a:t>
            </a:r>
            <a:r>
              <a:rPr lang="zh-CN" altLang="en-US" sz="3600" b="1">
                <a:solidFill>
                  <a:srgbClr val="FFFFFF"/>
                </a:solidFill>
                <a:latin typeface="楷体_GB2312" pitchFamily="49" charset="-122"/>
                <a:ea typeface="楷体_GB2312" pitchFamily="49" charset="-122"/>
              </a:rPr>
              <a:t>时的等效导纳。 </a:t>
            </a:r>
          </a:p>
        </p:txBody>
      </p:sp>
      <p:graphicFrame>
        <p:nvGraphicFramePr>
          <p:cNvPr id="112643" name="Object 0">
            <a:extLst>
              <a:ext uri="{FF2B5EF4-FFF2-40B4-BE49-F238E27FC236}">
                <a16:creationId xmlns:a16="http://schemas.microsoft.com/office/drawing/2014/main" id="{8CF7EDEB-226B-47C8-A97B-0FD7F1814211}"/>
              </a:ext>
            </a:extLst>
          </p:cNvPr>
          <p:cNvGraphicFramePr>
            <a:graphicFrameLocks noChangeAspect="1"/>
          </p:cNvGraphicFramePr>
          <p:nvPr/>
        </p:nvGraphicFramePr>
        <p:xfrm>
          <a:off x="1703388" y="1428750"/>
          <a:ext cx="7086600" cy="2895600"/>
        </p:xfrm>
        <a:graphic>
          <a:graphicData uri="http://schemas.openxmlformats.org/presentationml/2006/ole">
            <mc:AlternateContent xmlns:mc="http://schemas.openxmlformats.org/markup-compatibility/2006">
              <mc:Choice xmlns:v="urn:schemas-microsoft-com:vml" Requires="v">
                <p:oleObj name="Image" r:id="rId2" imgW="19467702" imgH="8628309" progId="Photoshop.Image.5">
                  <p:embed/>
                </p:oleObj>
              </mc:Choice>
              <mc:Fallback>
                <p:oleObj name="Image" r:id="rId2" imgW="19467702" imgH="8628309" progId="Photoshop.Image.5">
                  <p:embed/>
                  <p:pic>
                    <p:nvPicPr>
                      <p:cNvPr id="112643" name="Object 0">
                        <a:extLst>
                          <a:ext uri="{FF2B5EF4-FFF2-40B4-BE49-F238E27FC236}">
                            <a16:creationId xmlns:a16="http://schemas.microsoft.com/office/drawing/2014/main" id="{8CF7EDEB-226B-47C8-A97B-0FD7F18142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388" y="1428750"/>
                        <a:ext cx="70866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4452" name="Text Box 4">
            <a:extLst>
              <a:ext uri="{FF2B5EF4-FFF2-40B4-BE49-F238E27FC236}">
                <a16:creationId xmlns:a16="http://schemas.microsoft.com/office/drawing/2014/main" id="{FA1F83DB-E8D6-48E8-B808-8B179BF73398}"/>
              </a:ext>
            </a:extLst>
          </p:cNvPr>
          <p:cNvSpPr txBox="1">
            <a:spLocks noChangeArrowheads="1"/>
          </p:cNvSpPr>
          <p:nvPr/>
        </p:nvSpPr>
        <p:spPr bwMode="auto">
          <a:xfrm>
            <a:off x="1752600" y="4524376"/>
            <a:ext cx="8686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rgbClr val="FFFFFF"/>
                </a:solidFill>
                <a:latin typeface="楷体_GB2312" pitchFamily="49" charset="-122"/>
                <a:ea typeface="楷体_GB2312" pitchFamily="49" charset="-122"/>
              </a:rPr>
              <a:t>解：由图</a:t>
            </a:r>
            <a:r>
              <a:rPr lang="en-US" altLang="zh-CN" sz="3600" b="1">
                <a:solidFill>
                  <a:srgbClr val="FFFFFF"/>
                </a:solidFill>
                <a:latin typeface="楷体_GB2312" pitchFamily="49" charset="-122"/>
                <a:ea typeface="楷体_GB2312" pitchFamily="49" charset="-122"/>
              </a:rPr>
              <a:t>(b)</a:t>
            </a:r>
            <a:r>
              <a:rPr lang="zh-CN" altLang="en-US" sz="3600" b="1">
                <a:solidFill>
                  <a:srgbClr val="FFFFFF"/>
                </a:solidFill>
                <a:latin typeface="楷体_GB2312" pitchFamily="49" charset="-122"/>
                <a:ea typeface="楷体_GB2312" pitchFamily="49" charset="-122"/>
              </a:rPr>
              <a:t>和</a:t>
            </a:r>
            <a:r>
              <a:rPr lang="en-US" altLang="zh-CN" sz="3600" b="1">
                <a:solidFill>
                  <a:srgbClr val="FFFFFF"/>
                </a:solidFill>
                <a:latin typeface="楷体_GB2312" pitchFamily="49" charset="-122"/>
                <a:ea typeface="楷体_GB2312" pitchFamily="49" charset="-122"/>
              </a:rPr>
              <a:t>(d)</a:t>
            </a:r>
            <a:r>
              <a:rPr lang="zh-CN" altLang="en-US" sz="3600" b="1">
                <a:solidFill>
                  <a:srgbClr val="FFFFFF"/>
                </a:solidFill>
                <a:latin typeface="楷体_GB2312" pitchFamily="49" charset="-122"/>
                <a:ea typeface="楷体_GB2312" pitchFamily="49" charset="-122"/>
              </a:rPr>
              <a:t>相量模型可得等效导纳 </a:t>
            </a:r>
          </a:p>
        </p:txBody>
      </p:sp>
      <p:graphicFrame>
        <p:nvGraphicFramePr>
          <p:cNvPr id="149505" name="Object 1">
            <a:extLst>
              <a:ext uri="{FF2B5EF4-FFF2-40B4-BE49-F238E27FC236}">
                <a16:creationId xmlns:a16="http://schemas.microsoft.com/office/drawing/2014/main" id="{3395C1A6-D8B2-4328-9DD1-5F3B4F7B0A86}"/>
              </a:ext>
            </a:extLst>
          </p:cNvPr>
          <p:cNvGraphicFramePr>
            <a:graphicFrameLocks noChangeAspect="1"/>
          </p:cNvGraphicFramePr>
          <p:nvPr/>
        </p:nvGraphicFramePr>
        <p:xfrm>
          <a:off x="2063750" y="5084763"/>
          <a:ext cx="8267700" cy="1636712"/>
        </p:xfrm>
        <a:graphic>
          <a:graphicData uri="http://schemas.openxmlformats.org/presentationml/2006/ole">
            <mc:AlternateContent xmlns:mc="http://schemas.openxmlformats.org/markup-compatibility/2006">
              <mc:Choice xmlns:v="urn:schemas-microsoft-com:vml" Requires="v">
                <p:oleObj name="Equation" r:id="rId4" imgW="3971982" imgH="809489" progId="Equation.DSMT4">
                  <p:embed/>
                </p:oleObj>
              </mc:Choice>
              <mc:Fallback>
                <p:oleObj name="Equation" r:id="rId4" imgW="3971982" imgH="809489" progId="Equation.DSMT4">
                  <p:embed/>
                  <p:pic>
                    <p:nvPicPr>
                      <p:cNvPr id="149505" name="Object 1">
                        <a:extLst>
                          <a:ext uri="{FF2B5EF4-FFF2-40B4-BE49-F238E27FC236}">
                            <a16:creationId xmlns:a16="http://schemas.microsoft.com/office/drawing/2014/main" id="{3395C1A6-D8B2-4328-9DD1-5F3B4F7B0A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3750" y="5084763"/>
                        <a:ext cx="8267700" cy="163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 name="对象 1">
            <a:extLst>
              <a:ext uri="{FF2B5EF4-FFF2-40B4-BE49-F238E27FC236}">
                <a16:creationId xmlns:a16="http://schemas.microsoft.com/office/drawing/2014/main" id="{38A82EAA-F68B-402C-8B28-48796523D20C}"/>
              </a:ext>
            </a:extLst>
          </p:cNvPr>
          <p:cNvGraphicFramePr>
            <a:graphicFrameLocks noChangeAspect="1"/>
          </p:cNvGraphicFramePr>
          <p:nvPr/>
        </p:nvGraphicFramePr>
        <p:xfrm>
          <a:off x="9178926" y="2130426"/>
          <a:ext cx="1433513" cy="1858963"/>
        </p:xfrm>
        <a:graphic>
          <a:graphicData uri="http://schemas.openxmlformats.org/presentationml/2006/ole">
            <mc:AlternateContent xmlns:mc="http://schemas.openxmlformats.org/markup-compatibility/2006">
              <mc:Choice xmlns:v="urn:schemas-microsoft-com:vml" Requires="v">
                <p:oleObj name="Equation" r:id="rId6" imgW="781063" imgH="1009718" progId="Equation.DSMT4">
                  <p:embed/>
                </p:oleObj>
              </mc:Choice>
              <mc:Fallback>
                <p:oleObj name="Equation" r:id="rId6" imgW="781063" imgH="1009718" progId="Equation.DSMT4">
                  <p:embed/>
                  <p:pic>
                    <p:nvPicPr>
                      <p:cNvPr id="2" name="对象 1">
                        <a:extLst>
                          <a:ext uri="{FF2B5EF4-FFF2-40B4-BE49-F238E27FC236}">
                            <a16:creationId xmlns:a16="http://schemas.microsoft.com/office/drawing/2014/main" id="{38A82EAA-F68B-402C-8B28-48796523D20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78926" y="2130426"/>
                        <a:ext cx="1433513"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TextBox 2">
            <a:extLst>
              <a:ext uri="{FF2B5EF4-FFF2-40B4-BE49-F238E27FC236}">
                <a16:creationId xmlns:a16="http://schemas.microsoft.com/office/drawing/2014/main" id="{9BA10AFC-C5DE-46D0-BF0B-F2E315369262}"/>
              </a:ext>
            </a:extLst>
          </p:cNvPr>
          <p:cNvSpPr txBox="1">
            <a:spLocks noChangeArrowheads="1"/>
          </p:cNvSpPr>
          <p:nvPr/>
        </p:nvSpPr>
        <p:spPr bwMode="auto">
          <a:xfrm>
            <a:off x="9048750" y="1484313"/>
            <a:ext cx="1574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3600" b="1">
                <a:solidFill>
                  <a:srgbClr val="FFFF00"/>
                </a:solidFill>
              </a:rPr>
              <a:t>注意：</a:t>
            </a:r>
          </a:p>
        </p:txBody>
      </p:sp>
    </p:spTree>
    <p:extLst>
      <p:ext uri="{BB962C8B-B14F-4D97-AF65-F5344CB8AC3E}">
        <p14:creationId xmlns:p14="http://schemas.microsoft.com/office/powerpoint/2010/main" val="36562938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4452"/>
                                        </p:tgtEl>
                                        <p:attrNameLst>
                                          <p:attrName>style.visibility</p:attrName>
                                        </p:attrNameLst>
                                      </p:cBhvr>
                                      <p:to>
                                        <p:strVal val="visible"/>
                                      </p:to>
                                    </p:set>
                                    <p:anim calcmode="lin" valueType="num">
                                      <p:cBhvr additive="base">
                                        <p:cTn id="13" dur="500" fill="hold"/>
                                        <p:tgtEl>
                                          <p:spTgt spid="104452"/>
                                        </p:tgtEl>
                                        <p:attrNameLst>
                                          <p:attrName>ppt_x</p:attrName>
                                        </p:attrNameLst>
                                      </p:cBhvr>
                                      <p:tavLst>
                                        <p:tav tm="0">
                                          <p:val>
                                            <p:strVal val="0-#ppt_w/2"/>
                                          </p:val>
                                        </p:tav>
                                        <p:tav tm="100000">
                                          <p:val>
                                            <p:strVal val="#ppt_x"/>
                                          </p:val>
                                        </p:tav>
                                      </p:tavLst>
                                    </p:anim>
                                    <p:anim calcmode="lin" valueType="num">
                                      <p:cBhvr additive="base">
                                        <p:cTn id="14" dur="500" fill="hold"/>
                                        <p:tgtEl>
                                          <p:spTgt spid="10445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149505"/>
                                        </p:tgtEl>
                                        <p:attrNameLst>
                                          <p:attrName>style.visibility</p:attrName>
                                        </p:attrNameLst>
                                      </p:cBhvr>
                                      <p:to>
                                        <p:strVal val="visible"/>
                                      </p:to>
                                    </p:set>
                                    <p:anim calcmode="lin" valueType="num">
                                      <p:cBhvr additive="base">
                                        <p:cTn id="19" dur="500" fill="hold"/>
                                        <p:tgtEl>
                                          <p:spTgt spid="149505"/>
                                        </p:tgtEl>
                                        <p:attrNameLst>
                                          <p:attrName>ppt_x</p:attrName>
                                        </p:attrNameLst>
                                      </p:cBhvr>
                                      <p:tavLst>
                                        <p:tav tm="0">
                                          <p:val>
                                            <p:strVal val="1+#ppt_w/2"/>
                                          </p:val>
                                        </p:tav>
                                        <p:tav tm="100000">
                                          <p:val>
                                            <p:strVal val="#ppt_x"/>
                                          </p:val>
                                        </p:tav>
                                      </p:tavLst>
                                    </p:anim>
                                    <p:anim calcmode="lin" valueType="num">
                                      <p:cBhvr additive="base">
                                        <p:cTn id="20" dur="500" fill="hold"/>
                                        <p:tgtEl>
                                          <p:spTgt spid="1495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2" grpId="0" autoUpdateAnimBg="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2">
            <a:extLst>
              <a:ext uri="{FF2B5EF4-FFF2-40B4-BE49-F238E27FC236}">
                <a16:creationId xmlns:a16="http://schemas.microsoft.com/office/drawing/2014/main" id="{A0437EF9-8894-4454-A458-27D15DA1ECF0}"/>
              </a:ext>
            </a:extLst>
          </p:cNvPr>
          <p:cNvSpPr txBox="1">
            <a:spLocks noChangeArrowheads="1"/>
          </p:cNvSpPr>
          <p:nvPr/>
        </p:nvSpPr>
        <p:spPr bwMode="auto">
          <a:xfrm>
            <a:off x="2057400" y="762000"/>
            <a:ext cx="7924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2800">
                <a:solidFill>
                  <a:srgbClr val="000000"/>
                </a:solidFill>
                <a:latin typeface="楷体_GB2312" pitchFamily="49" charset="-122"/>
                <a:ea typeface="楷体_GB2312" pitchFamily="49" charset="-122"/>
              </a:rPr>
              <a:t> </a:t>
            </a:r>
            <a:r>
              <a:rPr lang="en-US" altLang="zh-CN" sz="3600" b="1">
                <a:latin typeface="楷体_GB2312" pitchFamily="49" charset="-122"/>
                <a:ea typeface="楷体_GB2312" pitchFamily="49" charset="-122"/>
              </a:rPr>
              <a:t>2</a:t>
            </a:r>
            <a:r>
              <a:rPr lang="zh-CN" altLang="en-US" sz="3600" b="1">
                <a:latin typeface="楷体_GB2312" pitchFamily="49" charset="-122"/>
                <a:ea typeface="楷体_GB2312" pitchFamily="49" charset="-122"/>
              </a:rPr>
              <a:t>，时域模型中</a:t>
            </a:r>
            <a:r>
              <a:rPr lang="en-US" altLang="zh-CN" sz="3600" b="1">
                <a:ea typeface="楷体_GB2312" pitchFamily="49" charset="-122"/>
              </a:rPr>
              <a:t>RLC</a:t>
            </a:r>
            <a:r>
              <a:rPr lang="zh-CN" altLang="en-US" sz="3600" b="1">
                <a:latin typeface="楷体_GB2312" pitchFamily="49" charset="-122"/>
                <a:ea typeface="楷体_GB2312" pitchFamily="49" charset="-122"/>
              </a:rPr>
              <a:t>元件的参数，用相应的阻抗</a:t>
            </a:r>
            <a:r>
              <a:rPr lang="en-US" altLang="zh-CN" sz="3600" b="1">
                <a:latin typeface="楷体_GB2312" pitchFamily="49" charset="-122"/>
                <a:ea typeface="楷体_GB2312" pitchFamily="49" charset="-122"/>
              </a:rPr>
              <a:t>(</a:t>
            </a:r>
            <a:r>
              <a:rPr lang="zh-CN" altLang="en-US" sz="3600" b="1">
                <a:latin typeface="楷体_GB2312" pitchFamily="49" charset="-122"/>
                <a:ea typeface="楷体_GB2312" pitchFamily="49" charset="-122"/>
              </a:rPr>
              <a:t>或导纳</a:t>
            </a:r>
            <a:r>
              <a:rPr lang="en-US" altLang="zh-CN" sz="3600" b="1">
                <a:latin typeface="楷体_GB2312" pitchFamily="49" charset="-122"/>
                <a:ea typeface="楷体_GB2312" pitchFamily="49" charset="-122"/>
              </a:rPr>
              <a:t>)</a:t>
            </a:r>
            <a:r>
              <a:rPr lang="zh-CN" altLang="en-US" sz="3600" b="1">
                <a:latin typeface="楷体_GB2312" pitchFamily="49" charset="-122"/>
                <a:ea typeface="楷体_GB2312" pitchFamily="49" charset="-122"/>
              </a:rPr>
              <a:t>表示。</a:t>
            </a:r>
          </a:p>
        </p:txBody>
      </p:sp>
      <p:graphicFrame>
        <p:nvGraphicFramePr>
          <p:cNvPr id="87043" name="Object 3">
            <a:extLst>
              <a:ext uri="{FF2B5EF4-FFF2-40B4-BE49-F238E27FC236}">
                <a16:creationId xmlns:a16="http://schemas.microsoft.com/office/drawing/2014/main" id="{9FA1CCA1-7792-4BAE-BFA1-F9828279F437}"/>
              </a:ext>
            </a:extLst>
          </p:cNvPr>
          <p:cNvGraphicFramePr>
            <a:graphicFrameLocks noChangeAspect="1"/>
          </p:cNvGraphicFramePr>
          <p:nvPr>
            <p:extLst>
              <p:ext uri="{D42A27DB-BD31-4B8C-83A1-F6EECF244321}">
                <p14:modId xmlns:p14="http://schemas.microsoft.com/office/powerpoint/2010/main" val="287467979"/>
              </p:ext>
            </p:extLst>
          </p:nvPr>
        </p:nvGraphicFramePr>
        <p:xfrm>
          <a:off x="3379788" y="2346325"/>
          <a:ext cx="4911725" cy="2963863"/>
        </p:xfrm>
        <a:graphic>
          <a:graphicData uri="http://schemas.openxmlformats.org/presentationml/2006/ole">
            <mc:AlternateContent xmlns:mc="http://schemas.openxmlformats.org/markup-compatibility/2006">
              <mc:Choice xmlns:v="urn:schemas-microsoft-com:vml" Requires="v">
                <p:oleObj name="Equation" r:id="rId2" imgW="1892160" imgH="1104840" progId="Equation.DSMT4">
                  <p:embed/>
                </p:oleObj>
              </mc:Choice>
              <mc:Fallback>
                <p:oleObj name="Equation" r:id="rId2" imgW="1892160" imgH="1104840" progId="Equation.DSMT4">
                  <p:embed/>
                  <p:pic>
                    <p:nvPicPr>
                      <p:cNvPr id="87043" name="Object 3">
                        <a:extLst>
                          <a:ext uri="{FF2B5EF4-FFF2-40B4-BE49-F238E27FC236}">
                            <a16:creationId xmlns:a16="http://schemas.microsoft.com/office/drawing/2014/main" id="{9FA1CCA1-7792-4BAE-BFA1-F9828279F437}"/>
                          </a:ext>
                        </a:extLst>
                      </p:cNvPr>
                      <p:cNvPicPr>
                        <a:picLocks noChangeAspect="1" noChangeArrowheads="1"/>
                      </p:cNvPicPr>
                      <p:nvPr/>
                    </p:nvPicPr>
                    <p:blipFill>
                      <a:blip r:embed="rId3"/>
                      <a:srcRect/>
                      <a:stretch>
                        <a:fillRect/>
                      </a:stretch>
                    </p:blipFill>
                    <p:spPr bwMode="auto">
                      <a:xfrm>
                        <a:off x="3379788" y="2346325"/>
                        <a:ext cx="4911725" cy="296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644356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7042"/>
                                        </p:tgtEl>
                                        <p:attrNameLst>
                                          <p:attrName>style.visibility</p:attrName>
                                        </p:attrNameLst>
                                      </p:cBhvr>
                                      <p:to>
                                        <p:strVal val="visible"/>
                                      </p:to>
                                    </p:set>
                                    <p:anim calcmode="lin" valueType="num">
                                      <p:cBhvr additive="base">
                                        <p:cTn id="7" dur="500" fill="hold"/>
                                        <p:tgtEl>
                                          <p:spTgt spid="87042"/>
                                        </p:tgtEl>
                                        <p:attrNameLst>
                                          <p:attrName>ppt_x</p:attrName>
                                        </p:attrNameLst>
                                      </p:cBhvr>
                                      <p:tavLst>
                                        <p:tav tm="0">
                                          <p:val>
                                            <p:strVal val="0-#ppt_w/2"/>
                                          </p:val>
                                        </p:tav>
                                        <p:tav tm="100000">
                                          <p:val>
                                            <p:strVal val="#ppt_x"/>
                                          </p:val>
                                        </p:tav>
                                      </p:tavLst>
                                    </p:anim>
                                    <p:anim calcmode="lin" valueType="num">
                                      <p:cBhvr additive="base">
                                        <p:cTn id="8" dur="500" fill="hold"/>
                                        <p:tgtEl>
                                          <p:spTgt spid="8704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87043"/>
                                        </p:tgtEl>
                                        <p:attrNameLst>
                                          <p:attrName>style.visibility</p:attrName>
                                        </p:attrNameLst>
                                      </p:cBhvr>
                                      <p:to>
                                        <p:strVal val="visible"/>
                                      </p:to>
                                    </p:set>
                                    <p:anim calcmode="lin" valueType="num">
                                      <p:cBhvr additive="base">
                                        <p:cTn id="13" dur="500" fill="hold"/>
                                        <p:tgtEl>
                                          <p:spTgt spid="87043"/>
                                        </p:tgtEl>
                                        <p:attrNameLst>
                                          <p:attrName>ppt_x</p:attrName>
                                        </p:attrNameLst>
                                      </p:cBhvr>
                                      <p:tavLst>
                                        <p:tav tm="0">
                                          <p:val>
                                            <p:strVal val="0-#ppt_w/2"/>
                                          </p:val>
                                        </p:tav>
                                        <p:tav tm="100000">
                                          <p:val>
                                            <p:strVal val="#ppt_x"/>
                                          </p:val>
                                        </p:tav>
                                      </p:tavLst>
                                    </p:anim>
                                    <p:anim calcmode="lin" valueType="num">
                                      <p:cBhvr additive="base">
                                        <p:cTn id="14" dur="500" fill="hold"/>
                                        <p:tgtEl>
                                          <p:spTgt spid="870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a:extLst>
              <a:ext uri="{FF2B5EF4-FFF2-40B4-BE49-F238E27FC236}">
                <a16:creationId xmlns:a16="http://schemas.microsoft.com/office/drawing/2014/main" id="{AF20C110-38E4-415E-A61C-B28CA88FA885}"/>
              </a:ext>
            </a:extLst>
          </p:cNvPr>
          <p:cNvSpPr txBox="1">
            <a:spLocks noChangeArrowheads="1"/>
          </p:cNvSpPr>
          <p:nvPr/>
        </p:nvSpPr>
        <p:spPr bwMode="auto">
          <a:xfrm>
            <a:off x="721453" y="253185"/>
            <a:ext cx="10553351"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dirty="0">
                <a:solidFill>
                  <a:schemeClr val="accent2"/>
                </a:solidFill>
                <a:latin typeface="楷体_GB2312" pitchFamily="49" charset="-122"/>
                <a:ea typeface="楷体_GB2312" pitchFamily="49" charset="-122"/>
              </a:rPr>
              <a:t>二 根据</a:t>
            </a:r>
            <a:r>
              <a:rPr lang="en-US" altLang="zh-CN" sz="3600" b="1" dirty="0">
                <a:solidFill>
                  <a:schemeClr val="accent2"/>
                </a:solidFill>
                <a:ea typeface="楷体_GB2312" pitchFamily="49" charset="-122"/>
              </a:rPr>
              <a:t>KCL</a:t>
            </a:r>
            <a:r>
              <a:rPr lang="zh-CN" altLang="en-US" sz="3600" b="1" dirty="0">
                <a:solidFill>
                  <a:schemeClr val="accent2"/>
                </a:solidFill>
                <a:ea typeface="楷体_GB2312" pitchFamily="49" charset="-122"/>
              </a:rPr>
              <a:t>、</a:t>
            </a:r>
            <a:r>
              <a:rPr lang="en-US" altLang="zh-CN" sz="3600" b="1" dirty="0">
                <a:solidFill>
                  <a:schemeClr val="accent2"/>
                </a:solidFill>
                <a:ea typeface="楷体_GB2312" pitchFamily="49" charset="-122"/>
              </a:rPr>
              <a:t>KVL</a:t>
            </a:r>
            <a:r>
              <a:rPr lang="zh-CN" altLang="en-US" sz="3600" b="1" dirty="0">
                <a:solidFill>
                  <a:schemeClr val="accent2"/>
                </a:solidFill>
                <a:latin typeface="楷体_GB2312" pitchFamily="49" charset="-122"/>
                <a:ea typeface="楷体_GB2312" pitchFamily="49" charset="-122"/>
              </a:rPr>
              <a:t>和元件</a:t>
            </a:r>
            <a:r>
              <a:rPr lang="en-US" altLang="zh-CN" sz="3600" b="1" dirty="0">
                <a:solidFill>
                  <a:schemeClr val="accent2"/>
                </a:solidFill>
                <a:ea typeface="楷体_GB2312" pitchFamily="49" charset="-122"/>
              </a:rPr>
              <a:t>VCR</a:t>
            </a:r>
            <a:r>
              <a:rPr lang="zh-CN" altLang="en-US" sz="3600" b="1" dirty="0">
                <a:solidFill>
                  <a:schemeClr val="accent2"/>
                </a:solidFill>
                <a:latin typeface="楷体_GB2312" pitchFamily="49" charset="-122"/>
                <a:ea typeface="楷体_GB2312" pitchFamily="49" charset="-122"/>
              </a:rPr>
              <a:t>相量形式（</a:t>
            </a:r>
            <a:r>
              <a:rPr lang="zh-CN" altLang="en-US" sz="3600" b="1" u="sng" dirty="0">
                <a:solidFill>
                  <a:srgbClr val="FF0000"/>
                </a:solidFill>
                <a:latin typeface="楷体_GB2312" pitchFamily="49" charset="-122"/>
                <a:ea typeface="楷体_GB2312" pitchFamily="49" charset="-122"/>
              </a:rPr>
              <a:t>第一章</a:t>
            </a:r>
            <a:r>
              <a:rPr lang="zh-CN" altLang="en-US" sz="3600" b="1" dirty="0">
                <a:solidFill>
                  <a:schemeClr val="accent2"/>
                </a:solidFill>
                <a:latin typeface="楷体_GB2312" pitchFamily="49" charset="-122"/>
                <a:ea typeface="楷体_GB2312" pitchFamily="49" charset="-122"/>
              </a:rPr>
              <a:t>），及导出的等效变换（</a:t>
            </a:r>
            <a:r>
              <a:rPr lang="zh-CN" altLang="en-US" sz="3600" b="1" u="sng" dirty="0">
                <a:solidFill>
                  <a:srgbClr val="FF0000"/>
                </a:solidFill>
                <a:latin typeface="楷体_GB2312" pitchFamily="49" charset="-122"/>
                <a:ea typeface="楷体_GB2312" pitchFamily="49" charset="-122"/>
              </a:rPr>
              <a:t>第二章</a:t>
            </a:r>
            <a:r>
              <a:rPr lang="zh-CN" altLang="en-US" sz="3600" b="1" dirty="0">
                <a:solidFill>
                  <a:schemeClr val="accent2"/>
                </a:solidFill>
                <a:latin typeface="楷体_GB2312" pitchFamily="49" charset="-122"/>
                <a:ea typeface="楷体_GB2312" pitchFamily="49" charset="-122"/>
              </a:rPr>
              <a:t>）一般分析方法（</a:t>
            </a:r>
            <a:r>
              <a:rPr lang="zh-CN" altLang="en-US" sz="3600" b="1" u="sng" dirty="0">
                <a:solidFill>
                  <a:srgbClr val="FF0000"/>
                </a:solidFill>
                <a:latin typeface="楷体_GB2312" pitchFamily="49" charset="-122"/>
                <a:ea typeface="楷体_GB2312" pitchFamily="49" charset="-122"/>
              </a:rPr>
              <a:t>第三章</a:t>
            </a:r>
            <a:r>
              <a:rPr lang="zh-CN" altLang="en-US" sz="3600" b="1" dirty="0">
                <a:solidFill>
                  <a:schemeClr val="accent2"/>
                </a:solidFill>
                <a:latin typeface="楷体_GB2312" pitchFamily="49" charset="-122"/>
                <a:ea typeface="楷体_GB2312" pitchFamily="49" charset="-122"/>
              </a:rPr>
              <a:t>）网络定理（</a:t>
            </a:r>
            <a:r>
              <a:rPr lang="zh-CN" altLang="en-US" sz="3600" b="1" u="sng" dirty="0">
                <a:solidFill>
                  <a:srgbClr val="FF0000"/>
                </a:solidFill>
                <a:latin typeface="楷体_GB2312" pitchFamily="49" charset="-122"/>
                <a:ea typeface="楷体_GB2312" pitchFamily="49" charset="-122"/>
              </a:rPr>
              <a:t>第四章</a:t>
            </a:r>
            <a:r>
              <a:rPr lang="zh-CN" altLang="en-US" sz="3600" b="1" dirty="0">
                <a:solidFill>
                  <a:schemeClr val="accent2"/>
                </a:solidFill>
                <a:latin typeface="楷体_GB2312" pitchFamily="49" charset="-122"/>
                <a:ea typeface="楷体_GB2312" pitchFamily="49" charset="-122"/>
              </a:rPr>
              <a:t>）列电路方程，求解响应的相量表达式。 </a:t>
            </a:r>
          </a:p>
        </p:txBody>
      </p:sp>
      <p:graphicFrame>
        <p:nvGraphicFramePr>
          <p:cNvPr id="88067" name="Object 3">
            <a:extLst>
              <a:ext uri="{FF2B5EF4-FFF2-40B4-BE49-F238E27FC236}">
                <a16:creationId xmlns:a16="http://schemas.microsoft.com/office/drawing/2014/main" id="{5078189C-BA25-45EA-9B07-B87B94035F02}"/>
              </a:ext>
            </a:extLst>
          </p:cNvPr>
          <p:cNvGraphicFramePr>
            <a:graphicFrameLocks noChangeAspect="1"/>
          </p:cNvGraphicFramePr>
          <p:nvPr>
            <p:extLst>
              <p:ext uri="{D42A27DB-BD31-4B8C-83A1-F6EECF244321}">
                <p14:modId xmlns:p14="http://schemas.microsoft.com/office/powerpoint/2010/main" val="2139344049"/>
              </p:ext>
            </p:extLst>
          </p:nvPr>
        </p:nvGraphicFramePr>
        <p:xfrm>
          <a:off x="3824869" y="2286000"/>
          <a:ext cx="5595938" cy="1693863"/>
        </p:xfrm>
        <a:graphic>
          <a:graphicData uri="http://schemas.openxmlformats.org/presentationml/2006/ole">
            <mc:AlternateContent xmlns:mc="http://schemas.openxmlformats.org/markup-compatibility/2006">
              <mc:Choice xmlns:v="urn:schemas-microsoft-com:vml" Requires="v">
                <p:oleObj name="Equation" r:id="rId2" imgW="2400120" imgH="660240" progId="Equation.DSMT4">
                  <p:embed/>
                </p:oleObj>
              </mc:Choice>
              <mc:Fallback>
                <p:oleObj name="Equation" r:id="rId2" imgW="2400120" imgH="660240" progId="Equation.DSMT4">
                  <p:embed/>
                  <p:pic>
                    <p:nvPicPr>
                      <p:cNvPr id="88067" name="Object 3">
                        <a:extLst>
                          <a:ext uri="{FF2B5EF4-FFF2-40B4-BE49-F238E27FC236}">
                            <a16:creationId xmlns:a16="http://schemas.microsoft.com/office/drawing/2014/main" id="{5078189C-BA25-45EA-9B07-B87B94035F02}"/>
                          </a:ext>
                        </a:extLst>
                      </p:cNvPr>
                      <p:cNvPicPr>
                        <a:picLocks noChangeAspect="1" noChangeArrowheads="1"/>
                      </p:cNvPicPr>
                      <p:nvPr/>
                    </p:nvPicPr>
                    <p:blipFill>
                      <a:blip r:embed="rId3"/>
                      <a:srcRect/>
                      <a:stretch>
                        <a:fillRect/>
                      </a:stretch>
                    </p:blipFill>
                    <p:spPr bwMode="auto">
                      <a:xfrm>
                        <a:off x="3824869" y="2286000"/>
                        <a:ext cx="5595938" cy="169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8068" name="Text Box 4">
            <a:extLst>
              <a:ext uri="{FF2B5EF4-FFF2-40B4-BE49-F238E27FC236}">
                <a16:creationId xmlns:a16="http://schemas.microsoft.com/office/drawing/2014/main" id="{7045CB4C-EF3D-4CF5-BB6F-5BA2C9789974}"/>
              </a:ext>
            </a:extLst>
          </p:cNvPr>
          <p:cNvSpPr txBox="1">
            <a:spLocks noChangeArrowheads="1"/>
          </p:cNvSpPr>
          <p:nvPr/>
        </p:nvSpPr>
        <p:spPr bwMode="auto">
          <a:xfrm>
            <a:off x="2133600" y="3995738"/>
            <a:ext cx="6705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chemeClr val="accent2"/>
                </a:solidFill>
                <a:latin typeface="楷体_GB2312" pitchFamily="49" charset="-122"/>
                <a:ea typeface="楷体_GB2312" pitchFamily="49" charset="-122"/>
              </a:rPr>
              <a:t>三 写出相应的时间表达式。 </a:t>
            </a:r>
          </a:p>
        </p:txBody>
      </p:sp>
      <p:graphicFrame>
        <p:nvGraphicFramePr>
          <p:cNvPr id="88069" name="Object 5">
            <a:extLst>
              <a:ext uri="{FF2B5EF4-FFF2-40B4-BE49-F238E27FC236}">
                <a16:creationId xmlns:a16="http://schemas.microsoft.com/office/drawing/2014/main" id="{2F9106FF-F74A-42B2-ABF1-0496D928A531}"/>
              </a:ext>
            </a:extLst>
          </p:cNvPr>
          <p:cNvGraphicFramePr>
            <a:graphicFrameLocks noChangeAspect="1"/>
          </p:cNvGraphicFramePr>
          <p:nvPr>
            <p:extLst>
              <p:ext uri="{D42A27DB-BD31-4B8C-83A1-F6EECF244321}">
                <p14:modId xmlns:p14="http://schemas.microsoft.com/office/powerpoint/2010/main" val="2284004201"/>
              </p:ext>
            </p:extLst>
          </p:nvPr>
        </p:nvGraphicFramePr>
        <p:xfrm>
          <a:off x="2132614" y="4917572"/>
          <a:ext cx="8334664" cy="1802896"/>
        </p:xfrm>
        <a:graphic>
          <a:graphicData uri="http://schemas.openxmlformats.org/presentationml/2006/ole">
            <mc:AlternateContent xmlns:mc="http://schemas.openxmlformats.org/markup-compatibility/2006">
              <mc:Choice xmlns:v="urn:schemas-microsoft-com:vml" Requires="v">
                <p:oleObj name="Equation" r:id="rId4" imgW="3314520" imgH="634680" progId="Equation.DSMT4">
                  <p:embed/>
                </p:oleObj>
              </mc:Choice>
              <mc:Fallback>
                <p:oleObj name="Equation" r:id="rId4" imgW="3314520" imgH="634680" progId="Equation.DSMT4">
                  <p:embed/>
                  <p:pic>
                    <p:nvPicPr>
                      <p:cNvPr id="88069" name="Object 5">
                        <a:extLst>
                          <a:ext uri="{FF2B5EF4-FFF2-40B4-BE49-F238E27FC236}">
                            <a16:creationId xmlns:a16="http://schemas.microsoft.com/office/drawing/2014/main" id="{2F9106FF-F74A-42B2-ABF1-0496D928A531}"/>
                          </a:ext>
                        </a:extLst>
                      </p:cNvPr>
                      <p:cNvPicPr>
                        <a:picLocks noChangeAspect="1" noChangeArrowheads="1"/>
                      </p:cNvPicPr>
                      <p:nvPr/>
                    </p:nvPicPr>
                    <p:blipFill>
                      <a:blip r:embed="rId5"/>
                      <a:srcRect/>
                      <a:stretch>
                        <a:fillRect/>
                      </a:stretch>
                    </p:blipFill>
                    <p:spPr bwMode="auto">
                      <a:xfrm>
                        <a:off x="2132614" y="4917572"/>
                        <a:ext cx="8334664" cy="180289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0681470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066"/>
                                        </p:tgtEl>
                                        <p:attrNameLst>
                                          <p:attrName>style.visibility</p:attrName>
                                        </p:attrNameLst>
                                      </p:cBhvr>
                                      <p:to>
                                        <p:strVal val="visible"/>
                                      </p:to>
                                    </p:set>
                                    <p:anim calcmode="lin" valueType="num">
                                      <p:cBhvr additive="base">
                                        <p:cTn id="7" dur="500" fill="hold"/>
                                        <p:tgtEl>
                                          <p:spTgt spid="88066"/>
                                        </p:tgtEl>
                                        <p:attrNameLst>
                                          <p:attrName>ppt_x</p:attrName>
                                        </p:attrNameLst>
                                      </p:cBhvr>
                                      <p:tavLst>
                                        <p:tav tm="0">
                                          <p:val>
                                            <p:strVal val="0-#ppt_w/2"/>
                                          </p:val>
                                        </p:tav>
                                        <p:tav tm="100000">
                                          <p:val>
                                            <p:strVal val="#ppt_x"/>
                                          </p:val>
                                        </p:tav>
                                      </p:tavLst>
                                    </p:anim>
                                    <p:anim calcmode="lin" valueType="num">
                                      <p:cBhvr additive="base">
                                        <p:cTn id="8" dur="500" fill="hold"/>
                                        <p:tgtEl>
                                          <p:spTgt spid="880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88067"/>
                                        </p:tgtEl>
                                        <p:attrNameLst>
                                          <p:attrName>style.visibility</p:attrName>
                                        </p:attrNameLst>
                                      </p:cBhvr>
                                      <p:to>
                                        <p:strVal val="visible"/>
                                      </p:to>
                                    </p:set>
                                    <p:anim calcmode="lin" valueType="num">
                                      <p:cBhvr additive="base">
                                        <p:cTn id="13" dur="500" fill="hold"/>
                                        <p:tgtEl>
                                          <p:spTgt spid="88067"/>
                                        </p:tgtEl>
                                        <p:attrNameLst>
                                          <p:attrName>ppt_x</p:attrName>
                                        </p:attrNameLst>
                                      </p:cBhvr>
                                      <p:tavLst>
                                        <p:tav tm="0">
                                          <p:val>
                                            <p:strVal val="0-#ppt_w/2"/>
                                          </p:val>
                                        </p:tav>
                                        <p:tav tm="100000">
                                          <p:val>
                                            <p:strVal val="#ppt_x"/>
                                          </p:val>
                                        </p:tav>
                                      </p:tavLst>
                                    </p:anim>
                                    <p:anim calcmode="lin" valueType="num">
                                      <p:cBhvr additive="base">
                                        <p:cTn id="14" dur="500" fill="hold"/>
                                        <p:tgtEl>
                                          <p:spTgt spid="88067"/>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8068"/>
                                        </p:tgtEl>
                                        <p:attrNameLst>
                                          <p:attrName>style.visibility</p:attrName>
                                        </p:attrNameLst>
                                      </p:cBhvr>
                                      <p:to>
                                        <p:strVal val="visible"/>
                                      </p:to>
                                    </p:set>
                                    <p:anim calcmode="lin" valueType="num">
                                      <p:cBhvr additive="base">
                                        <p:cTn id="19" dur="500" fill="hold"/>
                                        <p:tgtEl>
                                          <p:spTgt spid="88068"/>
                                        </p:tgtEl>
                                        <p:attrNameLst>
                                          <p:attrName>ppt_x</p:attrName>
                                        </p:attrNameLst>
                                      </p:cBhvr>
                                      <p:tavLst>
                                        <p:tav tm="0">
                                          <p:val>
                                            <p:strVal val="0-#ppt_w/2"/>
                                          </p:val>
                                        </p:tav>
                                        <p:tav tm="100000">
                                          <p:val>
                                            <p:strVal val="#ppt_x"/>
                                          </p:val>
                                        </p:tav>
                                      </p:tavLst>
                                    </p:anim>
                                    <p:anim calcmode="lin" valueType="num">
                                      <p:cBhvr additive="base">
                                        <p:cTn id="20" dur="500" fill="hold"/>
                                        <p:tgtEl>
                                          <p:spTgt spid="8806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88069"/>
                                        </p:tgtEl>
                                        <p:attrNameLst>
                                          <p:attrName>style.visibility</p:attrName>
                                        </p:attrNameLst>
                                      </p:cBhvr>
                                      <p:to>
                                        <p:strVal val="visible"/>
                                      </p:to>
                                    </p:set>
                                    <p:anim calcmode="lin" valueType="num">
                                      <p:cBhvr additive="base">
                                        <p:cTn id="25" dur="500" fill="hold"/>
                                        <p:tgtEl>
                                          <p:spTgt spid="88069"/>
                                        </p:tgtEl>
                                        <p:attrNameLst>
                                          <p:attrName>ppt_x</p:attrName>
                                        </p:attrNameLst>
                                      </p:cBhvr>
                                      <p:tavLst>
                                        <p:tav tm="0">
                                          <p:val>
                                            <p:strVal val="0-#ppt_w/2"/>
                                          </p:val>
                                        </p:tav>
                                        <p:tav tm="100000">
                                          <p:val>
                                            <p:strVal val="#ppt_x"/>
                                          </p:val>
                                        </p:tav>
                                      </p:tavLst>
                                    </p:anim>
                                    <p:anim calcmode="lin" valueType="num">
                                      <p:cBhvr additive="base">
                                        <p:cTn id="26" dur="500" fill="hold"/>
                                        <p:tgtEl>
                                          <p:spTgt spid="880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autoUpdateAnimBg="0"/>
      <p:bldP spid="88068"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a:extLst>
              <a:ext uri="{FF2B5EF4-FFF2-40B4-BE49-F238E27FC236}">
                <a16:creationId xmlns:a16="http://schemas.microsoft.com/office/drawing/2014/main" id="{029D0642-30B8-4F1E-AD58-898AF8458B4E}"/>
              </a:ext>
            </a:extLst>
          </p:cNvPr>
          <p:cNvSpPr txBox="1">
            <a:spLocks noChangeArrowheads="1"/>
          </p:cNvSpPr>
          <p:nvPr/>
        </p:nvSpPr>
        <p:spPr bwMode="auto">
          <a:xfrm>
            <a:off x="203279" y="154576"/>
            <a:ext cx="7620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dirty="0">
                <a:latin typeface="楷体_GB2312" pitchFamily="49" charset="-122"/>
                <a:ea typeface="楷体_GB2312" pitchFamily="49" charset="-122"/>
              </a:rPr>
              <a:t>例</a:t>
            </a:r>
            <a:r>
              <a:rPr lang="en-US" altLang="zh-CN" sz="3600" b="1" dirty="0">
                <a:latin typeface="楷体_GB2312" pitchFamily="49" charset="-122"/>
                <a:ea typeface="楷体_GB2312" pitchFamily="49" charset="-122"/>
              </a:rPr>
              <a:t>13 </a:t>
            </a:r>
            <a:r>
              <a:rPr lang="zh-CN" altLang="en-US" sz="3600" b="1" dirty="0">
                <a:latin typeface="楷体_GB2312" pitchFamily="49" charset="-122"/>
                <a:ea typeface="楷体_GB2312" pitchFamily="49" charset="-122"/>
              </a:rPr>
              <a:t>用网孔法和求</a:t>
            </a:r>
            <a:r>
              <a:rPr lang="en-US" altLang="zh-CN" sz="3600" b="1" i="1" dirty="0">
                <a:ea typeface="楷体_GB2312" pitchFamily="49" charset="-122"/>
              </a:rPr>
              <a:t>i</a:t>
            </a:r>
            <a:r>
              <a:rPr lang="en-US" altLang="zh-CN" sz="3600" b="1" baseline="-30000" dirty="0">
                <a:latin typeface="楷体_GB2312" pitchFamily="49" charset="-122"/>
                <a:ea typeface="楷体_GB2312" pitchFamily="49" charset="-122"/>
              </a:rPr>
              <a:t>2</a:t>
            </a:r>
            <a:r>
              <a:rPr lang="en-US" altLang="zh-CN" sz="3600" b="1" dirty="0">
                <a:latin typeface="楷体_GB2312" pitchFamily="49" charset="-122"/>
                <a:ea typeface="楷体_GB2312" pitchFamily="49" charset="-122"/>
              </a:rPr>
              <a:t>(</a:t>
            </a:r>
            <a:r>
              <a:rPr lang="en-US" altLang="zh-CN" sz="3600" b="1" i="1" dirty="0">
                <a:ea typeface="楷体_GB2312" pitchFamily="49" charset="-122"/>
              </a:rPr>
              <a:t>t</a:t>
            </a:r>
            <a:r>
              <a:rPr lang="en-US" altLang="zh-CN" sz="3600" b="1" dirty="0">
                <a:latin typeface="楷体_GB2312" pitchFamily="49" charset="-122"/>
                <a:ea typeface="楷体_GB2312" pitchFamily="49" charset="-122"/>
              </a:rPr>
              <a:t>)</a:t>
            </a:r>
            <a:r>
              <a:rPr lang="zh-CN" altLang="en-US" sz="3600" b="1" dirty="0">
                <a:latin typeface="楷体_GB2312" pitchFamily="49" charset="-122"/>
                <a:ea typeface="楷体_GB2312" pitchFamily="49" charset="-122"/>
              </a:rPr>
              <a:t>。已知： </a:t>
            </a:r>
          </a:p>
        </p:txBody>
      </p:sp>
      <p:graphicFrame>
        <p:nvGraphicFramePr>
          <p:cNvPr id="143360" name="Object 0">
            <a:extLst>
              <a:ext uri="{FF2B5EF4-FFF2-40B4-BE49-F238E27FC236}">
                <a16:creationId xmlns:a16="http://schemas.microsoft.com/office/drawing/2014/main" id="{C4FA0315-3C58-48C1-BC45-37C3803A2259}"/>
              </a:ext>
            </a:extLst>
          </p:cNvPr>
          <p:cNvGraphicFramePr>
            <a:graphicFrameLocks noChangeAspect="1"/>
          </p:cNvGraphicFramePr>
          <p:nvPr>
            <p:extLst>
              <p:ext uri="{D42A27DB-BD31-4B8C-83A1-F6EECF244321}">
                <p14:modId xmlns:p14="http://schemas.microsoft.com/office/powerpoint/2010/main" val="599587685"/>
              </p:ext>
            </p:extLst>
          </p:nvPr>
        </p:nvGraphicFramePr>
        <p:xfrm>
          <a:off x="3299780" y="772331"/>
          <a:ext cx="4997604" cy="955414"/>
        </p:xfrm>
        <a:graphic>
          <a:graphicData uri="http://schemas.openxmlformats.org/presentationml/2006/ole">
            <mc:AlternateContent xmlns:mc="http://schemas.openxmlformats.org/markup-compatibility/2006">
              <mc:Choice xmlns:v="urn:schemas-microsoft-com:vml" Requires="v">
                <p:oleObj name="Equation" r:id="rId3" imgW="1625400" imgH="253800" progId="Equation.DSMT4">
                  <p:embed/>
                </p:oleObj>
              </mc:Choice>
              <mc:Fallback>
                <p:oleObj name="Equation" r:id="rId3" imgW="1625400" imgH="253800" progId="Equation.DSMT4">
                  <p:embed/>
                  <p:pic>
                    <p:nvPicPr>
                      <p:cNvPr id="143360" name="Object 0">
                        <a:extLst>
                          <a:ext uri="{FF2B5EF4-FFF2-40B4-BE49-F238E27FC236}">
                            <a16:creationId xmlns:a16="http://schemas.microsoft.com/office/drawing/2014/main" id="{C4FA0315-3C58-48C1-BC45-37C3803A2259}"/>
                          </a:ext>
                        </a:extLst>
                      </p:cNvPr>
                      <p:cNvPicPr>
                        <a:picLocks noChangeAspect="1" noChangeArrowheads="1"/>
                      </p:cNvPicPr>
                      <p:nvPr/>
                    </p:nvPicPr>
                    <p:blipFill>
                      <a:blip r:embed="rId4"/>
                      <a:srcRect/>
                      <a:stretch>
                        <a:fillRect/>
                      </a:stretch>
                    </p:blipFill>
                    <p:spPr bwMode="auto">
                      <a:xfrm>
                        <a:off x="3299780" y="772331"/>
                        <a:ext cx="4997604" cy="955414"/>
                      </a:xfrm>
                      <a:prstGeom prst="rect">
                        <a:avLst/>
                      </a:prstGeom>
                      <a:noFill/>
                      <a:ln>
                        <a:noFill/>
                      </a:ln>
                    </p:spPr>
                  </p:pic>
                </p:oleObj>
              </mc:Fallback>
            </mc:AlternateContent>
          </a:graphicData>
        </a:graphic>
      </p:graphicFrame>
      <p:sp>
        <p:nvSpPr>
          <p:cNvPr id="90116" name="Text Box 4">
            <a:extLst>
              <a:ext uri="{FF2B5EF4-FFF2-40B4-BE49-F238E27FC236}">
                <a16:creationId xmlns:a16="http://schemas.microsoft.com/office/drawing/2014/main" id="{654F52B6-C898-4811-95A3-C6C27D28C52A}"/>
              </a:ext>
            </a:extLst>
          </p:cNvPr>
          <p:cNvSpPr txBox="1">
            <a:spLocks noChangeArrowheads="1"/>
          </p:cNvSpPr>
          <p:nvPr/>
        </p:nvSpPr>
        <p:spPr bwMode="auto">
          <a:xfrm>
            <a:off x="2362200" y="4768851"/>
            <a:ext cx="6553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解：相量模型如图</a:t>
            </a:r>
            <a:r>
              <a:rPr lang="en-US" altLang="zh-CN" sz="3600" b="1">
                <a:latin typeface="楷体_GB2312" pitchFamily="49" charset="-122"/>
                <a:ea typeface="楷体_GB2312" pitchFamily="49" charset="-122"/>
              </a:rPr>
              <a:t>(b)</a:t>
            </a:r>
            <a:r>
              <a:rPr lang="zh-CN" altLang="en-US" sz="3600" b="1">
                <a:latin typeface="楷体_GB2312" pitchFamily="49" charset="-122"/>
                <a:ea typeface="楷体_GB2312" pitchFamily="49" charset="-122"/>
              </a:rPr>
              <a:t>所示，  </a:t>
            </a:r>
          </a:p>
        </p:txBody>
      </p:sp>
      <p:graphicFrame>
        <p:nvGraphicFramePr>
          <p:cNvPr id="143361" name="Object 1">
            <a:extLst>
              <a:ext uri="{FF2B5EF4-FFF2-40B4-BE49-F238E27FC236}">
                <a16:creationId xmlns:a16="http://schemas.microsoft.com/office/drawing/2014/main" id="{55FE5221-684A-4AB4-B6B6-05664525465C}"/>
              </a:ext>
            </a:extLst>
          </p:cNvPr>
          <p:cNvGraphicFramePr>
            <a:graphicFrameLocks noChangeAspect="1"/>
          </p:cNvGraphicFramePr>
          <p:nvPr>
            <p:extLst>
              <p:ext uri="{D42A27DB-BD31-4B8C-83A1-F6EECF244321}">
                <p14:modId xmlns:p14="http://schemas.microsoft.com/office/powerpoint/2010/main" val="1886849766"/>
              </p:ext>
            </p:extLst>
          </p:nvPr>
        </p:nvGraphicFramePr>
        <p:xfrm>
          <a:off x="3919576" y="5473270"/>
          <a:ext cx="4048048" cy="1055687"/>
        </p:xfrm>
        <a:graphic>
          <a:graphicData uri="http://schemas.openxmlformats.org/presentationml/2006/ole">
            <mc:AlternateContent xmlns:mc="http://schemas.openxmlformats.org/markup-compatibility/2006">
              <mc:Choice xmlns:v="urn:schemas-microsoft-com:vml" Requires="v">
                <p:oleObj name="Equation" r:id="rId5" imgW="914400" imgH="241200" progId="Equation.DSMT4">
                  <p:embed/>
                </p:oleObj>
              </mc:Choice>
              <mc:Fallback>
                <p:oleObj name="Equation" r:id="rId5" imgW="914400" imgH="241200" progId="Equation.DSMT4">
                  <p:embed/>
                  <p:pic>
                    <p:nvPicPr>
                      <p:cNvPr id="143361" name="Object 1">
                        <a:extLst>
                          <a:ext uri="{FF2B5EF4-FFF2-40B4-BE49-F238E27FC236}">
                            <a16:creationId xmlns:a16="http://schemas.microsoft.com/office/drawing/2014/main" id="{55FE5221-684A-4AB4-B6B6-05664525465C}"/>
                          </a:ext>
                        </a:extLst>
                      </p:cNvPr>
                      <p:cNvPicPr>
                        <a:picLocks noChangeAspect="1" noChangeArrowheads="1"/>
                      </p:cNvPicPr>
                      <p:nvPr/>
                    </p:nvPicPr>
                    <p:blipFill>
                      <a:blip r:embed="rId6"/>
                      <a:srcRect/>
                      <a:stretch>
                        <a:fillRect/>
                      </a:stretch>
                    </p:blipFill>
                    <p:spPr bwMode="auto">
                      <a:xfrm>
                        <a:off x="3919576" y="5473270"/>
                        <a:ext cx="4048048" cy="1055687"/>
                      </a:xfrm>
                      <a:prstGeom prst="rect">
                        <a:avLst/>
                      </a:prstGeom>
                      <a:noFill/>
                      <a:ln>
                        <a:noFill/>
                      </a:ln>
                    </p:spPr>
                  </p:pic>
                </p:oleObj>
              </mc:Fallback>
            </mc:AlternateContent>
          </a:graphicData>
        </a:graphic>
      </p:graphicFrame>
      <p:grpSp>
        <p:nvGrpSpPr>
          <p:cNvPr id="14" name="组合 13">
            <a:extLst>
              <a:ext uri="{FF2B5EF4-FFF2-40B4-BE49-F238E27FC236}">
                <a16:creationId xmlns:a16="http://schemas.microsoft.com/office/drawing/2014/main" id="{4BF17D33-58EA-4D60-9C78-9DF044A39912}"/>
              </a:ext>
            </a:extLst>
          </p:cNvPr>
          <p:cNvGrpSpPr/>
          <p:nvPr/>
        </p:nvGrpSpPr>
        <p:grpSpPr>
          <a:xfrm>
            <a:off x="6689836" y="1972935"/>
            <a:ext cx="3651438" cy="2540131"/>
            <a:chOff x="6689836" y="1972935"/>
            <a:chExt cx="3651438" cy="2540131"/>
          </a:xfrm>
        </p:grpSpPr>
        <p:pic>
          <p:nvPicPr>
            <p:cNvPr id="8" name="图片 7">
              <a:extLst>
                <a:ext uri="{FF2B5EF4-FFF2-40B4-BE49-F238E27FC236}">
                  <a16:creationId xmlns:a16="http://schemas.microsoft.com/office/drawing/2014/main" id="{254D9607-8759-4CD1-991B-7120034D55E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89836" y="1972935"/>
              <a:ext cx="3651438" cy="2540131"/>
            </a:xfrm>
            <a:prstGeom prst="rect">
              <a:avLst/>
            </a:prstGeom>
          </p:spPr>
        </p:pic>
        <p:cxnSp>
          <p:nvCxnSpPr>
            <p:cNvPr id="10" name="直接箭头连接符 9">
              <a:extLst>
                <a:ext uri="{FF2B5EF4-FFF2-40B4-BE49-F238E27FC236}">
                  <a16:creationId xmlns:a16="http://schemas.microsoft.com/office/drawing/2014/main" id="{88128E9C-91B6-490C-B5EB-BE01D941B2EA}"/>
                </a:ext>
              </a:extLst>
            </p:cNvPr>
            <p:cNvCxnSpPr/>
            <p:nvPr/>
          </p:nvCxnSpPr>
          <p:spPr bwMode="auto">
            <a:xfrm>
              <a:off x="7571031" y="2437968"/>
              <a:ext cx="252248"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51" name="直接箭头连接符 50">
              <a:extLst>
                <a:ext uri="{FF2B5EF4-FFF2-40B4-BE49-F238E27FC236}">
                  <a16:creationId xmlns:a16="http://schemas.microsoft.com/office/drawing/2014/main" id="{27ADB903-D317-4BB9-98DA-B19A2225D76E}"/>
                </a:ext>
              </a:extLst>
            </p:cNvPr>
            <p:cNvCxnSpPr>
              <a:cxnSpLocks/>
            </p:cNvCxnSpPr>
            <p:nvPr/>
          </p:nvCxnSpPr>
          <p:spPr bwMode="auto">
            <a:xfrm>
              <a:off x="9891667" y="2428877"/>
              <a:ext cx="0" cy="467157"/>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grpSp>
      <p:pic>
        <p:nvPicPr>
          <p:cNvPr id="16" name="图片 15">
            <a:extLst>
              <a:ext uri="{FF2B5EF4-FFF2-40B4-BE49-F238E27FC236}">
                <a16:creationId xmlns:a16="http://schemas.microsoft.com/office/drawing/2014/main" id="{9587ECA8-07BB-41E3-92FB-904216DD1DC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62137" y="1868190"/>
            <a:ext cx="3651438" cy="2472469"/>
          </a:xfrm>
          <a:prstGeom prst="rect">
            <a:avLst/>
          </a:prstGeom>
        </p:spPr>
      </p:pic>
    </p:spTree>
    <p:extLst>
      <p:ext uri="{BB962C8B-B14F-4D97-AF65-F5344CB8AC3E}">
        <p14:creationId xmlns:p14="http://schemas.microsoft.com/office/powerpoint/2010/main" val="3645487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0114"/>
                                        </p:tgtEl>
                                        <p:attrNameLst>
                                          <p:attrName>style.visibility</p:attrName>
                                        </p:attrNameLst>
                                      </p:cBhvr>
                                      <p:to>
                                        <p:strVal val="visible"/>
                                      </p:to>
                                    </p:set>
                                    <p:anim calcmode="lin" valueType="num">
                                      <p:cBhvr additive="base">
                                        <p:cTn id="7" dur="500" fill="hold"/>
                                        <p:tgtEl>
                                          <p:spTgt spid="90114"/>
                                        </p:tgtEl>
                                        <p:attrNameLst>
                                          <p:attrName>ppt_x</p:attrName>
                                        </p:attrNameLst>
                                      </p:cBhvr>
                                      <p:tavLst>
                                        <p:tav tm="0">
                                          <p:val>
                                            <p:strVal val="0-#ppt_w/2"/>
                                          </p:val>
                                        </p:tav>
                                        <p:tav tm="100000">
                                          <p:val>
                                            <p:strVal val="#ppt_x"/>
                                          </p:val>
                                        </p:tav>
                                      </p:tavLst>
                                    </p:anim>
                                    <p:anim calcmode="lin" valueType="num">
                                      <p:cBhvr additive="base">
                                        <p:cTn id="8" dur="500" fill="hold"/>
                                        <p:tgtEl>
                                          <p:spTgt spid="9011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43360"/>
                                        </p:tgtEl>
                                        <p:attrNameLst>
                                          <p:attrName>style.visibility</p:attrName>
                                        </p:attrNameLst>
                                      </p:cBhvr>
                                      <p:to>
                                        <p:strVal val="visible"/>
                                      </p:to>
                                    </p:set>
                                    <p:anim calcmode="lin" valueType="num">
                                      <p:cBhvr additive="base">
                                        <p:cTn id="12" dur="500" fill="hold"/>
                                        <p:tgtEl>
                                          <p:spTgt spid="143360"/>
                                        </p:tgtEl>
                                        <p:attrNameLst>
                                          <p:attrName>ppt_x</p:attrName>
                                        </p:attrNameLst>
                                      </p:cBhvr>
                                      <p:tavLst>
                                        <p:tav tm="0">
                                          <p:val>
                                            <p:strVal val="1+#ppt_w/2"/>
                                          </p:val>
                                        </p:tav>
                                        <p:tav tm="100000">
                                          <p:val>
                                            <p:strVal val="#ppt_x"/>
                                          </p:val>
                                        </p:tav>
                                      </p:tavLst>
                                    </p:anim>
                                    <p:anim calcmode="lin" valueType="num">
                                      <p:cBhvr additive="base">
                                        <p:cTn id="13" dur="500" fill="hold"/>
                                        <p:tgtEl>
                                          <p:spTgt spid="14336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4"/>
                                        </p:tgtEl>
                                        <p:attrNameLst>
                                          <p:attrName>style.visibility</p:attrName>
                                        </p:attrNameLst>
                                      </p:cBhvr>
                                      <p:to>
                                        <p:strVal val="visible"/>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90116"/>
                                        </p:tgtEl>
                                        <p:attrNameLst>
                                          <p:attrName>style.visibility</p:attrName>
                                        </p:attrNameLst>
                                      </p:cBhvr>
                                      <p:to>
                                        <p:strVal val="visible"/>
                                      </p:to>
                                    </p:set>
                                    <p:anim calcmode="lin" valueType="num">
                                      <p:cBhvr additive="base">
                                        <p:cTn id="22" dur="500" fill="hold"/>
                                        <p:tgtEl>
                                          <p:spTgt spid="90116"/>
                                        </p:tgtEl>
                                        <p:attrNameLst>
                                          <p:attrName>ppt_x</p:attrName>
                                        </p:attrNameLst>
                                      </p:cBhvr>
                                      <p:tavLst>
                                        <p:tav tm="0">
                                          <p:val>
                                            <p:strVal val="0-#ppt_w/2"/>
                                          </p:val>
                                        </p:tav>
                                        <p:tav tm="100000">
                                          <p:val>
                                            <p:strVal val="#ppt_x"/>
                                          </p:val>
                                        </p:tav>
                                      </p:tavLst>
                                    </p:anim>
                                    <p:anim calcmode="lin" valueType="num">
                                      <p:cBhvr additive="base">
                                        <p:cTn id="23" dur="500" fill="hold"/>
                                        <p:tgtEl>
                                          <p:spTgt spid="9011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500"/>
                            </p:stCondLst>
                            <p:childTnLst>
                              <p:par>
                                <p:cTn id="25" presetID="2" presetClass="entr" presetSubtype="8" fill="hold" nodeType="afterEffect">
                                  <p:stCondLst>
                                    <p:cond delay="0"/>
                                  </p:stCondLst>
                                  <p:childTnLst>
                                    <p:set>
                                      <p:cBhvr>
                                        <p:cTn id="26" dur="1" fill="hold">
                                          <p:stCondLst>
                                            <p:cond delay="0"/>
                                          </p:stCondLst>
                                        </p:cTn>
                                        <p:tgtEl>
                                          <p:spTgt spid="143361"/>
                                        </p:tgtEl>
                                        <p:attrNameLst>
                                          <p:attrName>style.visibility</p:attrName>
                                        </p:attrNameLst>
                                      </p:cBhvr>
                                      <p:to>
                                        <p:strVal val="visible"/>
                                      </p:to>
                                    </p:set>
                                    <p:anim calcmode="lin" valueType="num">
                                      <p:cBhvr additive="base">
                                        <p:cTn id="27" dur="500" fill="hold"/>
                                        <p:tgtEl>
                                          <p:spTgt spid="143361"/>
                                        </p:tgtEl>
                                        <p:attrNameLst>
                                          <p:attrName>ppt_x</p:attrName>
                                        </p:attrNameLst>
                                      </p:cBhvr>
                                      <p:tavLst>
                                        <p:tav tm="0">
                                          <p:val>
                                            <p:strVal val="0-#ppt_w/2"/>
                                          </p:val>
                                        </p:tav>
                                        <p:tav tm="100000">
                                          <p:val>
                                            <p:strVal val="#ppt_x"/>
                                          </p:val>
                                        </p:tav>
                                      </p:tavLst>
                                    </p:anim>
                                    <p:anim calcmode="lin" valueType="num">
                                      <p:cBhvr additive="base">
                                        <p:cTn id="28" dur="500" fill="hold"/>
                                        <p:tgtEl>
                                          <p:spTgt spid="1433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autoUpdateAnimBg="0"/>
      <p:bldP spid="9011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a:extLst>
              <a:ext uri="{FF2B5EF4-FFF2-40B4-BE49-F238E27FC236}">
                <a16:creationId xmlns:a16="http://schemas.microsoft.com/office/drawing/2014/main" id="{43F1C13D-3B2C-4197-B2D5-59493D171A07}"/>
              </a:ext>
            </a:extLst>
          </p:cNvPr>
          <p:cNvSpPr txBox="1">
            <a:spLocks noChangeArrowheads="1"/>
          </p:cNvSpPr>
          <p:nvPr/>
        </p:nvSpPr>
        <p:spPr bwMode="auto">
          <a:xfrm>
            <a:off x="2133600" y="1095375"/>
            <a:ext cx="4343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设网孔电流如右图，直接列出网孔方程 </a:t>
            </a:r>
          </a:p>
        </p:txBody>
      </p:sp>
      <p:graphicFrame>
        <p:nvGraphicFramePr>
          <p:cNvPr id="91139" name="Object 3">
            <a:extLst>
              <a:ext uri="{FF2B5EF4-FFF2-40B4-BE49-F238E27FC236}">
                <a16:creationId xmlns:a16="http://schemas.microsoft.com/office/drawing/2014/main" id="{3D1205B4-B359-421E-AC5A-52248B176B36}"/>
              </a:ext>
            </a:extLst>
          </p:cNvPr>
          <p:cNvGraphicFramePr>
            <a:graphicFrameLocks noChangeAspect="1"/>
          </p:cNvGraphicFramePr>
          <p:nvPr>
            <p:extLst>
              <p:ext uri="{D42A27DB-BD31-4B8C-83A1-F6EECF244321}">
                <p14:modId xmlns:p14="http://schemas.microsoft.com/office/powerpoint/2010/main" val="2954667676"/>
              </p:ext>
            </p:extLst>
          </p:nvPr>
        </p:nvGraphicFramePr>
        <p:xfrm>
          <a:off x="2039938" y="2308225"/>
          <a:ext cx="4464050" cy="1327150"/>
        </p:xfrm>
        <a:graphic>
          <a:graphicData uri="http://schemas.openxmlformats.org/presentationml/2006/ole">
            <mc:AlternateContent xmlns:mc="http://schemas.openxmlformats.org/markup-compatibility/2006">
              <mc:Choice xmlns:v="urn:schemas-microsoft-com:vml" Requires="v">
                <p:oleObj name="Equation" r:id="rId2" imgW="1968480" imgH="507960" progId="Equation.DSMT4">
                  <p:embed/>
                </p:oleObj>
              </mc:Choice>
              <mc:Fallback>
                <p:oleObj name="Equation" r:id="rId2" imgW="1968480" imgH="507960" progId="Equation.DSMT4">
                  <p:embed/>
                  <p:pic>
                    <p:nvPicPr>
                      <p:cNvPr id="91139" name="Object 3">
                        <a:extLst>
                          <a:ext uri="{FF2B5EF4-FFF2-40B4-BE49-F238E27FC236}">
                            <a16:creationId xmlns:a16="http://schemas.microsoft.com/office/drawing/2014/main" id="{3D1205B4-B359-421E-AC5A-52248B176B36}"/>
                          </a:ext>
                        </a:extLst>
                      </p:cNvPr>
                      <p:cNvPicPr>
                        <a:picLocks noChangeAspect="1" noChangeArrowheads="1"/>
                      </p:cNvPicPr>
                      <p:nvPr/>
                    </p:nvPicPr>
                    <p:blipFill>
                      <a:blip r:embed="rId3"/>
                      <a:srcRect/>
                      <a:stretch>
                        <a:fillRect/>
                      </a:stretch>
                    </p:blipFill>
                    <p:spPr bwMode="auto">
                      <a:xfrm>
                        <a:off x="2039938" y="2308225"/>
                        <a:ext cx="4464050" cy="132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1140" name="Text Box 4">
            <a:extLst>
              <a:ext uri="{FF2B5EF4-FFF2-40B4-BE49-F238E27FC236}">
                <a16:creationId xmlns:a16="http://schemas.microsoft.com/office/drawing/2014/main" id="{F3046685-9FDC-4141-91A3-30D7E47B2734}"/>
              </a:ext>
            </a:extLst>
          </p:cNvPr>
          <p:cNvSpPr txBox="1">
            <a:spLocks noChangeArrowheads="1"/>
          </p:cNvSpPr>
          <p:nvPr/>
        </p:nvSpPr>
        <p:spPr bwMode="auto">
          <a:xfrm>
            <a:off x="1788318" y="3531069"/>
            <a:ext cx="22304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辅助方程 </a:t>
            </a:r>
          </a:p>
        </p:txBody>
      </p:sp>
      <p:graphicFrame>
        <p:nvGraphicFramePr>
          <p:cNvPr id="91141" name="Object 5">
            <a:extLst>
              <a:ext uri="{FF2B5EF4-FFF2-40B4-BE49-F238E27FC236}">
                <a16:creationId xmlns:a16="http://schemas.microsoft.com/office/drawing/2014/main" id="{D3F77690-F245-4A57-9723-F175D49611C1}"/>
              </a:ext>
            </a:extLst>
          </p:cNvPr>
          <p:cNvGraphicFramePr>
            <a:graphicFrameLocks noChangeAspect="1"/>
          </p:cNvGraphicFramePr>
          <p:nvPr>
            <p:extLst>
              <p:ext uri="{D42A27DB-BD31-4B8C-83A1-F6EECF244321}">
                <p14:modId xmlns:p14="http://schemas.microsoft.com/office/powerpoint/2010/main" val="2524032030"/>
              </p:ext>
            </p:extLst>
          </p:nvPr>
        </p:nvGraphicFramePr>
        <p:xfrm>
          <a:off x="4034630" y="3520655"/>
          <a:ext cx="1945482" cy="722894"/>
        </p:xfrm>
        <a:graphic>
          <a:graphicData uri="http://schemas.openxmlformats.org/presentationml/2006/ole">
            <mc:AlternateContent xmlns:mc="http://schemas.openxmlformats.org/markup-compatibility/2006">
              <mc:Choice xmlns:v="urn:schemas-microsoft-com:vml" Requires="v">
                <p:oleObj name="Equation" r:id="rId4" imgW="812520" imgH="241200" progId="Equation.DSMT4">
                  <p:embed/>
                </p:oleObj>
              </mc:Choice>
              <mc:Fallback>
                <p:oleObj name="Equation" r:id="rId4" imgW="812520" imgH="241200" progId="Equation.DSMT4">
                  <p:embed/>
                  <p:pic>
                    <p:nvPicPr>
                      <p:cNvPr id="91141" name="Object 5">
                        <a:extLst>
                          <a:ext uri="{FF2B5EF4-FFF2-40B4-BE49-F238E27FC236}">
                            <a16:creationId xmlns:a16="http://schemas.microsoft.com/office/drawing/2014/main" id="{D3F77690-F245-4A57-9723-F175D49611C1}"/>
                          </a:ext>
                        </a:extLst>
                      </p:cNvPr>
                      <p:cNvPicPr>
                        <a:picLocks noChangeAspect="1" noChangeArrowheads="1"/>
                      </p:cNvPicPr>
                      <p:nvPr/>
                    </p:nvPicPr>
                    <p:blipFill>
                      <a:blip r:embed="rId5"/>
                      <a:srcRect/>
                      <a:stretch>
                        <a:fillRect/>
                      </a:stretch>
                    </p:blipFill>
                    <p:spPr bwMode="auto">
                      <a:xfrm>
                        <a:off x="4034630" y="3520655"/>
                        <a:ext cx="1945482" cy="722894"/>
                      </a:xfrm>
                      <a:prstGeom prst="rect">
                        <a:avLst/>
                      </a:prstGeom>
                      <a:noFill/>
                      <a:ln>
                        <a:noFill/>
                      </a:ln>
                    </p:spPr>
                  </p:pic>
                </p:oleObj>
              </mc:Fallback>
            </mc:AlternateContent>
          </a:graphicData>
        </a:graphic>
      </p:graphicFrame>
      <p:sp>
        <p:nvSpPr>
          <p:cNvPr id="91142" name="Text Box 6">
            <a:extLst>
              <a:ext uri="{FF2B5EF4-FFF2-40B4-BE49-F238E27FC236}">
                <a16:creationId xmlns:a16="http://schemas.microsoft.com/office/drawing/2014/main" id="{AED8020E-01F1-44B0-8FEA-7BED46E4FD15}"/>
              </a:ext>
            </a:extLst>
          </p:cNvPr>
          <p:cNvSpPr txBox="1">
            <a:spLocks noChangeArrowheads="1"/>
          </p:cNvSpPr>
          <p:nvPr/>
        </p:nvSpPr>
        <p:spPr bwMode="auto">
          <a:xfrm>
            <a:off x="2133600" y="4343401"/>
            <a:ext cx="2286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得方程 </a:t>
            </a:r>
          </a:p>
        </p:txBody>
      </p:sp>
      <p:graphicFrame>
        <p:nvGraphicFramePr>
          <p:cNvPr id="91143" name="Object 7">
            <a:extLst>
              <a:ext uri="{FF2B5EF4-FFF2-40B4-BE49-F238E27FC236}">
                <a16:creationId xmlns:a16="http://schemas.microsoft.com/office/drawing/2014/main" id="{5CC910CA-048B-4562-BA8A-D6F7209B245B}"/>
              </a:ext>
            </a:extLst>
          </p:cNvPr>
          <p:cNvGraphicFramePr>
            <a:graphicFrameLocks noChangeAspect="1"/>
          </p:cNvGraphicFramePr>
          <p:nvPr>
            <p:extLst>
              <p:ext uri="{D42A27DB-BD31-4B8C-83A1-F6EECF244321}">
                <p14:modId xmlns:p14="http://schemas.microsoft.com/office/powerpoint/2010/main" val="790753018"/>
              </p:ext>
            </p:extLst>
          </p:nvPr>
        </p:nvGraphicFramePr>
        <p:xfrm>
          <a:off x="3749675" y="4062413"/>
          <a:ext cx="4275138" cy="1281112"/>
        </p:xfrm>
        <a:graphic>
          <a:graphicData uri="http://schemas.openxmlformats.org/presentationml/2006/ole">
            <mc:AlternateContent xmlns:mc="http://schemas.openxmlformats.org/markup-compatibility/2006">
              <mc:Choice xmlns:v="urn:schemas-microsoft-com:vml" Requires="v">
                <p:oleObj name="Equation" r:id="rId6" imgW="1815840" imgH="507960" progId="Equation.DSMT4">
                  <p:embed/>
                </p:oleObj>
              </mc:Choice>
              <mc:Fallback>
                <p:oleObj name="Equation" r:id="rId6" imgW="1815840" imgH="507960" progId="Equation.DSMT4">
                  <p:embed/>
                  <p:pic>
                    <p:nvPicPr>
                      <p:cNvPr id="91143" name="Object 7">
                        <a:extLst>
                          <a:ext uri="{FF2B5EF4-FFF2-40B4-BE49-F238E27FC236}">
                            <a16:creationId xmlns:a16="http://schemas.microsoft.com/office/drawing/2014/main" id="{5CC910CA-048B-4562-BA8A-D6F7209B245B}"/>
                          </a:ext>
                        </a:extLst>
                      </p:cNvPr>
                      <p:cNvPicPr>
                        <a:picLocks noChangeAspect="1" noChangeArrowheads="1"/>
                      </p:cNvPicPr>
                      <p:nvPr/>
                    </p:nvPicPr>
                    <p:blipFill>
                      <a:blip r:embed="rId7"/>
                      <a:srcRect/>
                      <a:stretch>
                        <a:fillRect/>
                      </a:stretch>
                    </p:blipFill>
                    <p:spPr bwMode="auto">
                      <a:xfrm>
                        <a:off x="3749675" y="4062413"/>
                        <a:ext cx="4275138"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1144" name="Text Box 8">
            <a:extLst>
              <a:ext uri="{FF2B5EF4-FFF2-40B4-BE49-F238E27FC236}">
                <a16:creationId xmlns:a16="http://schemas.microsoft.com/office/drawing/2014/main" id="{47C79DA7-A7AB-43F8-B6DB-4131870C776E}"/>
              </a:ext>
            </a:extLst>
          </p:cNvPr>
          <p:cNvSpPr txBox="1">
            <a:spLocks noChangeArrowheads="1"/>
          </p:cNvSpPr>
          <p:nvPr/>
        </p:nvSpPr>
        <p:spPr bwMode="auto">
          <a:xfrm>
            <a:off x="1524000" y="5247892"/>
            <a:ext cx="1524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解得</a:t>
            </a:r>
          </a:p>
        </p:txBody>
      </p:sp>
      <p:graphicFrame>
        <p:nvGraphicFramePr>
          <p:cNvPr id="91145" name="Object 9">
            <a:extLst>
              <a:ext uri="{FF2B5EF4-FFF2-40B4-BE49-F238E27FC236}">
                <a16:creationId xmlns:a16="http://schemas.microsoft.com/office/drawing/2014/main" id="{80728B6D-1D6E-478B-ACF4-A0E9F996F282}"/>
              </a:ext>
            </a:extLst>
          </p:cNvPr>
          <p:cNvGraphicFramePr>
            <a:graphicFrameLocks noChangeAspect="1"/>
          </p:cNvGraphicFramePr>
          <p:nvPr>
            <p:extLst>
              <p:ext uri="{D42A27DB-BD31-4B8C-83A1-F6EECF244321}">
                <p14:modId xmlns:p14="http://schemas.microsoft.com/office/powerpoint/2010/main" val="1788302104"/>
              </p:ext>
            </p:extLst>
          </p:nvPr>
        </p:nvGraphicFramePr>
        <p:xfrm>
          <a:off x="2903536" y="5365936"/>
          <a:ext cx="3684588" cy="615950"/>
        </p:xfrm>
        <a:graphic>
          <a:graphicData uri="http://schemas.openxmlformats.org/presentationml/2006/ole">
            <mc:AlternateContent xmlns:mc="http://schemas.openxmlformats.org/markup-compatibility/2006">
              <mc:Choice xmlns:v="urn:schemas-microsoft-com:vml" Requires="v">
                <p:oleObj name="Equation" r:id="rId8" imgW="1549080" imgH="241200" progId="Equation.DSMT4">
                  <p:embed/>
                </p:oleObj>
              </mc:Choice>
              <mc:Fallback>
                <p:oleObj name="Equation" r:id="rId8" imgW="1549080" imgH="241200" progId="Equation.DSMT4">
                  <p:embed/>
                  <p:pic>
                    <p:nvPicPr>
                      <p:cNvPr id="91145" name="Object 9">
                        <a:extLst>
                          <a:ext uri="{FF2B5EF4-FFF2-40B4-BE49-F238E27FC236}">
                            <a16:creationId xmlns:a16="http://schemas.microsoft.com/office/drawing/2014/main" id="{80728B6D-1D6E-478B-ACF4-A0E9F996F282}"/>
                          </a:ext>
                        </a:extLst>
                      </p:cNvPr>
                      <p:cNvPicPr>
                        <a:picLocks noChangeAspect="1" noChangeArrowheads="1"/>
                      </p:cNvPicPr>
                      <p:nvPr/>
                    </p:nvPicPr>
                    <p:blipFill>
                      <a:blip r:embed="rId9"/>
                      <a:srcRect/>
                      <a:stretch>
                        <a:fillRect/>
                      </a:stretch>
                    </p:blipFill>
                    <p:spPr bwMode="auto">
                      <a:xfrm>
                        <a:off x="2903536" y="5365936"/>
                        <a:ext cx="36845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1147" name="Text Box 11">
            <a:extLst>
              <a:ext uri="{FF2B5EF4-FFF2-40B4-BE49-F238E27FC236}">
                <a16:creationId xmlns:a16="http://schemas.microsoft.com/office/drawing/2014/main" id="{5F8DFE21-CED3-45F9-BF26-7B72DCE76C1A}"/>
              </a:ext>
            </a:extLst>
          </p:cNvPr>
          <p:cNvSpPr txBox="1">
            <a:spLocks noChangeArrowheads="1"/>
          </p:cNvSpPr>
          <p:nvPr/>
        </p:nvSpPr>
        <p:spPr bwMode="auto">
          <a:xfrm>
            <a:off x="2286000" y="501651"/>
            <a:ext cx="3733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3600" b="1">
                <a:solidFill>
                  <a:schemeClr val="accent2"/>
                </a:solidFill>
                <a:latin typeface="楷体_GB2312" pitchFamily="49" charset="-122"/>
                <a:ea typeface="楷体_GB2312" pitchFamily="49" charset="-122"/>
              </a:rPr>
              <a:t>1</a:t>
            </a:r>
            <a:r>
              <a:rPr lang="zh-CN" altLang="en-US" sz="3600" b="1">
                <a:solidFill>
                  <a:schemeClr val="accent2"/>
                </a:solidFill>
                <a:latin typeface="楷体_GB2312" pitchFamily="49" charset="-122"/>
                <a:ea typeface="楷体_GB2312" pitchFamily="49" charset="-122"/>
              </a:rPr>
              <a:t>、网孔分析</a:t>
            </a:r>
            <a:endParaRPr lang="zh-CN" altLang="en-US" sz="3600" b="1">
              <a:solidFill>
                <a:schemeClr val="accent2"/>
              </a:solidFill>
            </a:endParaRPr>
          </a:p>
        </p:txBody>
      </p:sp>
      <p:grpSp>
        <p:nvGrpSpPr>
          <p:cNvPr id="14" name="组合 13">
            <a:extLst>
              <a:ext uri="{FF2B5EF4-FFF2-40B4-BE49-F238E27FC236}">
                <a16:creationId xmlns:a16="http://schemas.microsoft.com/office/drawing/2014/main" id="{64632877-82FB-4372-AF67-451F4D67868E}"/>
              </a:ext>
            </a:extLst>
          </p:cNvPr>
          <p:cNvGrpSpPr/>
          <p:nvPr/>
        </p:nvGrpSpPr>
        <p:grpSpPr>
          <a:xfrm>
            <a:off x="8331600" y="62727"/>
            <a:ext cx="3651438" cy="2540131"/>
            <a:chOff x="6689836" y="1972935"/>
            <a:chExt cx="3651438" cy="2540131"/>
          </a:xfrm>
        </p:grpSpPr>
        <p:pic>
          <p:nvPicPr>
            <p:cNvPr id="15" name="图片 14">
              <a:extLst>
                <a:ext uri="{FF2B5EF4-FFF2-40B4-BE49-F238E27FC236}">
                  <a16:creationId xmlns:a16="http://schemas.microsoft.com/office/drawing/2014/main" id="{8CAF86C8-2611-4AAD-AB81-2A7CF4F42F4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689836" y="1972935"/>
              <a:ext cx="3651438" cy="2540131"/>
            </a:xfrm>
            <a:prstGeom prst="rect">
              <a:avLst/>
            </a:prstGeom>
          </p:spPr>
        </p:pic>
        <p:cxnSp>
          <p:nvCxnSpPr>
            <p:cNvPr id="16" name="直接箭头连接符 15">
              <a:extLst>
                <a:ext uri="{FF2B5EF4-FFF2-40B4-BE49-F238E27FC236}">
                  <a16:creationId xmlns:a16="http://schemas.microsoft.com/office/drawing/2014/main" id="{93919D60-D1E0-4365-9E23-E2FC4333EEE3}"/>
                </a:ext>
              </a:extLst>
            </p:cNvPr>
            <p:cNvCxnSpPr/>
            <p:nvPr/>
          </p:nvCxnSpPr>
          <p:spPr bwMode="auto">
            <a:xfrm>
              <a:off x="7571031" y="2437968"/>
              <a:ext cx="252248"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17" name="直接箭头连接符 16">
              <a:extLst>
                <a:ext uri="{FF2B5EF4-FFF2-40B4-BE49-F238E27FC236}">
                  <a16:creationId xmlns:a16="http://schemas.microsoft.com/office/drawing/2014/main" id="{43CE5D3D-2369-41DA-A289-F22350C62DFA}"/>
                </a:ext>
              </a:extLst>
            </p:cNvPr>
            <p:cNvCxnSpPr>
              <a:cxnSpLocks/>
            </p:cNvCxnSpPr>
            <p:nvPr/>
          </p:nvCxnSpPr>
          <p:spPr bwMode="auto">
            <a:xfrm>
              <a:off x="9891667" y="2428877"/>
              <a:ext cx="0" cy="467157"/>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grpSp>
      <p:grpSp>
        <p:nvGrpSpPr>
          <p:cNvPr id="9" name="组合 8">
            <a:extLst>
              <a:ext uri="{FF2B5EF4-FFF2-40B4-BE49-F238E27FC236}">
                <a16:creationId xmlns:a16="http://schemas.microsoft.com/office/drawing/2014/main" id="{17865E07-FC73-4289-A9B8-5E99C85B2809}"/>
              </a:ext>
            </a:extLst>
          </p:cNvPr>
          <p:cNvGrpSpPr/>
          <p:nvPr/>
        </p:nvGrpSpPr>
        <p:grpSpPr>
          <a:xfrm>
            <a:off x="9435308" y="652848"/>
            <a:ext cx="2002452" cy="1171715"/>
            <a:chOff x="9435308" y="652848"/>
            <a:chExt cx="2002452" cy="1171715"/>
          </a:xfrm>
        </p:grpSpPr>
        <p:sp>
          <p:nvSpPr>
            <p:cNvPr id="5" name="任意多边形: 形状 4">
              <a:extLst>
                <a:ext uri="{FF2B5EF4-FFF2-40B4-BE49-F238E27FC236}">
                  <a16:creationId xmlns:a16="http://schemas.microsoft.com/office/drawing/2014/main" id="{20F9C863-D4BA-4B8C-ADC0-3A547674B94D}"/>
                </a:ext>
              </a:extLst>
            </p:cNvPr>
            <p:cNvSpPr/>
            <p:nvPr/>
          </p:nvSpPr>
          <p:spPr bwMode="auto">
            <a:xfrm>
              <a:off x="9435308" y="652848"/>
              <a:ext cx="564800" cy="1171715"/>
            </a:xfrm>
            <a:custGeom>
              <a:avLst/>
              <a:gdLst>
                <a:gd name="connsiteX0" fmla="*/ 31303 w 681971"/>
                <a:gd name="connsiteY0" fmla="*/ 81443 h 1171715"/>
                <a:gd name="connsiteX1" fmla="*/ 647831 w 681971"/>
                <a:gd name="connsiteY1" fmla="*/ 95297 h 1171715"/>
                <a:gd name="connsiteX2" fmla="*/ 543922 w 681971"/>
                <a:gd name="connsiteY2" fmla="*/ 1037407 h 1171715"/>
                <a:gd name="connsiteX3" fmla="*/ 52085 w 681971"/>
                <a:gd name="connsiteY3" fmla="*/ 1078970 h 1171715"/>
                <a:gd name="connsiteX4" fmla="*/ 38231 w 681971"/>
                <a:gd name="connsiteY4" fmla="*/ 219988 h 117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71" h="1171715">
                  <a:moveTo>
                    <a:pt x="31303" y="81443"/>
                  </a:moveTo>
                  <a:cubicBezTo>
                    <a:pt x="296849" y="8706"/>
                    <a:pt x="562395" y="-64030"/>
                    <a:pt x="647831" y="95297"/>
                  </a:cubicBezTo>
                  <a:cubicBezTo>
                    <a:pt x="733267" y="254624"/>
                    <a:pt x="643213" y="873462"/>
                    <a:pt x="543922" y="1037407"/>
                  </a:cubicBezTo>
                  <a:cubicBezTo>
                    <a:pt x="444631" y="1201352"/>
                    <a:pt x="136367" y="1215206"/>
                    <a:pt x="52085" y="1078970"/>
                  </a:cubicBezTo>
                  <a:cubicBezTo>
                    <a:pt x="-32197" y="942734"/>
                    <a:pt x="3017" y="581361"/>
                    <a:pt x="38231" y="219988"/>
                  </a:cubicBezTo>
                </a:path>
              </a:pathLst>
            </a:custGeom>
            <a:noFill/>
            <a:ln w="38100" cap="flat" cmpd="sng" algn="ctr">
              <a:solidFill>
                <a:schemeClr val="accent2"/>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zh-CN" altLang="en-US" sz="3600" b="1" i="0" u="none" strike="noStrike" cap="none" normalizeH="0" baseline="0">
                <a:ln>
                  <a:noFill/>
                </a:ln>
                <a:solidFill>
                  <a:schemeClr val="bg1"/>
                </a:solidFill>
                <a:effectLst/>
                <a:latin typeface="Times New Roman" pitchFamily="18" charset="0"/>
                <a:ea typeface="宋体" pitchFamily="2" charset="-122"/>
              </a:endParaRPr>
            </a:p>
          </p:txBody>
        </p:sp>
        <p:sp>
          <p:nvSpPr>
            <p:cNvPr id="21" name="任意多边形: 形状 20">
              <a:extLst>
                <a:ext uri="{FF2B5EF4-FFF2-40B4-BE49-F238E27FC236}">
                  <a16:creationId xmlns:a16="http://schemas.microsoft.com/office/drawing/2014/main" id="{3F39B792-6EDC-4571-8092-8770094D23CC}"/>
                </a:ext>
              </a:extLst>
            </p:cNvPr>
            <p:cNvSpPr/>
            <p:nvPr/>
          </p:nvSpPr>
          <p:spPr bwMode="auto">
            <a:xfrm>
              <a:off x="10831568" y="652848"/>
              <a:ext cx="564800" cy="1171715"/>
            </a:xfrm>
            <a:custGeom>
              <a:avLst/>
              <a:gdLst>
                <a:gd name="connsiteX0" fmla="*/ 31303 w 681971"/>
                <a:gd name="connsiteY0" fmla="*/ 81443 h 1171715"/>
                <a:gd name="connsiteX1" fmla="*/ 647831 w 681971"/>
                <a:gd name="connsiteY1" fmla="*/ 95297 h 1171715"/>
                <a:gd name="connsiteX2" fmla="*/ 543922 w 681971"/>
                <a:gd name="connsiteY2" fmla="*/ 1037407 h 1171715"/>
                <a:gd name="connsiteX3" fmla="*/ 52085 w 681971"/>
                <a:gd name="connsiteY3" fmla="*/ 1078970 h 1171715"/>
                <a:gd name="connsiteX4" fmla="*/ 38231 w 681971"/>
                <a:gd name="connsiteY4" fmla="*/ 219988 h 117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71" h="1171715">
                  <a:moveTo>
                    <a:pt x="31303" y="81443"/>
                  </a:moveTo>
                  <a:cubicBezTo>
                    <a:pt x="296849" y="8706"/>
                    <a:pt x="562395" y="-64030"/>
                    <a:pt x="647831" y="95297"/>
                  </a:cubicBezTo>
                  <a:cubicBezTo>
                    <a:pt x="733267" y="254624"/>
                    <a:pt x="643213" y="873462"/>
                    <a:pt x="543922" y="1037407"/>
                  </a:cubicBezTo>
                  <a:cubicBezTo>
                    <a:pt x="444631" y="1201352"/>
                    <a:pt x="136367" y="1215206"/>
                    <a:pt x="52085" y="1078970"/>
                  </a:cubicBezTo>
                  <a:cubicBezTo>
                    <a:pt x="-32197" y="942734"/>
                    <a:pt x="3017" y="581361"/>
                    <a:pt x="38231" y="219988"/>
                  </a:cubicBezTo>
                </a:path>
              </a:pathLst>
            </a:custGeom>
            <a:noFill/>
            <a:ln w="38100" cap="flat" cmpd="sng" algn="ctr">
              <a:solidFill>
                <a:schemeClr val="accent2"/>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zh-CN" altLang="en-US" sz="3600" b="1" i="0" u="none" strike="noStrike" cap="none" normalizeH="0" baseline="0">
                <a:ln>
                  <a:noFill/>
                </a:ln>
                <a:solidFill>
                  <a:schemeClr val="bg1"/>
                </a:solidFill>
                <a:effectLst/>
                <a:latin typeface="Times New Roman" pitchFamily="18" charset="0"/>
                <a:ea typeface="宋体" pitchFamily="2" charset="-122"/>
              </a:endParaRPr>
            </a:p>
          </p:txBody>
        </p:sp>
        <mc:AlternateContent xmlns:mc="http://schemas.openxmlformats.org/markup-compatibility/2006" xmlns:a14="http://schemas.microsoft.com/office/drawing/2010/main">
          <mc:Choice Requires="a14">
            <p:sp>
              <p:nvSpPr>
                <p:cNvPr id="8" name="矩形 7">
                  <a:extLst>
                    <a:ext uri="{FF2B5EF4-FFF2-40B4-BE49-F238E27FC236}">
                      <a16:creationId xmlns:a16="http://schemas.microsoft.com/office/drawing/2014/main" id="{F24C58A5-CC0B-41D1-A337-605E15820B5C}"/>
                    </a:ext>
                  </a:extLst>
                </p:cNvPr>
                <p:cNvSpPr/>
                <p:nvPr/>
              </p:nvSpPr>
              <p:spPr>
                <a:xfrm>
                  <a:off x="9452208" y="1049710"/>
                  <a:ext cx="606192" cy="3779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b="1" i="1" smtClean="0">
                                <a:solidFill>
                                  <a:srgbClr val="FF0000"/>
                                </a:solidFill>
                                <a:latin typeface="Cambria Math" panose="02040503050406030204" pitchFamily="18" charset="0"/>
                              </a:rPr>
                            </m:ctrlPr>
                          </m:sSubPr>
                          <m:e>
                            <m:acc>
                              <m:accPr>
                                <m:chr m:val="̇"/>
                                <m:ctrlPr>
                                  <a:rPr lang="zh-CN" altLang="en-US" b="1" i="1">
                                    <a:solidFill>
                                      <a:srgbClr val="FF0000"/>
                                    </a:solidFill>
                                    <a:latin typeface="Cambria Math" panose="02040503050406030204" pitchFamily="18" charset="0"/>
                                  </a:rPr>
                                </m:ctrlPr>
                              </m:accPr>
                              <m:e>
                                <m:r>
                                  <a:rPr lang="zh-CN" altLang="en-US" b="1" i="1">
                                    <a:solidFill>
                                      <a:srgbClr val="FF0000"/>
                                    </a:solidFill>
                                    <a:latin typeface="Cambria Math" panose="02040503050406030204" pitchFamily="18" charset="0"/>
                                  </a:rPr>
                                  <m:t>𝑰</m:t>
                                </m:r>
                              </m:e>
                            </m:acc>
                          </m:e>
                          <m:sub>
                            <m:r>
                              <a:rPr lang="en-US" altLang="zh-CN" b="1" i="0" smtClean="0">
                                <a:solidFill>
                                  <a:srgbClr val="FF0000"/>
                                </a:solidFill>
                                <a:latin typeface="Cambria Math" panose="02040503050406030204" pitchFamily="18" charset="0"/>
                              </a:rPr>
                              <m:t>𝐦</m:t>
                            </m:r>
                            <m:r>
                              <a:rPr lang="zh-CN" altLang="en-US" b="1" i="0">
                                <a:solidFill>
                                  <a:srgbClr val="FF0000"/>
                                </a:solidFill>
                                <a:latin typeface="Cambria Math" panose="02040503050406030204" pitchFamily="18" charset="0"/>
                              </a:rPr>
                              <m:t>𝟏</m:t>
                            </m:r>
                          </m:sub>
                        </m:sSub>
                      </m:oMath>
                    </m:oMathPara>
                  </a14:m>
                  <a:endParaRPr lang="zh-CN" altLang="en-US" b="1"/>
                </a:p>
              </p:txBody>
            </p:sp>
          </mc:Choice>
          <mc:Fallback xmlns="">
            <p:sp>
              <p:nvSpPr>
                <p:cNvPr id="8" name="矩形 7">
                  <a:extLst>
                    <a:ext uri="{FF2B5EF4-FFF2-40B4-BE49-F238E27FC236}">
                      <a16:creationId xmlns:a16="http://schemas.microsoft.com/office/drawing/2014/main" id="{F24C58A5-CC0B-41D1-A337-605E15820B5C}"/>
                    </a:ext>
                  </a:extLst>
                </p:cNvPr>
                <p:cNvSpPr>
                  <a:spLocks noRot="1" noChangeAspect="1" noMove="1" noResize="1" noEditPoints="1" noAdjustHandles="1" noChangeArrowheads="1" noChangeShapeType="1" noTextEdit="1"/>
                </p:cNvSpPr>
                <p:nvPr/>
              </p:nvSpPr>
              <p:spPr>
                <a:xfrm>
                  <a:off x="9452208" y="1049710"/>
                  <a:ext cx="606192" cy="377989"/>
                </a:xfrm>
                <a:prstGeom prst="rect">
                  <a:avLst/>
                </a:prstGeom>
                <a:blipFill>
                  <a:blip r:embed="rId12"/>
                  <a:stretch>
                    <a:fillRect b="-322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5" name="矩形 24">
                  <a:extLst>
                    <a:ext uri="{FF2B5EF4-FFF2-40B4-BE49-F238E27FC236}">
                      <a16:creationId xmlns:a16="http://schemas.microsoft.com/office/drawing/2014/main" id="{81113740-B1AB-4A9F-8934-C95643C34540}"/>
                    </a:ext>
                  </a:extLst>
                </p:cNvPr>
                <p:cNvSpPr/>
                <p:nvPr/>
              </p:nvSpPr>
              <p:spPr>
                <a:xfrm>
                  <a:off x="10831568" y="1049709"/>
                  <a:ext cx="606192" cy="37798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zh-CN" altLang="en-US" b="1" i="1" smtClean="0">
                                <a:solidFill>
                                  <a:srgbClr val="FF0000"/>
                                </a:solidFill>
                                <a:latin typeface="Cambria Math" panose="02040503050406030204" pitchFamily="18" charset="0"/>
                              </a:rPr>
                            </m:ctrlPr>
                          </m:sSubPr>
                          <m:e>
                            <m:acc>
                              <m:accPr>
                                <m:chr m:val="̇"/>
                                <m:ctrlPr>
                                  <a:rPr lang="zh-CN" altLang="en-US" b="1" i="1">
                                    <a:solidFill>
                                      <a:srgbClr val="FF0000"/>
                                    </a:solidFill>
                                    <a:latin typeface="Cambria Math" panose="02040503050406030204" pitchFamily="18" charset="0"/>
                                  </a:rPr>
                                </m:ctrlPr>
                              </m:accPr>
                              <m:e>
                                <m:r>
                                  <a:rPr lang="zh-CN" altLang="en-US" b="1" i="1">
                                    <a:solidFill>
                                      <a:srgbClr val="FF0000"/>
                                    </a:solidFill>
                                    <a:latin typeface="Cambria Math" panose="02040503050406030204" pitchFamily="18" charset="0"/>
                                  </a:rPr>
                                  <m:t>𝑰</m:t>
                                </m:r>
                              </m:e>
                            </m:acc>
                          </m:e>
                          <m:sub>
                            <m:r>
                              <a:rPr lang="en-US" altLang="zh-CN" b="1" i="0" smtClean="0">
                                <a:solidFill>
                                  <a:srgbClr val="FF0000"/>
                                </a:solidFill>
                                <a:latin typeface="Cambria Math" panose="02040503050406030204" pitchFamily="18" charset="0"/>
                              </a:rPr>
                              <m:t>𝐦</m:t>
                            </m:r>
                            <m:r>
                              <a:rPr lang="en-US" altLang="zh-CN" b="1" i="1" smtClean="0">
                                <a:solidFill>
                                  <a:srgbClr val="FF0000"/>
                                </a:solidFill>
                                <a:latin typeface="Cambria Math" panose="02040503050406030204" pitchFamily="18" charset="0"/>
                              </a:rPr>
                              <m:t>𝟐</m:t>
                            </m:r>
                          </m:sub>
                        </m:sSub>
                      </m:oMath>
                    </m:oMathPara>
                  </a14:m>
                  <a:endParaRPr lang="zh-CN" altLang="en-US" b="1"/>
                </a:p>
              </p:txBody>
            </p:sp>
          </mc:Choice>
          <mc:Fallback xmlns="">
            <p:sp>
              <p:nvSpPr>
                <p:cNvPr id="25" name="矩形 24">
                  <a:extLst>
                    <a:ext uri="{FF2B5EF4-FFF2-40B4-BE49-F238E27FC236}">
                      <a16:creationId xmlns:a16="http://schemas.microsoft.com/office/drawing/2014/main" id="{81113740-B1AB-4A9F-8934-C95643C34540}"/>
                    </a:ext>
                  </a:extLst>
                </p:cNvPr>
                <p:cNvSpPr>
                  <a:spLocks noRot="1" noChangeAspect="1" noMove="1" noResize="1" noEditPoints="1" noAdjustHandles="1" noChangeArrowheads="1" noChangeShapeType="1" noTextEdit="1"/>
                </p:cNvSpPr>
                <p:nvPr/>
              </p:nvSpPr>
              <p:spPr>
                <a:xfrm>
                  <a:off x="10831568" y="1049709"/>
                  <a:ext cx="606192" cy="377989"/>
                </a:xfrm>
                <a:prstGeom prst="rect">
                  <a:avLst/>
                </a:prstGeom>
                <a:blipFill>
                  <a:blip r:embed="rId13"/>
                  <a:stretch>
                    <a:fillRect b="-3226"/>
                  </a:stretch>
                </a:blipFill>
              </p:spPr>
              <p:txBody>
                <a:bodyPr/>
                <a:lstStyle/>
                <a:p>
                  <a:r>
                    <a:rPr lang="zh-CN" altLang="en-US">
                      <a:noFill/>
                    </a:rPr>
                    <a:t> </a:t>
                  </a:r>
                </a:p>
              </p:txBody>
            </p:sp>
          </mc:Fallback>
        </mc:AlternateContent>
      </p:grpSp>
      <p:graphicFrame>
        <p:nvGraphicFramePr>
          <p:cNvPr id="26" name="Object 5">
            <a:extLst>
              <a:ext uri="{FF2B5EF4-FFF2-40B4-BE49-F238E27FC236}">
                <a16:creationId xmlns:a16="http://schemas.microsoft.com/office/drawing/2014/main" id="{C96A77B9-27D9-46C6-A3F7-6C3F64CDB130}"/>
              </a:ext>
            </a:extLst>
          </p:cNvPr>
          <p:cNvGraphicFramePr>
            <a:graphicFrameLocks noChangeAspect="1"/>
          </p:cNvGraphicFramePr>
          <p:nvPr>
            <p:extLst>
              <p:ext uri="{D42A27DB-BD31-4B8C-83A1-F6EECF244321}">
                <p14:modId xmlns:p14="http://schemas.microsoft.com/office/powerpoint/2010/main" val="4255359964"/>
              </p:ext>
            </p:extLst>
          </p:nvPr>
        </p:nvGraphicFramePr>
        <p:xfrm>
          <a:off x="3048000" y="5965692"/>
          <a:ext cx="859205" cy="563312"/>
        </p:xfrm>
        <a:graphic>
          <a:graphicData uri="http://schemas.openxmlformats.org/presentationml/2006/ole">
            <mc:AlternateContent xmlns:mc="http://schemas.openxmlformats.org/markup-compatibility/2006">
              <mc:Choice xmlns:v="urn:schemas-microsoft-com:vml" Requires="v">
                <p:oleObj name="Equation" r:id="rId14" imgW="406080" imgH="241200" progId="Equation.DSMT4">
                  <p:embed/>
                </p:oleObj>
              </mc:Choice>
              <mc:Fallback>
                <p:oleObj name="Equation" r:id="rId14" imgW="406080" imgH="241200" progId="Equation.DSMT4">
                  <p:embed/>
                  <p:pic>
                    <p:nvPicPr>
                      <p:cNvPr id="91141" name="Object 5">
                        <a:extLst>
                          <a:ext uri="{FF2B5EF4-FFF2-40B4-BE49-F238E27FC236}">
                            <a16:creationId xmlns:a16="http://schemas.microsoft.com/office/drawing/2014/main" id="{D3F77690-F245-4A57-9723-F175D49611C1}"/>
                          </a:ext>
                        </a:extLst>
                      </p:cNvPr>
                      <p:cNvPicPr>
                        <a:picLocks noChangeAspect="1" noChangeArrowheads="1"/>
                      </p:cNvPicPr>
                      <p:nvPr/>
                    </p:nvPicPr>
                    <p:blipFill>
                      <a:blip r:embed="rId15"/>
                      <a:srcRect/>
                      <a:stretch>
                        <a:fillRect/>
                      </a:stretch>
                    </p:blipFill>
                    <p:spPr bwMode="auto">
                      <a:xfrm>
                        <a:off x="3048000" y="5965692"/>
                        <a:ext cx="859205" cy="563312"/>
                      </a:xfrm>
                      <a:prstGeom prst="rect">
                        <a:avLst/>
                      </a:prstGeom>
                      <a:noFill/>
                      <a:ln>
                        <a:noFill/>
                      </a:ln>
                    </p:spPr>
                  </p:pic>
                </p:oleObj>
              </mc:Fallback>
            </mc:AlternateContent>
          </a:graphicData>
        </a:graphic>
      </p:graphicFrame>
      <p:graphicFrame>
        <p:nvGraphicFramePr>
          <p:cNvPr id="27" name="Object 9">
            <a:extLst>
              <a:ext uri="{FF2B5EF4-FFF2-40B4-BE49-F238E27FC236}">
                <a16:creationId xmlns:a16="http://schemas.microsoft.com/office/drawing/2014/main" id="{8C958B54-D634-4239-BA41-D060AC47024A}"/>
              </a:ext>
            </a:extLst>
          </p:cNvPr>
          <p:cNvGraphicFramePr>
            <a:graphicFrameLocks noChangeAspect="1"/>
          </p:cNvGraphicFramePr>
          <p:nvPr>
            <p:extLst>
              <p:ext uri="{D42A27DB-BD31-4B8C-83A1-F6EECF244321}">
                <p14:modId xmlns:p14="http://schemas.microsoft.com/office/powerpoint/2010/main" val="1226616586"/>
              </p:ext>
            </p:extLst>
          </p:nvPr>
        </p:nvGraphicFramePr>
        <p:xfrm>
          <a:off x="6477000" y="5930801"/>
          <a:ext cx="4713287" cy="649288"/>
        </p:xfrm>
        <a:graphic>
          <a:graphicData uri="http://schemas.openxmlformats.org/presentationml/2006/ole">
            <mc:AlternateContent xmlns:mc="http://schemas.openxmlformats.org/markup-compatibility/2006">
              <mc:Choice xmlns:v="urn:schemas-microsoft-com:vml" Requires="v">
                <p:oleObj name="Equation" r:id="rId16" imgW="1981080" imgH="253800" progId="Equation.DSMT4">
                  <p:embed/>
                </p:oleObj>
              </mc:Choice>
              <mc:Fallback>
                <p:oleObj name="Equation" r:id="rId16" imgW="1981080" imgH="253800" progId="Equation.DSMT4">
                  <p:embed/>
                  <p:pic>
                    <p:nvPicPr>
                      <p:cNvPr id="91145" name="Object 9">
                        <a:extLst>
                          <a:ext uri="{FF2B5EF4-FFF2-40B4-BE49-F238E27FC236}">
                            <a16:creationId xmlns:a16="http://schemas.microsoft.com/office/drawing/2014/main" id="{80728B6D-1D6E-478B-ACF4-A0E9F996F282}"/>
                          </a:ext>
                        </a:extLst>
                      </p:cNvPr>
                      <p:cNvPicPr>
                        <a:picLocks noChangeAspect="1" noChangeArrowheads="1"/>
                      </p:cNvPicPr>
                      <p:nvPr/>
                    </p:nvPicPr>
                    <p:blipFill>
                      <a:blip r:embed="rId17"/>
                      <a:srcRect/>
                      <a:stretch>
                        <a:fillRect/>
                      </a:stretch>
                    </p:blipFill>
                    <p:spPr bwMode="auto">
                      <a:xfrm>
                        <a:off x="6477000" y="5930801"/>
                        <a:ext cx="471328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22" name="矩形 21">
                <a:extLst>
                  <a:ext uri="{FF2B5EF4-FFF2-40B4-BE49-F238E27FC236}">
                    <a16:creationId xmlns:a16="http://schemas.microsoft.com/office/drawing/2014/main" id="{6185F9E2-42AA-4C8C-84DD-53C9046B8AC3}"/>
                  </a:ext>
                </a:extLst>
              </p:cNvPr>
              <p:cNvSpPr/>
              <p:nvPr/>
            </p:nvSpPr>
            <p:spPr>
              <a:xfrm>
                <a:off x="785886" y="2916404"/>
                <a:ext cx="10767769" cy="954107"/>
              </a:xfrm>
              <a:prstGeom prst="rect">
                <a:avLst/>
              </a:prstGeom>
            </p:spPr>
            <p:txBody>
              <a:bodyPr wrap="square">
                <a:spAutoFit/>
              </a:bodyPr>
              <a:lstStyle/>
              <a:p>
                <a:pPr indent="457200"/>
                <a:r>
                  <a:rPr lang="zh-CN" altLang="en-US" sz="2800" b="1">
                    <a:solidFill>
                      <a:srgbClr val="FF0000"/>
                    </a:solidFill>
                    <a:latin typeface="+mn-ea"/>
                    <a:ea typeface="+mn-ea"/>
                  </a:rPr>
                  <a:t>自阻抗</a:t>
                </a:r>
                <a:r>
                  <a:rPr lang="en-US" altLang="zh-CN" sz="2800" b="1">
                    <a:latin typeface="+mn-ea"/>
                    <a:ea typeface="+mn-ea"/>
                  </a:rPr>
                  <a:t>×</a:t>
                </a:r>
                <a:r>
                  <a:rPr lang="zh-CN" altLang="en-US" sz="2800" b="1" dirty="0">
                    <a:latin typeface="+mn-ea"/>
                    <a:ea typeface="+mn-ea"/>
                  </a:rPr>
                  <a:t>本网孔</a:t>
                </a:r>
                <a:r>
                  <a:rPr lang="zh-CN" altLang="en-US" sz="2800" b="1">
                    <a:latin typeface="+mn-ea"/>
                    <a:ea typeface="+mn-ea"/>
                  </a:rPr>
                  <a:t>的网孔电流</a:t>
                </a:r>
                <a:r>
                  <a:rPr lang="zh-CN" altLang="en-US" sz="2800" b="1">
                    <a:solidFill>
                      <a:srgbClr val="FF0000"/>
                    </a:solidFill>
                    <a:latin typeface="+mn-ea"/>
                    <a:ea typeface="+mn-ea"/>
                  </a:rPr>
                  <a:t>相量</a:t>
                </a:r>
                <a:r>
                  <a:rPr lang="en-US" altLang="zh-CN" sz="2800" b="1">
                    <a:latin typeface="+mn-ea"/>
                    <a:ea typeface="+mn-ea"/>
                  </a:rPr>
                  <a:t>+</a:t>
                </a:r>
                <a14:m>
                  <m:oMath xmlns:m="http://schemas.openxmlformats.org/officeDocument/2006/math">
                    <m:r>
                      <a:rPr lang="pt-BR" altLang="zh-CN" sz="2800" b="1" i="1" smtClean="0">
                        <a:solidFill>
                          <a:schemeClr val="tx1"/>
                        </a:solidFill>
                        <a:latin typeface="Cambria Math"/>
                        <a:ea typeface="+mn-ea"/>
                      </a:rPr>
                      <m:t>∑</m:t>
                    </m:r>
                  </m:oMath>
                </a14:m>
                <a:r>
                  <a:rPr lang="en-US" altLang="zh-CN" sz="2800" b="1">
                    <a:latin typeface="+mn-ea"/>
                    <a:ea typeface="+mn-ea"/>
                  </a:rPr>
                  <a:t>(</a:t>
                </a:r>
                <a:r>
                  <a:rPr lang="zh-CN" altLang="en-US" sz="2800" b="1">
                    <a:solidFill>
                      <a:srgbClr val="FF0000"/>
                    </a:solidFill>
                    <a:latin typeface="+mn-ea"/>
                    <a:ea typeface="+mn-ea"/>
                  </a:rPr>
                  <a:t>互阻抗</a:t>
                </a:r>
                <a:r>
                  <a:rPr lang="en-US" altLang="zh-CN" sz="2800" b="1">
                    <a:latin typeface="+mn-ea"/>
                    <a:ea typeface="+mn-ea"/>
                  </a:rPr>
                  <a:t>×</a:t>
                </a:r>
                <a:r>
                  <a:rPr lang="zh-CN" altLang="en-US" sz="2800" b="1" dirty="0">
                    <a:latin typeface="+mn-ea"/>
                    <a:ea typeface="+mn-ea"/>
                  </a:rPr>
                  <a:t>相邻网孔</a:t>
                </a:r>
                <a:r>
                  <a:rPr lang="zh-CN" altLang="en-US" sz="2800" b="1">
                    <a:latin typeface="+mn-ea"/>
                    <a:ea typeface="+mn-ea"/>
                  </a:rPr>
                  <a:t>的网孔电流</a:t>
                </a:r>
                <a:r>
                  <a:rPr lang="zh-CN" altLang="en-US" sz="2800" b="1">
                    <a:solidFill>
                      <a:srgbClr val="FF0000"/>
                    </a:solidFill>
                    <a:latin typeface="+mn-ea"/>
                    <a:ea typeface="+mn-ea"/>
                  </a:rPr>
                  <a:t>相量</a:t>
                </a:r>
                <a:r>
                  <a:rPr lang="en-US" altLang="zh-CN" sz="2800" b="1">
                    <a:latin typeface="+mn-ea"/>
                    <a:ea typeface="+mn-ea"/>
                  </a:rPr>
                  <a:t>)=</a:t>
                </a:r>
                <a:r>
                  <a:rPr lang="zh-CN" altLang="en-US" sz="2800" b="1" dirty="0">
                    <a:latin typeface="+mn-ea"/>
                    <a:ea typeface="+mn-ea"/>
                  </a:rPr>
                  <a:t>本网孔中沿网孔电流方向所</a:t>
                </a:r>
                <a:r>
                  <a:rPr lang="zh-CN" altLang="en-US" sz="2800" b="1">
                    <a:latin typeface="+mn-ea"/>
                    <a:ea typeface="+mn-ea"/>
                  </a:rPr>
                  <a:t>含电压源电压</a:t>
                </a:r>
                <a:r>
                  <a:rPr lang="zh-CN" altLang="en-US" sz="2800" b="1">
                    <a:solidFill>
                      <a:srgbClr val="FF0000"/>
                    </a:solidFill>
                    <a:latin typeface="+mn-ea"/>
                    <a:ea typeface="+mn-ea"/>
                  </a:rPr>
                  <a:t>相量</a:t>
                </a:r>
                <a:r>
                  <a:rPr lang="zh-CN" altLang="en-US" sz="2800" b="1">
                    <a:latin typeface="+mn-ea"/>
                    <a:ea typeface="+mn-ea"/>
                  </a:rPr>
                  <a:t>升</a:t>
                </a:r>
                <a:r>
                  <a:rPr lang="zh-CN" altLang="en-US" sz="2800" b="1" dirty="0">
                    <a:latin typeface="+mn-ea"/>
                    <a:ea typeface="+mn-ea"/>
                  </a:rPr>
                  <a:t>的代数和。</a:t>
                </a:r>
              </a:p>
            </p:txBody>
          </p:sp>
        </mc:Choice>
        <mc:Fallback xmlns="">
          <p:sp>
            <p:nvSpPr>
              <p:cNvPr id="22" name="矩形 21">
                <a:extLst>
                  <a:ext uri="{FF2B5EF4-FFF2-40B4-BE49-F238E27FC236}">
                    <a16:creationId xmlns:a16="http://schemas.microsoft.com/office/drawing/2014/main" id="{6185F9E2-42AA-4C8C-84DD-53C9046B8AC3}"/>
                  </a:ext>
                </a:extLst>
              </p:cNvPr>
              <p:cNvSpPr>
                <a:spLocks noRot="1" noChangeAspect="1" noMove="1" noResize="1" noEditPoints="1" noAdjustHandles="1" noChangeArrowheads="1" noChangeShapeType="1" noTextEdit="1"/>
              </p:cNvSpPr>
              <p:nvPr/>
            </p:nvSpPr>
            <p:spPr>
              <a:xfrm>
                <a:off x="785886" y="2916404"/>
                <a:ext cx="10767769" cy="954107"/>
              </a:xfrm>
              <a:prstGeom prst="rect">
                <a:avLst/>
              </a:prstGeom>
              <a:blipFill>
                <a:blip r:embed="rId18"/>
                <a:stretch>
                  <a:fillRect l="-1189" t="-7643" r="-2378" b="-1656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390212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147"/>
                                        </p:tgtEl>
                                        <p:attrNameLst>
                                          <p:attrName>style.visibility</p:attrName>
                                        </p:attrNameLst>
                                      </p:cBhvr>
                                      <p:to>
                                        <p:strVal val="visible"/>
                                      </p:to>
                                    </p:set>
                                    <p:anim calcmode="lin" valueType="num">
                                      <p:cBhvr additive="base">
                                        <p:cTn id="7" dur="500" fill="hold"/>
                                        <p:tgtEl>
                                          <p:spTgt spid="91147"/>
                                        </p:tgtEl>
                                        <p:attrNameLst>
                                          <p:attrName>ppt_x</p:attrName>
                                        </p:attrNameLst>
                                      </p:cBhvr>
                                      <p:tavLst>
                                        <p:tav tm="0">
                                          <p:val>
                                            <p:strVal val="0-#ppt_w/2"/>
                                          </p:val>
                                        </p:tav>
                                        <p:tav tm="100000">
                                          <p:val>
                                            <p:strVal val="#ppt_x"/>
                                          </p:val>
                                        </p:tav>
                                      </p:tavLst>
                                    </p:anim>
                                    <p:anim calcmode="lin" valueType="num">
                                      <p:cBhvr additive="base">
                                        <p:cTn id="8" dur="500" fill="hold"/>
                                        <p:tgtEl>
                                          <p:spTgt spid="9114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22"/>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91138"/>
                                        </p:tgtEl>
                                        <p:attrNameLst>
                                          <p:attrName>style.visibility</p:attrName>
                                        </p:attrNameLst>
                                      </p:cBhvr>
                                      <p:to>
                                        <p:strVal val="visible"/>
                                      </p:to>
                                    </p:set>
                                    <p:anim calcmode="lin" valueType="num">
                                      <p:cBhvr additive="base">
                                        <p:cTn id="21" dur="500" fill="hold"/>
                                        <p:tgtEl>
                                          <p:spTgt spid="91138"/>
                                        </p:tgtEl>
                                        <p:attrNameLst>
                                          <p:attrName>ppt_x</p:attrName>
                                        </p:attrNameLst>
                                      </p:cBhvr>
                                      <p:tavLst>
                                        <p:tav tm="0">
                                          <p:val>
                                            <p:strVal val="0-#ppt_w/2"/>
                                          </p:val>
                                        </p:tav>
                                        <p:tav tm="100000">
                                          <p:val>
                                            <p:strVal val="#ppt_x"/>
                                          </p:val>
                                        </p:tav>
                                      </p:tavLst>
                                    </p:anim>
                                    <p:anim calcmode="lin" valueType="num">
                                      <p:cBhvr additive="base">
                                        <p:cTn id="22" dur="500" fill="hold"/>
                                        <p:tgtEl>
                                          <p:spTgt spid="91138"/>
                                        </p:tgtEl>
                                        <p:attrNameLst>
                                          <p:attrName>ppt_y</p:attrName>
                                        </p:attrNameLst>
                                      </p:cBhvr>
                                      <p:tavLst>
                                        <p:tav tm="0">
                                          <p:val>
                                            <p:strVal val="#ppt_y"/>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8" fill="hold" nodeType="clickEffect">
                                  <p:stCondLst>
                                    <p:cond delay="0"/>
                                  </p:stCondLst>
                                  <p:childTnLst>
                                    <p:set>
                                      <p:cBhvr>
                                        <p:cTn id="26" dur="1" fill="hold">
                                          <p:stCondLst>
                                            <p:cond delay="0"/>
                                          </p:stCondLst>
                                        </p:cTn>
                                        <p:tgtEl>
                                          <p:spTgt spid="91139"/>
                                        </p:tgtEl>
                                        <p:attrNameLst>
                                          <p:attrName>style.visibility</p:attrName>
                                        </p:attrNameLst>
                                      </p:cBhvr>
                                      <p:to>
                                        <p:strVal val="visible"/>
                                      </p:to>
                                    </p:set>
                                    <p:anim calcmode="lin" valueType="num">
                                      <p:cBhvr additive="base">
                                        <p:cTn id="27" dur="500" fill="hold"/>
                                        <p:tgtEl>
                                          <p:spTgt spid="91139"/>
                                        </p:tgtEl>
                                        <p:attrNameLst>
                                          <p:attrName>ppt_x</p:attrName>
                                        </p:attrNameLst>
                                      </p:cBhvr>
                                      <p:tavLst>
                                        <p:tav tm="0">
                                          <p:val>
                                            <p:strVal val="0-#ppt_w/2"/>
                                          </p:val>
                                        </p:tav>
                                        <p:tav tm="100000">
                                          <p:val>
                                            <p:strVal val="#ppt_x"/>
                                          </p:val>
                                        </p:tav>
                                      </p:tavLst>
                                    </p:anim>
                                    <p:anim calcmode="lin" valueType="num">
                                      <p:cBhvr additive="base">
                                        <p:cTn id="28" dur="500" fill="hold"/>
                                        <p:tgtEl>
                                          <p:spTgt spid="91139"/>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91140"/>
                                        </p:tgtEl>
                                        <p:attrNameLst>
                                          <p:attrName>style.visibility</p:attrName>
                                        </p:attrNameLst>
                                      </p:cBhvr>
                                      <p:to>
                                        <p:strVal val="visible"/>
                                      </p:to>
                                    </p:set>
                                    <p:anim calcmode="lin" valueType="num">
                                      <p:cBhvr additive="base">
                                        <p:cTn id="33" dur="500" fill="hold"/>
                                        <p:tgtEl>
                                          <p:spTgt spid="91140"/>
                                        </p:tgtEl>
                                        <p:attrNameLst>
                                          <p:attrName>ppt_x</p:attrName>
                                        </p:attrNameLst>
                                      </p:cBhvr>
                                      <p:tavLst>
                                        <p:tav tm="0">
                                          <p:val>
                                            <p:strVal val="0-#ppt_w/2"/>
                                          </p:val>
                                        </p:tav>
                                        <p:tav tm="100000">
                                          <p:val>
                                            <p:strVal val="#ppt_x"/>
                                          </p:val>
                                        </p:tav>
                                      </p:tavLst>
                                    </p:anim>
                                    <p:anim calcmode="lin" valueType="num">
                                      <p:cBhvr additive="base">
                                        <p:cTn id="34" dur="500" fill="hold"/>
                                        <p:tgtEl>
                                          <p:spTgt spid="91140"/>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500"/>
                            </p:stCondLst>
                            <p:childTnLst>
                              <p:par>
                                <p:cTn id="36" presetID="1" presetClass="entr" presetSubtype="0" fill="hold" nodeType="afterEffect">
                                  <p:stCondLst>
                                    <p:cond delay="0"/>
                                  </p:stCondLst>
                                  <p:childTnLst>
                                    <p:set>
                                      <p:cBhvr>
                                        <p:cTn id="37" dur="1" fill="hold">
                                          <p:stCondLst>
                                            <p:cond delay="499"/>
                                          </p:stCondLst>
                                        </p:cTn>
                                        <p:tgtEl>
                                          <p:spTgt spid="91141"/>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91142"/>
                                        </p:tgtEl>
                                        <p:attrNameLst>
                                          <p:attrName>style.visibility</p:attrName>
                                        </p:attrNameLst>
                                      </p:cBhvr>
                                      <p:to>
                                        <p:strVal val="visible"/>
                                      </p:to>
                                    </p:set>
                                    <p:anim calcmode="lin" valueType="num">
                                      <p:cBhvr additive="base">
                                        <p:cTn id="42" dur="500" fill="hold"/>
                                        <p:tgtEl>
                                          <p:spTgt spid="91142"/>
                                        </p:tgtEl>
                                        <p:attrNameLst>
                                          <p:attrName>ppt_x</p:attrName>
                                        </p:attrNameLst>
                                      </p:cBhvr>
                                      <p:tavLst>
                                        <p:tav tm="0">
                                          <p:val>
                                            <p:strVal val="0-#ppt_w/2"/>
                                          </p:val>
                                        </p:tav>
                                        <p:tav tm="100000">
                                          <p:val>
                                            <p:strVal val="#ppt_x"/>
                                          </p:val>
                                        </p:tav>
                                      </p:tavLst>
                                    </p:anim>
                                    <p:anim calcmode="lin" valueType="num">
                                      <p:cBhvr additive="base">
                                        <p:cTn id="43" dur="500" fill="hold"/>
                                        <p:tgtEl>
                                          <p:spTgt spid="91142"/>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500"/>
                            </p:stCondLst>
                            <p:childTnLst>
                              <p:par>
                                <p:cTn id="45" presetID="2" presetClass="entr" presetSubtype="2" fill="hold" nodeType="afterEffect">
                                  <p:stCondLst>
                                    <p:cond delay="0"/>
                                  </p:stCondLst>
                                  <p:childTnLst>
                                    <p:set>
                                      <p:cBhvr>
                                        <p:cTn id="46" dur="1" fill="hold">
                                          <p:stCondLst>
                                            <p:cond delay="0"/>
                                          </p:stCondLst>
                                        </p:cTn>
                                        <p:tgtEl>
                                          <p:spTgt spid="91143"/>
                                        </p:tgtEl>
                                        <p:attrNameLst>
                                          <p:attrName>style.visibility</p:attrName>
                                        </p:attrNameLst>
                                      </p:cBhvr>
                                      <p:to>
                                        <p:strVal val="visible"/>
                                      </p:to>
                                    </p:set>
                                    <p:anim calcmode="lin" valueType="num">
                                      <p:cBhvr additive="base">
                                        <p:cTn id="47" dur="500" fill="hold"/>
                                        <p:tgtEl>
                                          <p:spTgt spid="91143"/>
                                        </p:tgtEl>
                                        <p:attrNameLst>
                                          <p:attrName>ppt_x</p:attrName>
                                        </p:attrNameLst>
                                      </p:cBhvr>
                                      <p:tavLst>
                                        <p:tav tm="0">
                                          <p:val>
                                            <p:strVal val="1+#ppt_w/2"/>
                                          </p:val>
                                        </p:tav>
                                        <p:tav tm="100000">
                                          <p:val>
                                            <p:strVal val="#ppt_x"/>
                                          </p:val>
                                        </p:tav>
                                      </p:tavLst>
                                    </p:anim>
                                    <p:anim calcmode="lin" valueType="num">
                                      <p:cBhvr additive="base">
                                        <p:cTn id="48" dur="500" fill="hold"/>
                                        <p:tgtEl>
                                          <p:spTgt spid="91143"/>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91144"/>
                                        </p:tgtEl>
                                        <p:attrNameLst>
                                          <p:attrName>style.visibility</p:attrName>
                                        </p:attrNameLst>
                                      </p:cBhvr>
                                      <p:to>
                                        <p:strVal val="visible"/>
                                      </p:to>
                                    </p:set>
                                    <p:anim calcmode="lin" valueType="num">
                                      <p:cBhvr additive="base">
                                        <p:cTn id="53" dur="500" fill="hold"/>
                                        <p:tgtEl>
                                          <p:spTgt spid="91144"/>
                                        </p:tgtEl>
                                        <p:attrNameLst>
                                          <p:attrName>ppt_x</p:attrName>
                                        </p:attrNameLst>
                                      </p:cBhvr>
                                      <p:tavLst>
                                        <p:tav tm="0">
                                          <p:val>
                                            <p:strVal val="0-#ppt_w/2"/>
                                          </p:val>
                                        </p:tav>
                                        <p:tav tm="100000">
                                          <p:val>
                                            <p:strVal val="#ppt_x"/>
                                          </p:val>
                                        </p:tav>
                                      </p:tavLst>
                                    </p:anim>
                                    <p:anim calcmode="lin" valueType="num">
                                      <p:cBhvr additive="base">
                                        <p:cTn id="54" dur="500" fill="hold"/>
                                        <p:tgtEl>
                                          <p:spTgt spid="91144"/>
                                        </p:tgtEl>
                                        <p:attrNameLst>
                                          <p:attrName>ppt_y</p:attrName>
                                        </p:attrNameLst>
                                      </p:cBhvr>
                                      <p:tavLst>
                                        <p:tav tm="0">
                                          <p:val>
                                            <p:strVal val="#ppt_y"/>
                                          </p:val>
                                        </p:tav>
                                        <p:tav tm="100000">
                                          <p:val>
                                            <p:strVal val="#ppt_y"/>
                                          </p:val>
                                        </p:tav>
                                      </p:tavLst>
                                    </p:anim>
                                  </p:childTnLst>
                                </p:cTn>
                              </p:par>
                            </p:childTnLst>
                          </p:cTn>
                        </p:par>
                        <p:par>
                          <p:cTn id="55" fill="hold">
                            <p:stCondLst>
                              <p:cond delay="500"/>
                            </p:stCondLst>
                            <p:childTnLst>
                              <p:par>
                                <p:cTn id="56" presetID="2" presetClass="entr" presetSubtype="2" fill="hold" nodeType="afterEffect">
                                  <p:stCondLst>
                                    <p:cond delay="0"/>
                                  </p:stCondLst>
                                  <p:childTnLst>
                                    <p:set>
                                      <p:cBhvr>
                                        <p:cTn id="57" dur="1" fill="hold">
                                          <p:stCondLst>
                                            <p:cond delay="0"/>
                                          </p:stCondLst>
                                        </p:cTn>
                                        <p:tgtEl>
                                          <p:spTgt spid="91145"/>
                                        </p:tgtEl>
                                        <p:attrNameLst>
                                          <p:attrName>style.visibility</p:attrName>
                                        </p:attrNameLst>
                                      </p:cBhvr>
                                      <p:to>
                                        <p:strVal val="visible"/>
                                      </p:to>
                                    </p:set>
                                    <p:anim calcmode="lin" valueType="num">
                                      <p:cBhvr additive="base">
                                        <p:cTn id="58" dur="500" fill="hold"/>
                                        <p:tgtEl>
                                          <p:spTgt spid="91145"/>
                                        </p:tgtEl>
                                        <p:attrNameLst>
                                          <p:attrName>ppt_x</p:attrName>
                                        </p:attrNameLst>
                                      </p:cBhvr>
                                      <p:tavLst>
                                        <p:tav tm="0">
                                          <p:val>
                                            <p:strVal val="1+#ppt_w/2"/>
                                          </p:val>
                                        </p:tav>
                                        <p:tav tm="100000">
                                          <p:val>
                                            <p:strVal val="#ppt_x"/>
                                          </p:val>
                                        </p:tav>
                                      </p:tavLst>
                                    </p:anim>
                                    <p:anim calcmode="lin" valueType="num">
                                      <p:cBhvr additive="base">
                                        <p:cTn id="59" dur="500" fill="hold"/>
                                        <p:tgtEl>
                                          <p:spTgt spid="91145"/>
                                        </p:tgtEl>
                                        <p:attrNameLst>
                                          <p:attrName>ppt_y</p:attrName>
                                        </p:attrNameLst>
                                      </p:cBhvr>
                                      <p:tavLst>
                                        <p:tav tm="0">
                                          <p:val>
                                            <p:strVal val="#ppt_y"/>
                                          </p:val>
                                        </p:tav>
                                        <p:tav tm="100000">
                                          <p:val>
                                            <p:strVal val="#ppt_y"/>
                                          </p:val>
                                        </p:tav>
                                      </p:tavLst>
                                    </p:anim>
                                  </p:childTnLst>
                                </p:cTn>
                              </p:par>
                            </p:childTnLst>
                          </p:cTn>
                        </p:par>
                        <p:par>
                          <p:cTn id="60" fill="hold">
                            <p:stCondLst>
                              <p:cond delay="1000"/>
                            </p:stCondLst>
                            <p:childTnLst>
                              <p:par>
                                <p:cTn id="61" presetID="1" presetClass="entr" presetSubtype="0" fill="hold" nodeType="afterEffect">
                                  <p:stCondLst>
                                    <p:cond delay="0"/>
                                  </p:stCondLst>
                                  <p:childTnLst>
                                    <p:set>
                                      <p:cBhvr>
                                        <p:cTn id="62" dur="1" fill="hold">
                                          <p:stCondLst>
                                            <p:cond delay="499"/>
                                          </p:stCondLst>
                                        </p:cTn>
                                        <p:tgtEl>
                                          <p:spTgt spid="2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1+#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autoUpdateAnimBg="0"/>
      <p:bldP spid="91140" grpId="0" autoUpdateAnimBg="0"/>
      <p:bldP spid="91142" grpId="0" autoUpdateAnimBg="0"/>
      <p:bldP spid="91144" grpId="0" autoUpdateAnimBg="0"/>
      <p:bldP spid="91147" grpId="0" autoUpdateAnimBg="0"/>
      <p:bldP spid="22" grpId="0"/>
      <p:bldP spid="2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Object 14">
            <a:extLst>
              <a:ext uri="{FF2B5EF4-FFF2-40B4-BE49-F238E27FC236}">
                <a16:creationId xmlns:a16="http://schemas.microsoft.com/office/drawing/2014/main" id="{97DB32D7-033F-4465-BC0D-9F00A6457999}"/>
              </a:ext>
            </a:extLst>
          </p:cNvPr>
          <p:cNvGraphicFramePr>
            <a:graphicFrameLocks noChangeAspect="1"/>
          </p:cNvGraphicFramePr>
          <p:nvPr>
            <p:extLst>
              <p:ext uri="{D42A27DB-BD31-4B8C-83A1-F6EECF244321}">
                <p14:modId xmlns:p14="http://schemas.microsoft.com/office/powerpoint/2010/main" val="1593882332"/>
              </p:ext>
            </p:extLst>
          </p:nvPr>
        </p:nvGraphicFramePr>
        <p:xfrm>
          <a:off x="5718207" y="-19320"/>
          <a:ext cx="2854325" cy="1062038"/>
        </p:xfrm>
        <a:graphic>
          <a:graphicData uri="http://schemas.openxmlformats.org/presentationml/2006/ole">
            <mc:AlternateContent xmlns:mc="http://schemas.openxmlformats.org/markup-compatibility/2006">
              <mc:Choice xmlns:v="urn:schemas-microsoft-com:vml" Requires="v">
                <p:oleObj name="Equation" r:id="rId2" imgW="1130040" imgH="419040" progId="Equation.DSMT4">
                  <p:embed/>
                </p:oleObj>
              </mc:Choice>
              <mc:Fallback>
                <p:oleObj name="Equation" r:id="rId2" imgW="1130040" imgH="419040" progId="Equation.DSMT4">
                  <p:embed/>
                  <p:pic>
                    <p:nvPicPr>
                      <p:cNvPr id="58" name="Object 14">
                        <a:extLst>
                          <a:ext uri="{FF2B5EF4-FFF2-40B4-BE49-F238E27FC236}">
                            <a16:creationId xmlns:a16="http://schemas.microsoft.com/office/drawing/2014/main" id="{97DB32D7-033F-4465-BC0D-9F00A6457999}"/>
                          </a:ext>
                        </a:extLst>
                      </p:cNvPr>
                      <p:cNvPicPr>
                        <a:picLocks noChangeAspect="1" noChangeArrowheads="1"/>
                      </p:cNvPicPr>
                      <p:nvPr/>
                    </p:nvPicPr>
                    <p:blipFill>
                      <a:blip r:embed="rId3"/>
                      <a:srcRect/>
                      <a:stretch>
                        <a:fillRect/>
                      </a:stretch>
                    </p:blipFill>
                    <p:spPr bwMode="auto">
                      <a:xfrm>
                        <a:off x="5718207" y="-19320"/>
                        <a:ext cx="285432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9" name="Object 14">
            <a:extLst>
              <a:ext uri="{FF2B5EF4-FFF2-40B4-BE49-F238E27FC236}">
                <a16:creationId xmlns:a16="http://schemas.microsoft.com/office/drawing/2014/main" id="{D8C0D094-D8DB-48E7-BB6A-2594D9D81427}"/>
              </a:ext>
            </a:extLst>
          </p:cNvPr>
          <p:cNvGraphicFramePr>
            <a:graphicFrameLocks noChangeAspect="1"/>
          </p:cNvGraphicFramePr>
          <p:nvPr>
            <p:extLst>
              <p:ext uri="{D42A27DB-BD31-4B8C-83A1-F6EECF244321}">
                <p14:modId xmlns:p14="http://schemas.microsoft.com/office/powerpoint/2010/main" val="358974943"/>
              </p:ext>
            </p:extLst>
          </p:nvPr>
        </p:nvGraphicFramePr>
        <p:xfrm>
          <a:off x="8629099" y="17361"/>
          <a:ext cx="2308225" cy="1062038"/>
        </p:xfrm>
        <a:graphic>
          <a:graphicData uri="http://schemas.openxmlformats.org/presentationml/2006/ole">
            <mc:AlternateContent xmlns:mc="http://schemas.openxmlformats.org/markup-compatibility/2006">
              <mc:Choice xmlns:v="urn:schemas-microsoft-com:vml" Requires="v">
                <p:oleObj name="Equation" r:id="rId4" imgW="914400" imgH="419040" progId="Equation.DSMT4">
                  <p:embed/>
                </p:oleObj>
              </mc:Choice>
              <mc:Fallback>
                <p:oleObj name="Equation" r:id="rId4" imgW="914400" imgH="419040" progId="Equation.DSMT4">
                  <p:embed/>
                  <p:pic>
                    <p:nvPicPr>
                      <p:cNvPr id="59" name="Object 14">
                        <a:extLst>
                          <a:ext uri="{FF2B5EF4-FFF2-40B4-BE49-F238E27FC236}">
                            <a16:creationId xmlns:a16="http://schemas.microsoft.com/office/drawing/2014/main" id="{D8C0D094-D8DB-48E7-BB6A-2594D9D81427}"/>
                          </a:ext>
                        </a:extLst>
                      </p:cNvPr>
                      <p:cNvPicPr>
                        <a:picLocks noChangeAspect="1" noChangeArrowheads="1"/>
                      </p:cNvPicPr>
                      <p:nvPr/>
                    </p:nvPicPr>
                    <p:blipFill>
                      <a:blip r:embed="rId5"/>
                      <a:srcRect/>
                      <a:stretch>
                        <a:fillRect/>
                      </a:stretch>
                    </p:blipFill>
                    <p:spPr bwMode="auto">
                      <a:xfrm>
                        <a:off x="8629099" y="17361"/>
                        <a:ext cx="2308225"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0" name="Object 14">
            <a:extLst>
              <a:ext uri="{FF2B5EF4-FFF2-40B4-BE49-F238E27FC236}">
                <a16:creationId xmlns:a16="http://schemas.microsoft.com/office/drawing/2014/main" id="{186988D1-E3AB-4C40-8643-0F1EE4EAEE90}"/>
              </a:ext>
            </a:extLst>
          </p:cNvPr>
          <p:cNvGraphicFramePr>
            <a:graphicFrameLocks noChangeAspect="1"/>
          </p:cNvGraphicFramePr>
          <p:nvPr/>
        </p:nvGraphicFramePr>
        <p:xfrm>
          <a:off x="793550" y="3389446"/>
          <a:ext cx="8307388" cy="3313113"/>
        </p:xfrm>
        <a:graphic>
          <a:graphicData uri="http://schemas.openxmlformats.org/presentationml/2006/ole">
            <mc:AlternateContent xmlns:mc="http://schemas.openxmlformats.org/markup-compatibility/2006">
              <mc:Choice xmlns:v="urn:schemas-microsoft-com:vml" Requires="v">
                <p:oleObj name="Equation" r:id="rId6" imgW="3288960" imgH="1307880" progId="Equation.DSMT4">
                  <p:embed/>
                </p:oleObj>
              </mc:Choice>
              <mc:Fallback>
                <p:oleObj name="Equation" r:id="rId6" imgW="3288960" imgH="1307880" progId="Equation.DSMT4">
                  <p:embed/>
                  <p:pic>
                    <p:nvPicPr>
                      <p:cNvPr id="60" name="Object 14">
                        <a:extLst>
                          <a:ext uri="{FF2B5EF4-FFF2-40B4-BE49-F238E27FC236}">
                            <a16:creationId xmlns:a16="http://schemas.microsoft.com/office/drawing/2014/main" id="{186988D1-E3AB-4C40-8643-0F1EE4EAEE90}"/>
                          </a:ext>
                        </a:extLst>
                      </p:cNvPr>
                      <p:cNvPicPr>
                        <a:picLocks noChangeAspect="1" noChangeArrowheads="1"/>
                      </p:cNvPicPr>
                      <p:nvPr/>
                    </p:nvPicPr>
                    <p:blipFill>
                      <a:blip r:embed="rId7"/>
                      <a:srcRect/>
                      <a:stretch>
                        <a:fillRect/>
                      </a:stretch>
                    </p:blipFill>
                    <p:spPr bwMode="auto">
                      <a:xfrm>
                        <a:off x="793550" y="3389446"/>
                        <a:ext cx="8307388" cy="331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 name="文本框 60">
            <a:extLst>
              <a:ext uri="{FF2B5EF4-FFF2-40B4-BE49-F238E27FC236}">
                <a16:creationId xmlns:a16="http://schemas.microsoft.com/office/drawing/2014/main" id="{685B2F2D-6651-4504-9AD0-CEB88255AC4C}"/>
              </a:ext>
            </a:extLst>
          </p:cNvPr>
          <p:cNvSpPr txBox="1"/>
          <p:nvPr/>
        </p:nvSpPr>
        <p:spPr>
          <a:xfrm>
            <a:off x="3603010" y="206005"/>
            <a:ext cx="249299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b="1" dirty="0">
                <a:solidFill>
                  <a:schemeClr val="accent2"/>
                </a:solidFill>
                <a:latin typeface="Verdana"/>
                <a:ea typeface="宋体"/>
              </a:rPr>
              <a:t>已知电源</a:t>
            </a:r>
            <a:r>
              <a:rPr kumimoji="0" lang="zh-CN" altLang="en-US" sz="1800" b="1" i="0" u="none" strike="noStrike" kern="1200" cap="none" spc="0" normalizeH="0" baseline="0" noProof="0" dirty="0">
                <a:ln>
                  <a:noFill/>
                </a:ln>
                <a:solidFill>
                  <a:schemeClr val="accent2"/>
                </a:solidFill>
                <a:effectLst/>
                <a:uLnTx/>
                <a:uFillTx/>
                <a:latin typeface="Verdana"/>
                <a:ea typeface="宋体"/>
              </a:rPr>
              <a:t>有效值相量</a:t>
            </a:r>
            <a:r>
              <a:rPr kumimoji="0" lang="zh-CN" altLang="en-US" sz="1800" b="0" i="0" u="none" strike="noStrike" kern="1200" cap="none" spc="0" normalizeH="0" baseline="0" noProof="0" dirty="0">
                <a:ln>
                  <a:noFill/>
                </a:ln>
                <a:solidFill>
                  <a:srgbClr val="006699"/>
                </a:solidFill>
                <a:effectLst/>
                <a:uLnTx/>
                <a:uFillTx/>
                <a:latin typeface="Verdana"/>
                <a:ea typeface="宋体"/>
                <a:cs typeface="+mn-cs"/>
              </a:rPr>
              <a:t>：</a:t>
            </a:r>
          </a:p>
        </p:txBody>
      </p:sp>
      <p:grpSp>
        <p:nvGrpSpPr>
          <p:cNvPr id="66" name="组合 65">
            <a:extLst>
              <a:ext uri="{FF2B5EF4-FFF2-40B4-BE49-F238E27FC236}">
                <a16:creationId xmlns:a16="http://schemas.microsoft.com/office/drawing/2014/main" id="{3E312FF8-D3DA-4B0F-AB2B-007DCDE6B770}"/>
              </a:ext>
            </a:extLst>
          </p:cNvPr>
          <p:cNvGrpSpPr/>
          <p:nvPr/>
        </p:nvGrpSpPr>
        <p:grpSpPr>
          <a:xfrm>
            <a:off x="265019" y="556864"/>
            <a:ext cx="3451742" cy="2411413"/>
            <a:chOff x="439758" y="850789"/>
            <a:chExt cx="3451742" cy="2411413"/>
          </a:xfrm>
        </p:grpSpPr>
        <p:grpSp>
          <p:nvGrpSpPr>
            <p:cNvPr id="2" name="组合 1">
              <a:extLst>
                <a:ext uri="{FF2B5EF4-FFF2-40B4-BE49-F238E27FC236}">
                  <a16:creationId xmlns:a16="http://schemas.microsoft.com/office/drawing/2014/main" id="{E3A20067-F260-4102-818D-AC24396C227B}"/>
                </a:ext>
              </a:extLst>
            </p:cNvPr>
            <p:cNvGrpSpPr/>
            <p:nvPr/>
          </p:nvGrpSpPr>
          <p:grpSpPr>
            <a:xfrm>
              <a:off x="439758" y="850789"/>
              <a:ext cx="3207268" cy="2411413"/>
              <a:chOff x="2229921" y="200406"/>
              <a:chExt cx="3207268" cy="2411413"/>
            </a:xfrm>
          </p:grpSpPr>
          <p:grpSp>
            <p:nvGrpSpPr>
              <p:cNvPr id="5" name="Group 164">
                <a:extLst>
                  <a:ext uri="{FF2B5EF4-FFF2-40B4-BE49-F238E27FC236}">
                    <a16:creationId xmlns:a16="http://schemas.microsoft.com/office/drawing/2014/main" id="{48099B23-ED09-42FA-8D50-B4BC70688ECC}"/>
                  </a:ext>
                </a:extLst>
              </p:cNvPr>
              <p:cNvGrpSpPr>
                <a:grpSpLocks/>
              </p:cNvGrpSpPr>
              <p:nvPr/>
            </p:nvGrpSpPr>
            <p:grpSpPr bwMode="auto">
              <a:xfrm>
                <a:off x="2632076" y="200406"/>
                <a:ext cx="2805113" cy="2266950"/>
                <a:chOff x="3007" y="890"/>
                <a:chExt cx="1767" cy="1428"/>
              </a:xfrm>
            </p:grpSpPr>
            <p:grpSp>
              <p:nvGrpSpPr>
                <p:cNvPr id="19" name="Group 115">
                  <a:extLst>
                    <a:ext uri="{FF2B5EF4-FFF2-40B4-BE49-F238E27FC236}">
                      <a16:creationId xmlns:a16="http://schemas.microsoft.com/office/drawing/2014/main" id="{C08C3ACE-7CE9-4CD5-A227-C64F0DF3EFE9}"/>
                    </a:ext>
                  </a:extLst>
                </p:cNvPr>
                <p:cNvGrpSpPr>
                  <a:grpSpLocks/>
                </p:cNvGrpSpPr>
                <p:nvPr/>
              </p:nvGrpSpPr>
              <p:grpSpPr bwMode="auto">
                <a:xfrm>
                  <a:off x="4271" y="1303"/>
                  <a:ext cx="227" cy="74"/>
                  <a:chOff x="3216" y="432"/>
                  <a:chExt cx="1536" cy="288"/>
                </a:xfrm>
              </p:grpSpPr>
              <p:sp>
                <p:nvSpPr>
                  <p:cNvPr id="53" name="Freeform 116">
                    <a:extLst>
                      <a:ext uri="{FF2B5EF4-FFF2-40B4-BE49-F238E27FC236}">
                        <a16:creationId xmlns:a16="http://schemas.microsoft.com/office/drawing/2014/main" id="{7672E068-FF79-4B64-8485-1B363FE9A7DB}"/>
                      </a:ext>
                    </a:extLst>
                  </p:cNvPr>
                  <p:cNvSpPr>
                    <a:spLocks/>
                  </p:cNvSpPr>
                  <p:nvPr/>
                </p:nvSpPr>
                <p:spPr bwMode="auto">
                  <a:xfrm>
                    <a:off x="3216" y="432"/>
                    <a:ext cx="384" cy="288"/>
                  </a:xfrm>
                  <a:custGeom>
                    <a:avLst/>
                    <a:gdLst>
                      <a:gd name="T0" fmla="*/ 0 w 384"/>
                      <a:gd name="T1" fmla="*/ 288 h 288"/>
                      <a:gd name="T2" fmla="*/ 48 w 384"/>
                      <a:gd name="T3" fmla="*/ 96 h 288"/>
                      <a:gd name="T4" fmla="*/ 192 w 384"/>
                      <a:gd name="T5" fmla="*/ 0 h 288"/>
                      <a:gd name="T6" fmla="*/ 336 w 384"/>
                      <a:gd name="T7" fmla="*/ 96 h 288"/>
                      <a:gd name="T8" fmla="*/ 384 w 384"/>
                      <a:gd name="T9" fmla="*/ 288 h 288"/>
                      <a:gd name="T10" fmla="*/ 0 60000 65536"/>
                      <a:gd name="T11" fmla="*/ 0 60000 65536"/>
                      <a:gd name="T12" fmla="*/ 0 60000 65536"/>
                      <a:gd name="T13" fmla="*/ 0 60000 65536"/>
                      <a:gd name="T14" fmla="*/ 0 60000 65536"/>
                      <a:gd name="T15" fmla="*/ 0 w 384"/>
                      <a:gd name="T16" fmla="*/ 0 h 288"/>
                      <a:gd name="T17" fmla="*/ 384 w 384"/>
                      <a:gd name="T18" fmla="*/ 288 h 288"/>
                    </a:gdLst>
                    <a:ahLst/>
                    <a:cxnLst>
                      <a:cxn ang="T10">
                        <a:pos x="T0" y="T1"/>
                      </a:cxn>
                      <a:cxn ang="T11">
                        <a:pos x="T2" y="T3"/>
                      </a:cxn>
                      <a:cxn ang="T12">
                        <a:pos x="T4" y="T5"/>
                      </a:cxn>
                      <a:cxn ang="T13">
                        <a:pos x="T6" y="T7"/>
                      </a:cxn>
                      <a:cxn ang="T14">
                        <a:pos x="T8" y="T9"/>
                      </a:cxn>
                    </a:cxnLst>
                    <a:rect l="T15" t="T16" r="T17" b="T18"/>
                    <a:pathLst>
                      <a:path w="384" h="288">
                        <a:moveTo>
                          <a:pt x="0" y="288"/>
                        </a:moveTo>
                        <a:cubicBezTo>
                          <a:pt x="8" y="216"/>
                          <a:pt x="16" y="144"/>
                          <a:pt x="48" y="96"/>
                        </a:cubicBezTo>
                        <a:cubicBezTo>
                          <a:pt x="80" y="48"/>
                          <a:pt x="144" y="0"/>
                          <a:pt x="192" y="0"/>
                        </a:cubicBezTo>
                        <a:cubicBezTo>
                          <a:pt x="240" y="0"/>
                          <a:pt x="304" y="48"/>
                          <a:pt x="336" y="96"/>
                        </a:cubicBezTo>
                        <a:cubicBezTo>
                          <a:pt x="368" y="144"/>
                          <a:pt x="376" y="216"/>
                          <a:pt x="384" y="288"/>
                        </a:cubicBezTo>
                      </a:path>
                    </a:pathLst>
                  </a:custGeom>
                  <a:noFill/>
                  <a:ln w="38100">
                    <a:solidFill>
                      <a:srgbClr val="006699"/>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54" name="Freeform 117">
                    <a:extLst>
                      <a:ext uri="{FF2B5EF4-FFF2-40B4-BE49-F238E27FC236}">
                        <a16:creationId xmlns:a16="http://schemas.microsoft.com/office/drawing/2014/main" id="{0173F293-8AD8-4294-AE64-D22CDF1106CE}"/>
                      </a:ext>
                    </a:extLst>
                  </p:cNvPr>
                  <p:cNvSpPr>
                    <a:spLocks/>
                  </p:cNvSpPr>
                  <p:nvPr/>
                </p:nvSpPr>
                <p:spPr bwMode="auto">
                  <a:xfrm>
                    <a:off x="4368" y="432"/>
                    <a:ext cx="384" cy="288"/>
                  </a:xfrm>
                  <a:custGeom>
                    <a:avLst/>
                    <a:gdLst>
                      <a:gd name="T0" fmla="*/ 0 w 384"/>
                      <a:gd name="T1" fmla="*/ 288 h 288"/>
                      <a:gd name="T2" fmla="*/ 48 w 384"/>
                      <a:gd name="T3" fmla="*/ 96 h 288"/>
                      <a:gd name="T4" fmla="*/ 192 w 384"/>
                      <a:gd name="T5" fmla="*/ 0 h 288"/>
                      <a:gd name="T6" fmla="*/ 336 w 384"/>
                      <a:gd name="T7" fmla="*/ 96 h 288"/>
                      <a:gd name="T8" fmla="*/ 384 w 384"/>
                      <a:gd name="T9" fmla="*/ 288 h 288"/>
                      <a:gd name="T10" fmla="*/ 0 60000 65536"/>
                      <a:gd name="T11" fmla="*/ 0 60000 65536"/>
                      <a:gd name="T12" fmla="*/ 0 60000 65536"/>
                      <a:gd name="T13" fmla="*/ 0 60000 65536"/>
                      <a:gd name="T14" fmla="*/ 0 60000 65536"/>
                      <a:gd name="T15" fmla="*/ 0 w 384"/>
                      <a:gd name="T16" fmla="*/ 0 h 288"/>
                      <a:gd name="T17" fmla="*/ 384 w 384"/>
                      <a:gd name="T18" fmla="*/ 288 h 288"/>
                    </a:gdLst>
                    <a:ahLst/>
                    <a:cxnLst>
                      <a:cxn ang="T10">
                        <a:pos x="T0" y="T1"/>
                      </a:cxn>
                      <a:cxn ang="T11">
                        <a:pos x="T2" y="T3"/>
                      </a:cxn>
                      <a:cxn ang="T12">
                        <a:pos x="T4" y="T5"/>
                      </a:cxn>
                      <a:cxn ang="T13">
                        <a:pos x="T6" y="T7"/>
                      </a:cxn>
                      <a:cxn ang="T14">
                        <a:pos x="T8" y="T9"/>
                      </a:cxn>
                    </a:cxnLst>
                    <a:rect l="T15" t="T16" r="T17" b="T18"/>
                    <a:pathLst>
                      <a:path w="384" h="288">
                        <a:moveTo>
                          <a:pt x="0" y="288"/>
                        </a:moveTo>
                        <a:cubicBezTo>
                          <a:pt x="8" y="216"/>
                          <a:pt x="16" y="144"/>
                          <a:pt x="48" y="96"/>
                        </a:cubicBezTo>
                        <a:cubicBezTo>
                          <a:pt x="80" y="48"/>
                          <a:pt x="144" y="0"/>
                          <a:pt x="192" y="0"/>
                        </a:cubicBezTo>
                        <a:cubicBezTo>
                          <a:pt x="240" y="0"/>
                          <a:pt x="304" y="48"/>
                          <a:pt x="336" y="96"/>
                        </a:cubicBezTo>
                        <a:cubicBezTo>
                          <a:pt x="368" y="144"/>
                          <a:pt x="376" y="216"/>
                          <a:pt x="384" y="288"/>
                        </a:cubicBezTo>
                      </a:path>
                    </a:pathLst>
                  </a:custGeom>
                  <a:noFill/>
                  <a:ln w="38100">
                    <a:solidFill>
                      <a:srgbClr val="006699"/>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55" name="Freeform 118">
                    <a:extLst>
                      <a:ext uri="{FF2B5EF4-FFF2-40B4-BE49-F238E27FC236}">
                        <a16:creationId xmlns:a16="http://schemas.microsoft.com/office/drawing/2014/main" id="{F92F23B8-02CA-4D7F-B8BC-3BC2BED26805}"/>
                      </a:ext>
                    </a:extLst>
                  </p:cNvPr>
                  <p:cNvSpPr>
                    <a:spLocks/>
                  </p:cNvSpPr>
                  <p:nvPr/>
                </p:nvSpPr>
                <p:spPr bwMode="auto">
                  <a:xfrm>
                    <a:off x="3984" y="432"/>
                    <a:ext cx="384" cy="288"/>
                  </a:xfrm>
                  <a:custGeom>
                    <a:avLst/>
                    <a:gdLst>
                      <a:gd name="T0" fmla="*/ 0 w 384"/>
                      <a:gd name="T1" fmla="*/ 288 h 288"/>
                      <a:gd name="T2" fmla="*/ 48 w 384"/>
                      <a:gd name="T3" fmla="*/ 96 h 288"/>
                      <a:gd name="T4" fmla="*/ 192 w 384"/>
                      <a:gd name="T5" fmla="*/ 0 h 288"/>
                      <a:gd name="T6" fmla="*/ 336 w 384"/>
                      <a:gd name="T7" fmla="*/ 96 h 288"/>
                      <a:gd name="T8" fmla="*/ 384 w 384"/>
                      <a:gd name="T9" fmla="*/ 288 h 288"/>
                      <a:gd name="T10" fmla="*/ 0 60000 65536"/>
                      <a:gd name="T11" fmla="*/ 0 60000 65536"/>
                      <a:gd name="T12" fmla="*/ 0 60000 65536"/>
                      <a:gd name="T13" fmla="*/ 0 60000 65536"/>
                      <a:gd name="T14" fmla="*/ 0 60000 65536"/>
                      <a:gd name="T15" fmla="*/ 0 w 384"/>
                      <a:gd name="T16" fmla="*/ 0 h 288"/>
                      <a:gd name="T17" fmla="*/ 384 w 384"/>
                      <a:gd name="T18" fmla="*/ 288 h 288"/>
                    </a:gdLst>
                    <a:ahLst/>
                    <a:cxnLst>
                      <a:cxn ang="T10">
                        <a:pos x="T0" y="T1"/>
                      </a:cxn>
                      <a:cxn ang="T11">
                        <a:pos x="T2" y="T3"/>
                      </a:cxn>
                      <a:cxn ang="T12">
                        <a:pos x="T4" y="T5"/>
                      </a:cxn>
                      <a:cxn ang="T13">
                        <a:pos x="T6" y="T7"/>
                      </a:cxn>
                      <a:cxn ang="T14">
                        <a:pos x="T8" y="T9"/>
                      </a:cxn>
                    </a:cxnLst>
                    <a:rect l="T15" t="T16" r="T17" b="T18"/>
                    <a:pathLst>
                      <a:path w="384" h="288">
                        <a:moveTo>
                          <a:pt x="0" y="288"/>
                        </a:moveTo>
                        <a:cubicBezTo>
                          <a:pt x="8" y="216"/>
                          <a:pt x="16" y="144"/>
                          <a:pt x="48" y="96"/>
                        </a:cubicBezTo>
                        <a:cubicBezTo>
                          <a:pt x="80" y="48"/>
                          <a:pt x="144" y="0"/>
                          <a:pt x="192" y="0"/>
                        </a:cubicBezTo>
                        <a:cubicBezTo>
                          <a:pt x="240" y="0"/>
                          <a:pt x="304" y="48"/>
                          <a:pt x="336" y="96"/>
                        </a:cubicBezTo>
                        <a:cubicBezTo>
                          <a:pt x="368" y="144"/>
                          <a:pt x="376" y="216"/>
                          <a:pt x="384" y="288"/>
                        </a:cubicBezTo>
                      </a:path>
                    </a:pathLst>
                  </a:custGeom>
                  <a:noFill/>
                  <a:ln w="38100">
                    <a:solidFill>
                      <a:srgbClr val="006699"/>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56" name="Freeform 119">
                    <a:extLst>
                      <a:ext uri="{FF2B5EF4-FFF2-40B4-BE49-F238E27FC236}">
                        <a16:creationId xmlns:a16="http://schemas.microsoft.com/office/drawing/2014/main" id="{90DD9C25-FCE0-4817-8160-556DE00B4BED}"/>
                      </a:ext>
                    </a:extLst>
                  </p:cNvPr>
                  <p:cNvSpPr>
                    <a:spLocks/>
                  </p:cNvSpPr>
                  <p:nvPr/>
                </p:nvSpPr>
                <p:spPr bwMode="auto">
                  <a:xfrm>
                    <a:off x="3600" y="432"/>
                    <a:ext cx="384" cy="288"/>
                  </a:xfrm>
                  <a:custGeom>
                    <a:avLst/>
                    <a:gdLst>
                      <a:gd name="T0" fmla="*/ 0 w 384"/>
                      <a:gd name="T1" fmla="*/ 288 h 288"/>
                      <a:gd name="T2" fmla="*/ 48 w 384"/>
                      <a:gd name="T3" fmla="*/ 96 h 288"/>
                      <a:gd name="T4" fmla="*/ 192 w 384"/>
                      <a:gd name="T5" fmla="*/ 0 h 288"/>
                      <a:gd name="T6" fmla="*/ 336 w 384"/>
                      <a:gd name="T7" fmla="*/ 96 h 288"/>
                      <a:gd name="T8" fmla="*/ 384 w 384"/>
                      <a:gd name="T9" fmla="*/ 288 h 288"/>
                      <a:gd name="T10" fmla="*/ 0 60000 65536"/>
                      <a:gd name="T11" fmla="*/ 0 60000 65536"/>
                      <a:gd name="T12" fmla="*/ 0 60000 65536"/>
                      <a:gd name="T13" fmla="*/ 0 60000 65536"/>
                      <a:gd name="T14" fmla="*/ 0 60000 65536"/>
                      <a:gd name="T15" fmla="*/ 0 w 384"/>
                      <a:gd name="T16" fmla="*/ 0 h 288"/>
                      <a:gd name="T17" fmla="*/ 384 w 384"/>
                      <a:gd name="T18" fmla="*/ 288 h 288"/>
                    </a:gdLst>
                    <a:ahLst/>
                    <a:cxnLst>
                      <a:cxn ang="T10">
                        <a:pos x="T0" y="T1"/>
                      </a:cxn>
                      <a:cxn ang="T11">
                        <a:pos x="T2" y="T3"/>
                      </a:cxn>
                      <a:cxn ang="T12">
                        <a:pos x="T4" y="T5"/>
                      </a:cxn>
                      <a:cxn ang="T13">
                        <a:pos x="T6" y="T7"/>
                      </a:cxn>
                      <a:cxn ang="T14">
                        <a:pos x="T8" y="T9"/>
                      </a:cxn>
                    </a:cxnLst>
                    <a:rect l="T15" t="T16" r="T17" b="T18"/>
                    <a:pathLst>
                      <a:path w="384" h="288">
                        <a:moveTo>
                          <a:pt x="0" y="288"/>
                        </a:moveTo>
                        <a:cubicBezTo>
                          <a:pt x="8" y="216"/>
                          <a:pt x="16" y="144"/>
                          <a:pt x="48" y="96"/>
                        </a:cubicBezTo>
                        <a:cubicBezTo>
                          <a:pt x="80" y="48"/>
                          <a:pt x="144" y="0"/>
                          <a:pt x="192" y="0"/>
                        </a:cubicBezTo>
                        <a:cubicBezTo>
                          <a:pt x="240" y="0"/>
                          <a:pt x="304" y="48"/>
                          <a:pt x="336" y="96"/>
                        </a:cubicBezTo>
                        <a:cubicBezTo>
                          <a:pt x="368" y="144"/>
                          <a:pt x="376" y="216"/>
                          <a:pt x="384" y="288"/>
                        </a:cubicBezTo>
                      </a:path>
                    </a:pathLst>
                  </a:custGeom>
                  <a:noFill/>
                  <a:ln w="38100">
                    <a:solidFill>
                      <a:srgbClr val="006699"/>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grpSp>
            <p:graphicFrame>
              <p:nvGraphicFramePr>
                <p:cNvPr id="20" name="Object 120">
                  <a:extLst>
                    <a:ext uri="{FF2B5EF4-FFF2-40B4-BE49-F238E27FC236}">
                      <a16:creationId xmlns:a16="http://schemas.microsoft.com/office/drawing/2014/main" id="{823190FB-BF42-4344-B28F-573985D5E414}"/>
                    </a:ext>
                  </a:extLst>
                </p:cNvPr>
                <p:cNvGraphicFramePr>
                  <a:graphicFrameLocks noChangeAspect="1"/>
                </p:cNvGraphicFramePr>
                <p:nvPr/>
              </p:nvGraphicFramePr>
              <p:xfrm>
                <a:off x="4211" y="1362"/>
                <a:ext cx="325" cy="208"/>
              </p:xfrm>
              <a:graphic>
                <a:graphicData uri="http://schemas.openxmlformats.org/presentationml/2006/ole">
                  <mc:AlternateContent xmlns:mc="http://schemas.openxmlformats.org/markup-compatibility/2006">
                    <mc:Choice xmlns:v="urn:schemas-microsoft-com:vml" Requires="v">
                      <p:oleObj name="Equation" r:id="rId8" imgW="317225" imgH="203024" progId="Equation.DSMT4">
                        <p:embed/>
                      </p:oleObj>
                    </mc:Choice>
                    <mc:Fallback>
                      <p:oleObj name="Equation" r:id="rId8" imgW="317225" imgH="203024" progId="Equation.DSMT4">
                        <p:embed/>
                        <p:pic>
                          <p:nvPicPr>
                            <p:cNvPr id="20" name="Object 120">
                              <a:extLst>
                                <a:ext uri="{FF2B5EF4-FFF2-40B4-BE49-F238E27FC236}">
                                  <a16:creationId xmlns:a16="http://schemas.microsoft.com/office/drawing/2014/main" id="{823190FB-BF42-4344-B28F-573985D5E41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11" y="1362"/>
                              <a:ext cx="32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1" name="Group 121">
                  <a:extLst>
                    <a:ext uri="{FF2B5EF4-FFF2-40B4-BE49-F238E27FC236}">
                      <a16:creationId xmlns:a16="http://schemas.microsoft.com/office/drawing/2014/main" id="{611746C6-DC14-4CA0-A69F-D0168E454391}"/>
                    </a:ext>
                  </a:extLst>
                </p:cNvPr>
                <p:cNvGrpSpPr>
                  <a:grpSpLocks/>
                </p:cNvGrpSpPr>
                <p:nvPr/>
              </p:nvGrpSpPr>
              <p:grpSpPr bwMode="auto">
                <a:xfrm rot="5400000">
                  <a:off x="3829" y="1347"/>
                  <a:ext cx="192" cy="48"/>
                  <a:chOff x="2928" y="2640"/>
                  <a:chExt cx="288" cy="96"/>
                </a:xfrm>
              </p:grpSpPr>
              <p:sp>
                <p:nvSpPr>
                  <p:cNvPr id="51" name="Line 122">
                    <a:extLst>
                      <a:ext uri="{FF2B5EF4-FFF2-40B4-BE49-F238E27FC236}">
                        <a16:creationId xmlns:a16="http://schemas.microsoft.com/office/drawing/2014/main" id="{4796380A-D82A-44A8-813A-71CE1391FFFB}"/>
                      </a:ext>
                    </a:extLst>
                  </p:cNvPr>
                  <p:cNvSpPr>
                    <a:spLocks noChangeShapeType="1"/>
                  </p:cNvSpPr>
                  <p:nvPr/>
                </p:nvSpPr>
                <p:spPr bwMode="auto">
                  <a:xfrm>
                    <a:off x="2928" y="2640"/>
                    <a:ext cx="288" cy="0"/>
                  </a:xfrm>
                  <a:prstGeom prst="line">
                    <a:avLst/>
                  </a:prstGeom>
                  <a:noFill/>
                  <a:ln w="38100">
                    <a:solidFill>
                      <a:srgbClr val="006699"/>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52" name="Line 123">
                    <a:extLst>
                      <a:ext uri="{FF2B5EF4-FFF2-40B4-BE49-F238E27FC236}">
                        <a16:creationId xmlns:a16="http://schemas.microsoft.com/office/drawing/2014/main" id="{C0269991-0EEC-4B7F-A70A-E4F395C04EF7}"/>
                      </a:ext>
                    </a:extLst>
                  </p:cNvPr>
                  <p:cNvSpPr>
                    <a:spLocks noChangeShapeType="1"/>
                  </p:cNvSpPr>
                  <p:nvPr/>
                </p:nvSpPr>
                <p:spPr bwMode="auto">
                  <a:xfrm>
                    <a:off x="2928" y="2736"/>
                    <a:ext cx="288" cy="0"/>
                  </a:xfrm>
                  <a:prstGeom prst="line">
                    <a:avLst/>
                  </a:prstGeom>
                  <a:noFill/>
                  <a:ln w="38100">
                    <a:solidFill>
                      <a:srgbClr val="006699"/>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grpSp>
            <p:grpSp>
              <p:nvGrpSpPr>
                <p:cNvPr id="22" name="Group 124">
                  <a:extLst>
                    <a:ext uri="{FF2B5EF4-FFF2-40B4-BE49-F238E27FC236}">
                      <a16:creationId xmlns:a16="http://schemas.microsoft.com/office/drawing/2014/main" id="{F05A6189-23B5-4EFB-B33D-E3F5E9117DBF}"/>
                    </a:ext>
                  </a:extLst>
                </p:cNvPr>
                <p:cNvGrpSpPr>
                  <a:grpSpLocks/>
                </p:cNvGrpSpPr>
                <p:nvPr/>
              </p:nvGrpSpPr>
              <p:grpSpPr bwMode="auto">
                <a:xfrm>
                  <a:off x="3969" y="1684"/>
                  <a:ext cx="273" cy="272"/>
                  <a:chOff x="1791" y="1003"/>
                  <a:chExt cx="273" cy="272"/>
                </a:xfrm>
              </p:grpSpPr>
              <p:sp>
                <p:nvSpPr>
                  <p:cNvPr id="49" name="Line 125">
                    <a:extLst>
                      <a:ext uri="{FF2B5EF4-FFF2-40B4-BE49-F238E27FC236}">
                        <a16:creationId xmlns:a16="http://schemas.microsoft.com/office/drawing/2014/main" id="{83378BF1-E1D2-4A7B-970A-6651779446B6}"/>
                      </a:ext>
                    </a:extLst>
                  </p:cNvPr>
                  <p:cNvSpPr>
                    <a:spLocks noChangeShapeType="1"/>
                  </p:cNvSpPr>
                  <p:nvPr/>
                </p:nvSpPr>
                <p:spPr bwMode="auto">
                  <a:xfrm>
                    <a:off x="1791" y="1139"/>
                    <a:ext cx="273"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50" name="Oval 126">
                    <a:extLst>
                      <a:ext uri="{FF2B5EF4-FFF2-40B4-BE49-F238E27FC236}">
                        <a16:creationId xmlns:a16="http://schemas.microsoft.com/office/drawing/2014/main" id="{31322679-42B3-43CD-8A3A-5C9C2E61DD8D}"/>
                      </a:ext>
                    </a:extLst>
                  </p:cNvPr>
                  <p:cNvSpPr>
                    <a:spLocks noChangeArrowheads="1"/>
                  </p:cNvSpPr>
                  <p:nvPr/>
                </p:nvSpPr>
                <p:spPr bwMode="auto">
                  <a:xfrm>
                    <a:off x="1791" y="1003"/>
                    <a:ext cx="273" cy="272"/>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grpSp>
            <p:sp>
              <p:nvSpPr>
                <p:cNvPr id="23" name="AutoShape 127">
                  <a:extLst>
                    <a:ext uri="{FF2B5EF4-FFF2-40B4-BE49-F238E27FC236}">
                      <a16:creationId xmlns:a16="http://schemas.microsoft.com/office/drawing/2014/main" id="{1EF83EBF-6EE5-4BE4-88B8-4613BB8149C4}"/>
                    </a:ext>
                  </a:extLst>
                </p:cNvPr>
                <p:cNvSpPr>
                  <a:spLocks noChangeArrowheads="1"/>
                </p:cNvSpPr>
                <p:nvPr/>
              </p:nvSpPr>
              <p:spPr bwMode="auto">
                <a:xfrm>
                  <a:off x="4082" y="2273"/>
                  <a:ext cx="45" cy="45"/>
                </a:xfrm>
                <a:prstGeom prst="flowChartConnector">
                  <a:avLst/>
                </a:prstGeom>
                <a:solidFill>
                  <a:schemeClr val="tx1"/>
                </a:solidFill>
                <a:ln w="28575">
                  <a:solidFill>
                    <a:schemeClr val="tx1"/>
                  </a:solidFill>
                  <a:round/>
                  <a:headEnd/>
                  <a:tailEnd/>
                </a:ln>
              </p:spPr>
              <p:txBody>
                <a:bodyPr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sp>
              <p:nvSpPr>
                <p:cNvPr id="24" name="Oval 128">
                  <a:extLst>
                    <a:ext uri="{FF2B5EF4-FFF2-40B4-BE49-F238E27FC236}">
                      <a16:creationId xmlns:a16="http://schemas.microsoft.com/office/drawing/2014/main" id="{47987A5E-1764-462C-A1CF-A5DB2E770317}"/>
                    </a:ext>
                  </a:extLst>
                </p:cNvPr>
                <p:cNvSpPr>
                  <a:spLocks noChangeArrowheads="1"/>
                </p:cNvSpPr>
                <p:nvPr/>
              </p:nvSpPr>
              <p:spPr bwMode="auto">
                <a:xfrm>
                  <a:off x="3174" y="1865"/>
                  <a:ext cx="273" cy="272"/>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sp>
              <p:nvSpPr>
                <p:cNvPr id="25" name="Line 129">
                  <a:extLst>
                    <a:ext uri="{FF2B5EF4-FFF2-40B4-BE49-F238E27FC236}">
                      <a16:creationId xmlns:a16="http://schemas.microsoft.com/office/drawing/2014/main" id="{C250D5AE-A68D-48B9-BFC8-32EC3FCA6BD5}"/>
                    </a:ext>
                  </a:extLst>
                </p:cNvPr>
                <p:cNvSpPr>
                  <a:spLocks noChangeShapeType="1"/>
                </p:cNvSpPr>
                <p:nvPr/>
              </p:nvSpPr>
              <p:spPr bwMode="auto">
                <a:xfrm>
                  <a:off x="3311" y="1094"/>
                  <a:ext cx="0" cy="120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26" name="Rectangle 130">
                  <a:extLst>
                    <a:ext uri="{FF2B5EF4-FFF2-40B4-BE49-F238E27FC236}">
                      <a16:creationId xmlns:a16="http://schemas.microsoft.com/office/drawing/2014/main" id="{C58F168B-99D1-4E88-BAD5-A6B2601D4CFC}"/>
                    </a:ext>
                  </a:extLst>
                </p:cNvPr>
                <p:cNvSpPr>
                  <a:spLocks noChangeArrowheads="1"/>
                </p:cNvSpPr>
                <p:nvPr/>
              </p:nvSpPr>
              <p:spPr bwMode="auto">
                <a:xfrm rot="5400000">
                  <a:off x="3214" y="1598"/>
                  <a:ext cx="182" cy="80"/>
                </a:xfrm>
                <a:prstGeom prst="rect">
                  <a:avLst/>
                </a:prstGeom>
                <a:solidFill>
                  <a:schemeClr val="bg1"/>
                </a:solidFill>
                <a:ln w="28575">
                  <a:solidFill>
                    <a:schemeClr val="tx1"/>
                  </a:solidFill>
                  <a:miter lim="800000"/>
                  <a:headEnd/>
                  <a:tailEnd/>
                </a:ln>
              </p:spPr>
              <p:txBody>
                <a:bodyPr rot="10800000" vert="eaVert"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sp>
              <p:nvSpPr>
                <p:cNvPr id="27" name="Line 131">
                  <a:extLst>
                    <a:ext uri="{FF2B5EF4-FFF2-40B4-BE49-F238E27FC236}">
                      <a16:creationId xmlns:a16="http://schemas.microsoft.com/office/drawing/2014/main" id="{C6139DEE-2C33-47C9-96DF-2D3ECBC85D61}"/>
                    </a:ext>
                  </a:extLst>
                </p:cNvPr>
                <p:cNvSpPr>
                  <a:spLocks noChangeShapeType="1"/>
                </p:cNvSpPr>
                <p:nvPr/>
              </p:nvSpPr>
              <p:spPr bwMode="auto">
                <a:xfrm>
                  <a:off x="3311" y="1366"/>
                  <a:ext cx="59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28" name="Rectangle 132">
                  <a:extLst>
                    <a:ext uri="{FF2B5EF4-FFF2-40B4-BE49-F238E27FC236}">
                      <a16:creationId xmlns:a16="http://schemas.microsoft.com/office/drawing/2014/main" id="{F9CB85B0-F7D0-4AD4-8D0A-F0FB750012F3}"/>
                    </a:ext>
                  </a:extLst>
                </p:cNvPr>
                <p:cNvSpPr>
                  <a:spLocks noChangeArrowheads="1"/>
                </p:cNvSpPr>
                <p:nvPr/>
              </p:nvSpPr>
              <p:spPr bwMode="auto">
                <a:xfrm>
                  <a:off x="3538" y="1321"/>
                  <a:ext cx="182" cy="68"/>
                </a:xfrm>
                <a:prstGeom prst="rect">
                  <a:avLst/>
                </a:prstGeom>
                <a:solidFill>
                  <a:schemeClr val="bg1"/>
                </a:solidFill>
                <a:ln w="28575">
                  <a:solidFill>
                    <a:schemeClr val="tx1"/>
                  </a:solidFill>
                  <a:miter lim="800000"/>
                  <a:headEnd/>
                  <a:tailEnd/>
                </a:ln>
              </p:spPr>
              <p:txBody>
                <a:bodyPr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sp>
              <p:nvSpPr>
                <p:cNvPr id="29" name="Line 133">
                  <a:extLst>
                    <a:ext uri="{FF2B5EF4-FFF2-40B4-BE49-F238E27FC236}">
                      <a16:creationId xmlns:a16="http://schemas.microsoft.com/office/drawing/2014/main" id="{05D5A403-394E-4322-8F47-317BB4407739}"/>
                    </a:ext>
                  </a:extLst>
                </p:cNvPr>
                <p:cNvSpPr>
                  <a:spLocks noChangeShapeType="1"/>
                </p:cNvSpPr>
                <p:nvPr/>
              </p:nvSpPr>
              <p:spPr bwMode="auto">
                <a:xfrm>
                  <a:off x="3946" y="1366"/>
                  <a:ext cx="317"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30" name="Line 134">
                  <a:extLst>
                    <a:ext uri="{FF2B5EF4-FFF2-40B4-BE49-F238E27FC236}">
                      <a16:creationId xmlns:a16="http://schemas.microsoft.com/office/drawing/2014/main" id="{C663A151-D734-42B7-A556-A56DCD9E4B52}"/>
                    </a:ext>
                  </a:extLst>
                </p:cNvPr>
                <p:cNvSpPr>
                  <a:spLocks noChangeShapeType="1"/>
                </p:cNvSpPr>
                <p:nvPr/>
              </p:nvSpPr>
              <p:spPr bwMode="auto">
                <a:xfrm>
                  <a:off x="4513" y="1366"/>
                  <a:ext cx="227"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31" name="Line 135">
                  <a:extLst>
                    <a:ext uri="{FF2B5EF4-FFF2-40B4-BE49-F238E27FC236}">
                      <a16:creationId xmlns:a16="http://schemas.microsoft.com/office/drawing/2014/main" id="{CD702979-EC0D-47A0-BD7A-9D9D229EA265}"/>
                    </a:ext>
                  </a:extLst>
                </p:cNvPr>
                <p:cNvSpPr>
                  <a:spLocks noChangeShapeType="1"/>
                </p:cNvSpPr>
                <p:nvPr/>
              </p:nvSpPr>
              <p:spPr bwMode="auto">
                <a:xfrm>
                  <a:off x="4740" y="1094"/>
                  <a:ext cx="0" cy="120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32" name="Rectangle 136">
                  <a:extLst>
                    <a:ext uri="{FF2B5EF4-FFF2-40B4-BE49-F238E27FC236}">
                      <a16:creationId xmlns:a16="http://schemas.microsoft.com/office/drawing/2014/main" id="{38DECC93-CC44-4D22-B6D1-ECA4CB71C163}"/>
                    </a:ext>
                  </a:extLst>
                </p:cNvPr>
                <p:cNvSpPr>
                  <a:spLocks noChangeArrowheads="1"/>
                </p:cNvSpPr>
                <p:nvPr/>
              </p:nvSpPr>
              <p:spPr bwMode="auto">
                <a:xfrm rot="5400000">
                  <a:off x="4643" y="1780"/>
                  <a:ext cx="182" cy="80"/>
                </a:xfrm>
                <a:prstGeom prst="rect">
                  <a:avLst/>
                </a:prstGeom>
                <a:solidFill>
                  <a:schemeClr val="bg1"/>
                </a:solidFill>
                <a:ln w="28575">
                  <a:solidFill>
                    <a:schemeClr val="tx1"/>
                  </a:solidFill>
                  <a:miter lim="800000"/>
                  <a:headEnd/>
                  <a:tailEnd/>
                </a:ln>
              </p:spPr>
              <p:txBody>
                <a:bodyPr rot="10800000" vert="eaVert"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sp>
              <p:nvSpPr>
                <p:cNvPr id="33" name="Line 137">
                  <a:extLst>
                    <a:ext uri="{FF2B5EF4-FFF2-40B4-BE49-F238E27FC236}">
                      <a16:creationId xmlns:a16="http://schemas.microsoft.com/office/drawing/2014/main" id="{B72332D9-8D7F-4C00-8C24-11476E9F7570}"/>
                    </a:ext>
                  </a:extLst>
                </p:cNvPr>
                <p:cNvSpPr>
                  <a:spLocks noChangeShapeType="1"/>
                </p:cNvSpPr>
                <p:nvPr/>
              </p:nvSpPr>
              <p:spPr bwMode="auto">
                <a:xfrm>
                  <a:off x="3311" y="2296"/>
                  <a:ext cx="142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34" name="Line 138">
                  <a:extLst>
                    <a:ext uri="{FF2B5EF4-FFF2-40B4-BE49-F238E27FC236}">
                      <a16:creationId xmlns:a16="http://schemas.microsoft.com/office/drawing/2014/main" id="{93AEBA3F-2BC3-4FC1-965D-3056778347E7}"/>
                    </a:ext>
                  </a:extLst>
                </p:cNvPr>
                <p:cNvSpPr>
                  <a:spLocks noChangeShapeType="1"/>
                </p:cNvSpPr>
                <p:nvPr/>
              </p:nvSpPr>
              <p:spPr bwMode="auto">
                <a:xfrm>
                  <a:off x="4105" y="1366"/>
                  <a:ext cx="0" cy="31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35" name="Line 139">
                  <a:extLst>
                    <a:ext uri="{FF2B5EF4-FFF2-40B4-BE49-F238E27FC236}">
                      <a16:creationId xmlns:a16="http://schemas.microsoft.com/office/drawing/2014/main" id="{05C32660-0194-4D96-B476-9507B3E6DD98}"/>
                    </a:ext>
                  </a:extLst>
                </p:cNvPr>
                <p:cNvSpPr>
                  <a:spLocks noChangeShapeType="1"/>
                </p:cNvSpPr>
                <p:nvPr/>
              </p:nvSpPr>
              <p:spPr bwMode="auto">
                <a:xfrm>
                  <a:off x="4105" y="1956"/>
                  <a:ext cx="0" cy="34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36" name="Line 140">
                  <a:extLst>
                    <a:ext uri="{FF2B5EF4-FFF2-40B4-BE49-F238E27FC236}">
                      <a16:creationId xmlns:a16="http://schemas.microsoft.com/office/drawing/2014/main" id="{5B89E5E8-C3B2-4B78-B7DC-C681484BDE14}"/>
                    </a:ext>
                  </a:extLst>
                </p:cNvPr>
                <p:cNvSpPr>
                  <a:spLocks noChangeShapeType="1"/>
                </p:cNvSpPr>
                <p:nvPr/>
              </p:nvSpPr>
              <p:spPr bwMode="auto">
                <a:xfrm flipH="1">
                  <a:off x="3311" y="1094"/>
                  <a:ext cx="1429"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37" name="Rectangle 141">
                  <a:extLst>
                    <a:ext uri="{FF2B5EF4-FFF2-40B4-BE49-F238E27FC236}">
                      <a16:creationId xmlns:a16="http://schemas.microsoft.com/office/drawing/2014/main" id="{416F22C7-A16A-40F3-AAB7-D897C007FAB7}"/>
                    </a:ext>
                  </a:extLst>
                </p:cNvPr>
                <p:cNvSpPr>
                  <a:spLocks noChangeArrowheads="1"/>
                </p:cNvSpPr>
                <p:nvPr/>
              </p:nvSpPr>
              <p:spPr bwMode="auto">
                <a:xfrm>
                  <a:off x="3878" y="1049"/>
                  <a:ext cx="182" cy="68"/>
                </a:xfrm>
                <a:prstGeom prst="rect">
                  <a:avLst/>
                </a:prstGeom>
                <a:solidFill>
                  <a:schemeClr val="bg1"/>
                </a:solidFill>
                <a:ln w="28575">
                  <a:solidFill>
                    <a:schemeClr val="tx1"/>
                  </a:solidFill>
                  <a:miter lim="800000"/>
                  <a:headEnd/>
                  <a:tailEnd/>
                </a:ln>
              </p:spPr>
              <p:txBody>
                <a:bodyPr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sp>
              <p:nvSpPr>
                <p:cNvPr id="38" name="AutoShape 142">
                  <a:extLst>
                    <a:ext uri="{FF2B5EF4-FFF2-40B4-BE49-F238E27FC236}">
                      <a16:creationId xmlns:a16="http://schemas.microsoft.com/office/drawing/2014/main" id="{0948470C-3807-4E8D-B286-1119B74175E0}"/>
                    </a:ext>
                  </a:extLst>
                </p:cNvPr>
                <p:cNvSpPr>
                  <a:spLocks noChangeArrowheads="1"/>
                </p:cNvSpPr>
                <p:nvPr/>
              </p:nvSpPr>
              <p:spPr bwMode="auto">
                <a:xfrm>
                  <a:off x="4717" y="1344"/>
                  <a:ext cx="45" cy="45"/>
                </a:xfrm>
                <a:prstGeom prst="flowChartConnector">
                  <a:avLst/>
                </a:prstGeom>
                <a:solidFill>
                  <a:schemeClr val="tx1"/>
                </a:solidFill>
                <a:ln w="28575">
                  <a:solidFill>
                    <a:schemeClr val="tx1"/>
                  </a:solidFill>
                  <a:round/>
                  <a:headEnd/>
                  <a:tailEnd/>
                </a:ln>
              </p:spPr>
              <p:txBody>
                <a:bodyPr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sp>
              <p:nvSpPr>
                <p:cNvPr id="39" name="AutoShape 143">
                  <a:extLst>
                    <a:ext uri="{FF2B5EF4-FFF2-40B4-BE49-F238E27FC236}">
                      <a16:creationId xmlns:a16="http://schemas.microsoft.com/office/drawing/2014/main" id="{2D3DE219-215B-47CE-A23C-EC7D5CCD06DD}"/>
                    </a:ext>
                  </a:extLst>
                </p:cNvPr>
                <p:cNvSpPr>
                  <a:spLocks noChangeArrowheads="1"/>
                </p:cNvSpPr>
                <p:nvPr/>
              </p:nvSpPr>
              <p:spPr bwMode="auto">
                <a:xfrm>
                  <a:off x="4082" y="1344"/>
                  <a:ext cx="45" cy="45"/>
                </a:xfrm>
                <a:prstGeom prst="flowChartConnector">
                  <a:avLst/>
                </a:prstGeom>
                <a:solidFill>
                  <a:schemeClr val="tx1"/>
                </a:solidFill>
                <a:ln w="28575">
                  <a:solidFill>
                    <a:schemeClr val="tx1"/>
                  </a:solidFill>
                  <a:round/>
                  <a:headEnd/>
                  <a:tailEnd/>
                </a:ln>
              </p:spPr>
              <p:txBody>
                <a:bodyPr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sp>
              <p:nvSpPr>
                <p:cNvPr id="40" name="AutoShape 144">
                  <a:extLst>
                    <a:ext uri="{FF2B5EF4-FFF2-40B4-BE49-F238E27FC236}">
                      <a16:creationId xmlns:a16="http://schemas.microsoft.com/office/drawing/2014/main" id="{ECD7C50D-1023-4349-8896-EBCEFBEDB15E}"/>
                    </a:ext>
                  </a:extLst>
                </p:cNvPr>
                <p:cNvSpPr>
                  <a:spLocks noChangeArrowheads="1"/>
                </p:cNvSpPr>
                <p:nvPr/>
              </p:nvSpPr>
              <p:spPr bwMode="auto">
                <a:xfrm>
                  <a:off x="3288" y="1344"/>
                  <a:ext cx="45" cy="45"/>
                </a:xfrm>
                <a:prstGeom prst="flowChartConnector">
                  <a:avLst/>
                </a:prstGeom>
                <a:solidFill>
                  <a:schemeClr val="tx1"/>
                </a:solidFill>
                <a:ln w="28575">
                  <a:solidFill>
                    <a:schemeClr val="tx1"/>
                  </a:solidFill>
                  <a:round/>
                  <a:headEnd/>
                  <a:tailEnd/>
                </a:ln>
              </p:spPr>
              <p:txBody>
                <a:bodyPr wrap="none" anchor="ct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panose="020B0604030504040204" pitchFamily="34" charset="0"/>
                    <a:ea typeface="宋体" panose="02010600030101010101" pitchFamily="2" charset="-122"/>
                    <a:cs typeface="+mn-cs"/>
                  </a:endParaRPr>
                </a:p>
              </p:txBody>
            </p:sp>
            <p:sp>
              <p:nvSpPr>
                <p:cNvPr id="41" name="Line 145">
                  <a:extLst>
                    <a:ext uri="{FF2B5EF4-FFF2-40B4-BE49-F238E27FC236}">
                      <a16:creationId xmlns:a16="http://schemas.microsoft.com/office/drawing/2014/main" id="{38D91AAC-3662-4455-9906-1B000285880E}"/>
                    </a:ext>
                  </a:extLst>
                </p:cNvPr>
                <p:cNvSpPr>
                  <a:spLocks noChangeShapeType="1"/>
                </p:cNvSpPr>
                <p:nvPr/>
              </p:nvSpPr>
              <p:spPr bwMode="auto">
                <a:xfrm flipV="1">
                  <a:off x="4105" y="1457"/>
                  <a:ext cx="0" cy="15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graphicFrame>
              <p:nvGraphicFramePr>
                <p:cNvPr id="42" name="Object 146">
                  <a:extLst>
                    <a:ext uri="{FF2B5EF4-FFF2-40B4-BE49-F238E27FC236}">
                      <a16:creationId xmlns:a16="http://schemas.microsoft.com/office/drawing/2014/main" id="{3EB1D4B9-F6F4-459A-81A0-08C219D4F08D}"/>
                    </a:ext>
                  </a:extLst>
                </p:cNvPr>
                <p:cNvGraphicFramePr>
                  <a:graphicFrameLocks noChangeAspect="1"/>
                </p:cNvGraphicFramePr>
                <p:nvPr/>
              </p:nvGraphicFramePr>
              <p:xfrm>
                <a:off x="3683" y="1136"/>
                <a:ext cx="485" cy="190"/>
              </p:xfrm>
              <a:graphic>
                <a:graphicData uri="http://schemas.openxmlformats.org/presentationml/2006/ole">
                  <mc:AlternateContent xmlns:mc="http://schemas.openxmlformats.org/markup-compatibility/2006">
                    <mc:Choice xmlns:v="urn:schemas-microsoft-com:vml" Requires="v">
                      <p:oleObj name="Equation" r:id="rId10" imgW="520474" imgH="203112" progId="Equation.DSMT4">
                        <p:embed/>
                      </p:oleObj>
                    </mc:Choice>
                    <mc:Fallback>
                      <p:oleObj name="Equation" r:id="rId10" imgW="520474" imgH="203112" progId="Equation.DSMT4">
                        <p:embed/>
                        <p:pic>
                          <p:nvPicPr>
                            <p:cNvPr id="42" name="Object 146">
                              <a:extLst>
                                <a:ext uri="{FF2B5EF4-FFF2-40B4-BE49-F238E27FC236}">
                                  <a16:creationId xmlns:a16="http://schemas.microsoft.com/office/drawing/2014/main" id="{3EB1D4B9-F6F4-459A-81A0-08C219D4F0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83" y="1136"/>
                              <a:ext cx="48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Object 147">
                  <a:extLst>
                    <a:ext uri="{FF2B5EF4-FFF2-40B4-BE49-F238E27FC236}">
                      <a16:creationId xmlns:a16="http://schemas.microsoft.com/office/drawing/2014/main" id="{A251AECE-8366-4371-99D0-0A8FBAE3DE6F}"/>
                    </a:ext>
                  </a:extLst>
                </p:cNvPr>
                <p:cNvGraphicFramePr>
                  <a:graphicFrameLocks noChangeAspect="1"/>
                </p:cNvGraphicFramePr>
                <p:nvPr/>
              </p:nvGraphicFramePr>
              <p:xfrm>
                <a:off x="3478" y="1162"/>
                <a:ext cx="221" cy="169"/>
              </p:xfrm>
              <a:graphic>
                <a:graphicData uri="http://schemas.openxmlformats.org/presentationml/2006/ole">
                  <mc:AlternateContent xmlns:mc="http://schemas.openxmlformats.org/markup-compatibility/2006">
                    <mc:Choice xmlns:v="urn:schemas-microsoft-com:vml" Requires="v">
                      <p:oleObj name="Equation" r:id="rId12" imgW="215619" imgH="164885" progId="Equation.DSMT4">
                        <p:embed/>
                      </p:oleObj>
                    </mc:Choice>
                    <mc:Fallback>
                      <p:oleObj name="Equation" r:id="rId12" imgW="215619" imgH="164885" progId="Equation.DSMT4">
                        <p:embed/>
                        <p:pic>
                          <p:nvPicPr>
                            <p:cNvPr id="43" name="Object 147">
                              <a:extLst>
                                <a:ext uri="{FF2B5EF4-FFF2-40B4-BE49-F238E27FC236}">
                                  <a16:creationId xmlns:a16="http://schemas.microsoft.com/office/drawing/2014/main" id="{A251AECE-8366-4371-99D0-0A8FBAE3DE6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78" y="1162"/>
                              <a:ext cx="22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4" name="Object 148">
                  <a:extLst>
                    <a:ext uri="{FF2B5EF4-FFF2-40B4-BE49-F238E27FC236}">
                      <a16:creationId xmlns:a16="http://schemas.microsoft.com/office/drawing/2014/main" id="{048EBA18-13AA-484D-8A09-C9F817FD72B3}"/>
                    </a:ext>
                  </a:extLst>
                </p:cNvPr>
                <p:cNvGraphicFramePr>
                  <a:graphicFrameLocks noChangeAspect="1"/>
                </p:cNvGraphicFramePr>
                <p:nvPr/>
              </p:nvGraphicFramePr>
              <p:xfrm>
                <a:off x="3016" y="1548"/>
                <a:ext cx="221" cy="169"/>
              </p:xfrm>
              <a:graphic>
                <a:graphicData uri="http://schemas.openxmlformats.org/presentationml/2006/ole">
                  <mc:AlternateContent xmlns:mc="http://schemas.openxmlformats.org/markup-compatibility/2006">
                    <mc:Choice xmlns:v="urn:schemas-microsoft-com:vml" Requires="v">
                      <p:oleObj name="Equation" r:id="rId14" imgW="215619" imgH="164885" progId="Equation.DSMT4">
                        <p:embed/>
                      </p:oleObj>
                    </mc:Choice>
                    <mc:Fallback>
                      <p:oleObj name="Equation" r:id="rId14" imgW="215619" imgH="164885" progId="Equation.DSMT4">
                        <p:embed/>
                        <p:pic>
                          <p:nvPicPr>
                            <p:cNvPr id="44" name="Object 148">
                              <a:extLst>
                                <a:ext uri="{FF2B5EF4-FFF2-40B4-BE49-F238E27FC236}">
                                  <a16:creationId xmlns:a16="http://schemas.microsoft.com/office/drawing/2014/main" id="{048EBA18-13AA-484D-8A09-C9F817FD72B3}"/>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16" y="1548"/>
                              <a:ext cx="22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 name="Object 149">
                  <a:extLst>
                    <a:ext uri="{FF2B5EF4-FFF2-40B4-BE49-F238E27FC236}">
                      <a16:creationId xmlns:a16="http://schemas.microsoft.com/office/drawing/2014/main" id="{6AFE5C76-544E-49C8-BB87-56484A2DB695}"/>
                    </a:ext>
                  </a:extLst>
                </p:cNvPr>
                <p:cNvGraphicFramePr>
                  <a:graphicFrameLocks noChangeAspect="1"/>
                </p:cNvGraphicFramePr>
                <p:nvPr/>
              </p:nvGraphicFramePr>
              <p:xfrm>
                <a:off x="4467" y="1706"/>
                <a:ext cx="221" cy="169"/>
              </p:xfrm>
              <a:graphic>
                <a:graphicData uri="http://schemas.openxmlformats.org/presentationml/2006/ole">
                  <mc:AlternateContent xmlns:mc="http://schemas.openxmlformats.org/markup-compatibility/2006">
                    <mc:Choice xmlns:v="urn:schemas-microsoft-com:vml" Requires="v">
                      <p:oleObj name="Equation" r:id="rId16" imgW="215619" imgH="164885" progId="Equation.DSMT4">
                        <p:embed/>
                      </p:oleObj>
                    </mc:Choice>
                    <mc:Fallback>
                      <p:oleObj name="Equation" r:id="rId16" imgW="215619" imgH="164885" progId="Equation.DSMT4">
                        <p:embed/>
                        <p:pic>
                          <p:nvPicPr>
                            <p:cNvPr id="45" name="Object 149">
                              <a:extLst>
                                <a:ext uri="{FF2B5EF4-FFF2-40B4-BE49-F238E27FC236}">
                                  <a16:creationId xmlns:a16="http://schemas.microsoft.com/office/drawing/2014/main" id="{6AFE5C76-544E-49C8-BB87-56484A2DB695}"/>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67" y="1706"/>
                              <a:ext cx="22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6" name="Object 150">
                  <a:extLst>
                    <a:ext uri="{FF2B5EF4-FFF2-40B4-BE49-F238E27FC236}">
                      <a16:creationId xmlns:a16="http://schemas.microsoft.com/office/drawing/2014/main" id="{9B2FBFA3-B832-43B6-8B27-4F6C46EF0F9E}"/>
                    </a:ext>
                  </a:extLst>
                </p:cNvPr>
                <p:cNvGraphicFramePr>
                  <a:graphicFrameLocks noChangeAspect="1"/>
                </p:cNvGraphicFramePr>
                <p:nvPr/>
              </p:nvGraphicFramePr>
              <p:xfrm>
                <a:off x="3865" y="890"/>
                <a:ext cx="247" cy="169"/>
              </p:xfrm>
              <a:graphic>
                <a:graphicData uri="http://schemas.openxmlformats.org/presentationml/2006/ole">
                  <mc:AlternateContent xmlns:mc="http://schemas.openxmlformats.org/markup-compatibility/2006">
                    <mc:Choice xmlns:v="urn:schemas-microsoft-com:vml" Requires="v">
                      <p:oleObj name="Equation" r:id="rId17" imgW="241091" imgH="164957" progId="Equation.DSMT4">
                        <p:embed/>
                      </p:oleObj>
                    </mc:Choice>
                    <mc:Fallback>
                      <p:oleObj name="Equation" r:id="rId17" imgW="241091" imgH="164957" progId="Equation.DSMT4">
                        <p:embed/>
                        <p:pic>
                          <p:nvPicPr>
                            <p:cNvPr id="46" name="Object 150">
                              <a:extLst>
                                <a:ext uri="{FF2B5EF4-FFF2-40B4-BE49-F238E27FC236}">
                                  <a16:creationId xmlns:a16="http://schemas.microsoft.com/office/drawing/2014/main" id="{9B2FBFA3-B832-43B6-8B27-4F6C46EF0F9E}"/>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865" y="890"/>
                              <a:ext cx="247"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 name="Text Box 156">
                  <a:extLst>
                    <a:ext uri="{FF2B5EF4-FFF2-40B4-BE49-F238E27FC236}">
                      <a16:creationId xmlns:a16="http://schemas.microsoft.com/office/drawing/2014/main" id="{DC190C7E-5773-445B-896A-0045C1537D1D}"/>
                    </a:ext>
                  </a:extLst>
                </p:cNvPr>
                <p:cNvSpPr txBox="1">
                  <a:spLocks noChangeArrowheads="1"/>
                </p:cNvSpPr>
                <p:nvPr/>
              </p:nvSpPr>
              <p:spPr bwMode="auto">
                <a:xfrm>
                  <a:off x="3016" y="1956"/>
                  <a:ext cx="19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1" lang="en-US" altLang="zh-CN" sz="2800" b="1" i="0" u="none" strike="noStrike" kern="1200" cap="none" spc="0" normalizeH="0" baseline="0" noProof="0">
                      <a:ln>
                        <a:noFill/>
                      </a:ln>
                      <a:solidFill>
                        <a:srgbClr val="006699"/>
                      </a:solidFill>
                      <a:effectLst/>
                      <a:uLnTx/>
                      <a:uFillTx/>
                      <a:latin typeface="Times New Roman" panose="02020603050405020304" pitchFamily="18" charset="0"/>
                      <a:ea typeface="宋体" panose="02010600030101010101" pitchFamily="2" charset="-122"/>
                      <a:cs typeface="+mn-cs"/>
                    </a:rPr>
                    <a:t>-</a:t>
                  </a:r>
                </a:p>
              </p:txBody>
            </p:sp>
            <p:sp>
              <p:nvSpPr>
                <p:cNvPr id="48" name="Text Box 158">
                  <a:extLst>
                    <a:ext uri="{FF2B5EF4-FFF2-40B4-BE49-F238E27FC236}">
                      <a16:creationId xmlns:a16="http://schemas.microsoft.com/office/drawing/2014/main" id="{BFB5E63D-140E-4DE9-B4A2-CF47F5389F6D}"/>
                    </a:ext>
                  </a:extLst>
                </p:cNvPr>
                <p:cNvSpPr txBox="1">
                  <a:spLocks noChangeArrowheads="1"/>
                </p:cNvSpPr>
                <p:nvPr/>
              </p:nvSpPr>
              <p:spPr bwMode="auto">
                <a:xfrm>
                  <a:off x="3007" y="1738"/>
                  <a:ext cx="23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1" lang="en-US" altLang="zh-CN" sz="2000" b="1" i="0" u="none" strike="noStrike" kern="1200" cap="none" spc="0" normalizeH="0" baseline="0" noProof="0">
                      <a:ln>
                        <a:noFill/>
                      </a:ln>
                      <a:solidFill>
                        <a:srgbClr val="006699"/>
                      </a:solidFill>
                      <a:effectLst/>
                      <a:uLnTx/>
                      <a:uFillTx/>
                      <a:latin typeface="Times New Roman" panose="02020603050405020304" pitchFamily="18" charset="0"/>
                      <a:ea typeface="宋体" panose="02010600030101010101" pitchFamily="2" charset="-122"/>
                      <a:cs typeface="+mn-cs"/>
                    </a:rPr>
                    <a:t>+</a:t>
                  </a:r>
                </a:p>
              </p:txBody>
            </p:sp>
          </p:grpSp>
          <p:grpSp>
            <p:nvGrpSpPr>
              <p:cNvPr id="6" name="Group 172">
                <a:extLst>
                  <a:ext uri="{FF2B5EF4-FFF2-40B4-BE49-F238E27FC236}">
                    <a16:creationId xmlns:a16="http://schemas.microsoft.com/office/drawing/2014/main" id="{B2A94ADA-F877-44A9-84E3-ED33B279FFD6}"/>
                  </a:ext>
                </a:extLst>
              </p:cNvPr>
              <p:cNvGrpSpPr>
                <a:grpSpLocks/>
              </p:cNvGrpSpPr>
              <p:nvPr/>
            </p:nvGrpSpPr>
            <p:grpSpPr bwMode="auto">
              <a:xfrm>
                <a:off x="4267199" y="2432431"/>
                <a:ext cx="215900" cy="179388"/>
                <a:chOff x="4037" y="2296"/>
                <a:chExt cx="136" cy="113"/>
              </a:xfrm>
            </p:grpSpPr>
            <p:sp>
              <p:nvSpPr>
                <p:cNvPr id="17" name="Line 170">
                  <a:extLst>
                    <a:ext uri="{FF2B5EF4-FFF2-40B4-BE49-F238E27FC236}">
                      <a16:creationId xmlns:a16="http://schemas.microsoft.com/office/drawing/2014/main" id="{9584CC76-9738-4DA4-89C5-973F2A49C1AC}"/>
                    </a:ext>
                  </a:extLst>
                </p:cNvPr>
                <p:cNvSpPr>
                  <a:spLocks noChangeShapeType="1"/>
                </p:cNvSpPr>
                <p:nvPr/>
              </p:nvSpPr>
              <p:spPr bwMode="auto">
                <a:xfrm>
                  <a:off x="4105" y="2296"/>
                  <a:ext cx="0" cy="113"/>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sp>
              <p:nvSpPr>
                <p:cNvPr id="18" name="Line 171">
                  <a:extLst>
                    <a:ext uri="{FF2B5EF4-FFF2-40B4-BE49-F238E27FC236}">
                      <a16:creationId xmlns:a16="http://schemas.microsoft.com/office/drawing/2014/main" id="{F05F6646-46AE-4F5E-B12E-03073B53AEB5}"/>
                    </a:ext>
                  </a:extLst>
                </p:cNvPr>
                <p:cNvSpPr>
                  <a:spLocks noChangeShapeType="1"/>
                </p:cNvSpPr>
                <p:nvPr/>
              </p:nvSpPr>
              <p:spPr bwMode="auto">
                <a:xfrm>
                  <a:off x="4037" y="2409"/>
                  <a:ext cx="13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6699"/>
                    </a:solidFill>
                    <a:effectLst/>
                    <a:uLnTx/>
                    <a:uFillTx/>
                    <a:latin typeface="Verdana"/>
                    <a:ea typeface="宋体"/>
                    <a:cs typeface="+mn-cs"/>
                  </a:endParaRPr>
                </a:p>
              </p:txBody>
            </p:sp>
          </p:grpSp>
          <p:graphicFrame>
            <p:nvGraphicFramePr>
              <p:cNvPr id="9" name="Object 14">
                <a:extLst>
                  <a:ext uri="{FF2B5EF4-FFF2-40B4-BE49-F238E27FC236}">
                    <a16:creationId xmlns:a16="http://schemas.microsoft.com/office/drawing/2014/main" id="{61A2D138-2BEA-4138-B98D-6B1331E73753}"/>
                  </a:ext>
                </a:extLst>
              </p:cNvPr>
              <p:cNvGraphicFramePr>
                <a:graphicFrameLocks noChangeAspect="1"/>
              </p:cNvGraphicFramePr>
              <p:nvPr/>
            </p:nvGraphicFramePr>
            <p:xfrm>
              <a:off x="4427093" y="1064091"/>
              <a:ext cx="269393" cy="425366"/>
            </p:xfrm>
            <a:graphic>
              <a:graphicData uri="http://schemas.openxmlformats.org/presentationml/2006/ole">
                <mc:AlternateContent xmlns:mc="http://schemas.openxmlformats.org/markup-compatibility/2006">
                  <mc:Choice xmlns:v="urn:schemas-microsoft-com:vml" Requires="v">
                    <p:oleObj name="Equation" r:id="rId19" imgW="177480" imgH="317160" progId="Equation.DSMT4">
                      <p:embed/>
                    </p:oleObj>
                  </mc:Choice>
                  <mc:Fallback>
                    <p:oleObj name="Equation" r:id="rId19" imgW="177480" imgH="317160" progId="Equation.DSMT4">
                      <p:embed/>
                      <p:pic>
                        <p:nvPicPr>
                          <p:cNvPr id="9" name="Object 14">
                            <a:extLst>
                              <a:ext uri="{FF2B5EF4-FFF2-40B4-BE49-F238E27FC236}">
                                <a16:creationId xmlns:a16="http://schemas.microsoft.com/office/drawing/2014/main" id="{61A2D138-2BEA-4138-B98D-6B1331E73753}"/>
                              </a:ext>
                            </a:extLst>
                          </p:cNvPr>
                          <p:cNvPicPr>
                            <a:picLocks noChangeAspect="1" noChangeArrowheads="1"/>
                          </p:cNvPicPr>
                          <p:nvPr/>
                        </p:nvPicPr>
                        <p:blipFill>
                          <a:blip r:embed="rId20"/>
                          <a:srcRect/>
                          <a:stretch>
                            <a:fillRect/>
                          </a:stretch>
                        </p:blipFill>
                        <p:spPr bwMode="auto">
                          <a:xfrm>
                            <a:off x="4427093" y="1064091"/>
                            <a:ext cx="269393" cy="425366"/>
                          </a:xfrm>
                          <a:prstGeom prst="rect">
                            <a:avLst/>
                          </a:prstGeom>
                          <a:noFill/>
                          <a:ln>
                            <a:noFill/>
                          </a:ln>
                        </p:spPr>
                      </p:pic>
                    </p:oleObj>
                  </mc:Fallback>
                </mc:AlternateContent>
              </a:graphicData>
            </a:graphic>
          </p:graphicFrame>
          <p:graphicFrame>
            <p:nvGraphicFramePr>
              <p:cNvPr id="10" name="Object 14">
                <a:extLst>
                  <a:ext uri="{FF2B5EF4-FFF2-40B4-BE49-F238E27FC236}">
                    <a16:creationId xmlns:a16="http://schemas.microsoft.com/office/drawing/2014/main" id="{BD21815C-B537-4631-A7C5-E21719275844}"/>
                  </a:ext>
                </a:extLst>
              </p:cNvPr>
              <p:cNvGraphicFramePr>
                <a:graphicFrameLocks noChangeAspect="1"/>
              </p:cNvGraphicFramePr>
              <p:nvPr/>
            </p:nvGraphicFramePr>
            <p:xfrm>
              <a:off x="2229921" y="1456912"/>
              <a:ext cx="544512" cy="804863"/>
            </p:xfrm>
            <a:graphic>
              <a:graphicData uri="http://schemas.openxmlformats.org/presentationml/2006/ole">
                <mc:AlternateContent xmlns:mc="http://schemas.openxmlformats.org/markup-compatibility/2006">
                  <mc:Choice xmlns:v="urn:schemas-microsoft-com:vml" Requires="v">
                    <p:oleObj name="Equation" r:id="rId21" imgW="215640" imgH="317160" progId="Equation.DSMT4">
                      <p:embed/>
                    </p:oleObj>
                  </mc:Choice>
                  <mc:Fallback>
                    <p:oleObj name="Equation" r:id="rId21" imgW="215640" imgH="317160" progId="Equation.DSMT4">
                      <p:embed/>
                      <p:pic>
                        <p:nvPicPr>
                          <p:cNvPr id="10" name="Object 14">
                            <a:extLst>
                              <a:ext uri="{FF2B5EF4-FFF2-40B4-BE49-F238E27FC236}">
                                <a16:creationId xmlns:a16="http://schemas.microsoft.com/office/drawing/2014/main" id="{BD21815C-B537-4631-A7C5-E21719275844}"/>
                              </a:ext>
                            </a:extLst>
                          </p:cNvPr>
                          <p:cNvPicPr>
                            <a:picLocks noChangeAspect="1" noChangeArrowheads="1"/>
                          </p:cNvPicPr>
                          <p:nvPr/>
                        </p:nvPicPr>
                        <p:blipFill>
                          <a:blip r:embed="rId22"/>
                          <a:srcRect/>
                          <a:stretch>
                            <a:fillRect/>
                          </a:stretch>
                        </p:blipFill>
                        <p:spPr bwMode="auto">
                          <a:xfrm>
                            <a:off x="2229921" y="1456912"/>
                            <a:ext cx="54451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62" name="文本框 61">
              <a:extLst>
                <a:ext uri="{FF2B5EF4-FFF2-40B4-BE49-F238E27FC236}">
                  <a16:creationId xmlns:a16="http://schemas.microsoft.com/office/drawing/2014/main" id="{DD44DFD8-2F5B-41A4-B0BA-AD512684B97E}"/>
                </a:ext>
              </a:extLst>
            </p:cNvPr>
            <p:cNvSpPr txBox="1"/>
            <p:nvPr/>
          </p:nvSpPr>
          <p:spPr>
            <a:xfrm>
              <a:off x="994088" y="1337398"/>
              <a:ext cx="3321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FF0000"/>
                  </a:solidFill>
                  <a:effectLst/>
                  <a:uLnTx/>
                  <a:uFillTx/>
                  <a:latin typeface="Verdana"/>
                  <a:ea typeface="宋体"/>
                  <a:cs typeface="+mn-cs"/>
                </a:rPr>
                <a:t>1</a:t>
              </a:r>
              <a:endParaRPr kumimoji="0" lang="zh-CN" altLang="en-US" sz="1800" b="0" i="0" u="none" strike="noStrike" kern="1200" cap="none" spc="0" normalizeH="0" baseline="0" noProof="0">
                <a:ln>
                  <a:noFill/>
                </a:ln>
                <a:solidFill>
                  <a:srgbClr val="FF0000"/>
                </a:solidFill>
                <a:effectLst/>
                <a:uLnTx/>
                <a:uFillTx/>
                <a:latin typeface="Verdana"/>
                <a:ea typeface="宋体"/>
                <a:cs typeface="+mn-cs"/>
              </a:endParaRPr>
            </a:p>
          </p:txBody>
        </p:sp>
        <p:sp>
          <p:nvSpPr>
            <p:cNvPr id="63" name="文本框 62">
              <a:extLst>
                <a:ext uri="{FF2B5EF4-FFF2-40B4-BE49-F238E27FC236}">
                  <a16:creationId xmlns:a16="http://schemas.microsoft.com/office/drawing/2014/main" id="{E143A2AF-ED0F-4C5D-AE9B-114430089170}"/>
                </a:ext>
              </a:extLst>
            </p:cNvPr>
            <p:cNvSpPr txBox="1"/>
            <p:nvPr/>
          </p:nvSpPr>
          <p:spPr>
            <a:xfrm>
              <a:off x="2583527" y="1228000"/>
              <a:ext cx="3321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FF0000"/>
                  </a:solidFill>
                  <a:effectLst/>
                  <a:uLnTx/>
                  <a:uFillTx/>
                  <a:latin typeface="Verdana"/>
                  <a:ea typeface="宋体"/>
                  <a:cs typeface="+mn-cs"/>
                </a:rPr>
                <a:t>2</a:t>
              </a:r>
              <a:endParaRPr kumimoji="0" lang="zh-CN" altLang="en-US" sz="1800" b="0" i="0" u="none" strike="noStrike" kern="1200" cap="none" spc="0" normalizeH="0" baseline="0" noProof="0">
                <a:ln>
                  <a:noFill/>
                </a:ln>
                <a:solidFill>
                  <a:srgbClr val="FF0000"/>
                </a:solidFill>
                <a:effectLst/>
                <a:uLnTx/>
                <a:uFillTx/>
                <a:latin typeface="Verdana"/>
                <a:ea typeface="宋体"/>
                <a:cs typeface="+mn-cs"/>
              </a:endParaRPr>
            </a:p>
          </p:txBody>
        </p:sp>
        <p:sp>
          <p:nvSpPr>
            <p:cNvPr id="64" name="文本框 63">
              <a:extLst>
                <a:ext uri="{FF2B5EF4-FFF2-40B4-BE49-F238E27FC236}">
                  <a16:creationId xmlns:a16="http://schemas.microsoft.com/office/drawing/2014/main" id="{83F12FA3-06E2-4D76-A874-72DAC3B8911A}"/>
                </a:ext>
              </a:extLst>
            </p:cNvPr>
            <p:cNvSpPr txBox="1"/>
            <p:nvPr/>
          </p:nvSpPr>
          <p:spPr>
            <a:xfrm>
              <a:off x="3559358" y="1264512"/>
              <a:ext cx="3321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FF0000"/>
                  </a:solidFill>
                  <a:effectLst/>
                  <a:uLnTx/>
                  <a:uFillTx/>
                  <a:latin typeface="Verdana"/>
                  <a:ea typeface="宋体"/>
                  <a:cs typeface="+mn-cs"/>
                </a:rPr>
                <a:t>3</a:t>
              </a:r>
              <a:endParaRPr kumimoji="0" lang="zh-CN" altLang="en-US" sz="1800" b="0" i="0" u="none" strike="noStrike" kern="1200" cap="none" spc="0" normalizeH="0" baseline="0" noProof="0">
                <a:ln>
                  <a:noFill/>
                </a:ln>
                <a:solidFill>
                  <a:srgbClr val="FF0000"/>
                </a:solidFill>
                <a:effectLst/>
                <a:uLnTx/>
                <a:uFillTx/>
                <a:latin typeface="Verdana"/>
                <a:ea typeface="宋体"/>
                <a:cs typeface="+mn-cs"/>
              </a:endParaRPr>
            </a:p>
          </p:txBody>
        </p:sp>
        <p:sp>
          <p:nvSpPr>
            <p:cNvPr id="65" name="文本框 64">
              <a:extLst>
                <a:ext uri="{FF2B5EF4-FFF2-40B4-BE49-F238E27FC236}">
                  <a16:creationId xmlns:a16="http://schemas.microsoft.com/office/drawing/2014/main" id="{5F3267B3-E79A-4277-9DEE-261C0D01D791}"/>
                </a:ext>
              </a:extLst>
            </p:cNvPr>
            <p:cNvSpPr txBox="1"/>
            <p:nvPr/>
          </p:nvSpPr>
          <p:spPr>
            <a:xfrm>
              <a:off x="2224626" y="2722451"/>
              <a:ext cx="3321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FF0000"/>
                  </a:solidFill>
                  <a:effectLst/>
                  <a:uLnTx/>
                  <a:uFillTx/>
                  <a:latin typeface="Verdana"/>
                  <a:ea typeface="宋体"/>
                  <a:cs typeface="+mn-cs"/>
                </a:rPr>
                <a:t>4</a:t>
              </a:r>
              <a:endParaRPr kumimoji="0" lang="zh-CN" altLang="en-US" sz="1800" b="0" i="0" u="none" strike="noStrike" kern="1200" cap="none" spc="0" normalizeH="0" baseline="0" noProof="0">
                <a:ln>
                  <a:noFill/>
                </a:ln>
                <a:solidFill>
                  <a:srgbClr val="FF0000"/>
                </a:solidFill>
                <a:effectLst/>
                <a:uLnTx/>
                <a:uFillTx/>
                <a:latin typeface="Verdana"/>
                <a:ea typeface="宋体"/>
                <a:cs typeface="+mn-cs"/>
              </a:endParaRPr>
            </a:p>
          </p:txBody>
        </p:sp>
      </p:grpSp>
      <p:sp>
        <p:nvSpPr>
          <p:cNvPr id="67" name="文本框 66">
            <a:extLst>
              <a:ext uri="{FF2B5EF4-FFF2-40B4-BE49-F238E27FC236}">
                <a16:creationId xmlns:a16="http://schemas.microsoft.com/office/drawing/2014/main" id="{2CCFD737-AB10-40B0-9969-038668A8F18E}"/>
              </a:ext>
            </a:extLst>
          </p:cNvPr>
          <p:cNvSpPr txBox="1"/>
          <p:nvPr/>
        </p:nvSpPr>
        <p:spPr>
          <a:xfrm>
            <a:off x="6295522" y="6122022"/>
            <a:ext cx="56108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0000"/>
                </a:solidFill>
                <a:effectLst/>
                <a:uLnTx/>
                <a:uFillTx/>
                <a:latin typeface="Verdana"/>
                <a:ea typeface="宋体"/>
                <a:cs typeface="+mn-cs"/>
              </a:rPr>
              <a:t>注：</a:t>
            </a:r>
            <a:r>
              <a:rPr kumimoji="0" lang="en-US" altLang="zh-CN" sz="1800" b="1" i="0" u="none" strike="noStrike" kern="1200" cap="none" spc="0" normalizeH="0" baseline="0" noProof="0" dirty="0">
                <a:ln>
                  <a:noFill/>
                </a:ln>
                <a:solidFill>
                  <a:srgbClr val="FF0000"/>
                </a:solidFill>
                <a:effectLst/>
                <a:uLnTx/>
                <a:uFillTx/>
                <a:latin typeface="Verdana"/>
                <a:ea typeface="宋体"/>
                <a:cs typeface="+mn-cs"/>
              </a:rPr>
              <a:t>1-0.5j</a:t>
            </a:r>
            <a:r>
              <a:rPr kumimoji="0" lang="zh-CN" altLang="en-US" sz="1800" b="1" i="0" u="none" strike="noStrike" kern="1200" cap="none" spc="0" normalizeH="0" baseline="0" noProof="0" dirty="0">
                <a:ln>
                  <a:noFill/>
                </a:ln>
                <a:solidFill>
                  <a:srgbClr val="FF0000"/>
                </a:solidFill>
                <a:effectLst/>
                <a:uLnTx/>
                <a:uFillTx/>
                <a:latin typeface="Verdana"/>
                <a:ea typeface="宋体"/>
                <a:cs typeface="+mn-cs"/>
              </a:rPr>
              <a:t>是一条支路，作为一个整体，是一个阻抗</a:t>
            </a:r>
          </a:p>
        </p:txBody>
      </p:sp>
      <p:sp>
        <p:nvSpPr>
          <p:cNvPr id="68" name="Text Box 168">
            <a:extLst>
              <a:ext uri="{FF2B5EF4-FFF2-40B4-BE49-F238E27FC236}">
                <a16:creationId xmlns:a16="http://schemas.microsoft.com/office/drawing/2014/main" id="{AD30A0CA-A607-46C8-9C90-25DE97A2B67C}"/>
              </a:ext>
            </a:extLst>
          </p:cNvPr>
          <p:cNvSpPr txBox="1">
            <a:spLocks noChangeArrowheads="1"/>
          </p:cNvSpPr>
          <p:nvPr/>
        </p:nvSpPr>
        <p:spPr bwMode="auto">
          <a:xfrm>
            <a:off x="527030" y="88726"/>
            <a:ext cx="349706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Verdana" panose="020B0604030504040204" pitchFamily="34" charset="0"/>
                <a:ea typeface="宋体" panose="02010600030101010101" pitchFamily="2" charset="-122"/>
              </a:defRPr>
            </a:lvl1pPr>
            <a:lvl2pPr marL="742950" indent="-285750" eaLnBrk="0" hangingPunct="0">
              <a:defRPr>
                <a:solidFill>
                  <a:schemeClr val="tx1"/>
                </a:solidFill>
                <a:latin typeface="Verdana" panose="020B0604030504040204" pitchFamily="34" charset="0"/>
                <a:ea typeface="宋体" panose="02010600030101010101" pitchFamily="2" charset="-122"/>
              </a:defRPr>
            </a:lvl2pPr>
            <a:lvl3pPr marL="1143000" indent="-228600" eaLnBrk="0" hangingPunct="0">
              <a:defRPr>
                <a:solidFill>
                  <a:schemeClr val="tx1"/>
                </a:solidFill>
                <a:latin typeface="Verdana" panose="020B0604030504040204" pitchFamily="34" charset="0"/>
                <a:ea typeface="宋体" panose="02010600030101010101" pitchFamily="2" charset="-122"/>
              </a:defRPr>
            </a:lvl3pPr>
            <a:lvl4pPr marL="1600200" indent="-228600" eaLnBrk="0" hangingPunct="0">
              <a:defRPr>
                <a:solidFill>
                  <a:schemeClr val="tx1"/>
                </a:solidFill>
                <a:latin typeface="Verdana" panose="020B0604030504040204" pitchFamily="34" charset="0"/>
                <a:ea typeface="宋体" panose="02010600030101010101" pitchFamily="2" charset="-122"/>
              </a:defRPr>
            </a:lvl4pPr>
            <a:lvl5pPr marL="2057400" indent="-228600" eaLnBrk="0" hangingPunct="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800" b="1" dirty="0">
                <a:solidFill>
                  <a:schemeClr val="accent2"/>
                </a:solidFill>
                <a:sym typeface="Wingdings" panose="05000000000000000000" pitchFamily="2" charset="2"/>
              </a:rPr>
              <a:t>节点分析法：</a:t>
            </a:r>
            <a:endParaRPr kumimoji="0" lang="zh-CN" altLang="en-US" sz="2800" b="1" i="0" u="none" strike="noStrike" kern="1200" cap="none" spc="0" normalizeH="0" baseline="0" noProof="0" dirty="0">
              <a:ln>
                <a:noFill/>
              </a:ln>
              <a:solidFill>
                <a:schemeClr val="accent2"/>
              </a:solidFill>
              <a:effectLst/>
              <a:uLnTx/>
              <a:uFillTx/>
            </a:endParaRPr>
          </a:p>
        </p:txBody>
      </p:sp>
      <p:sp>
        <p:nvSpPr>
          <p:cNvPr id="70" name="矩形 69">
            <a:extLst>
              <a:ext uri="{FF2B5EF4-FFF2-40B4-BE49-F238E27FC236}">
                <a16:creationId xmlns:a16="http://schemas.microsoft.com/office/drawing/2014/main" id="{AA0CE507-31FB-4E53-8A9E-1C5040A17507}"/>
              </a:ext>
            </a:extLst>
          </p:cNvPr>
          <p:cNvSpPr/>
          <p:nvPr/>
        </p:nvSpPr>
        <p:spPr>
          <a:xfrm>
            <a:off x="1472750" y="2921360"/>
            <a:ext cx="9645544" cy="954107"/>
          </a:xfrm>
          <a:prstGeom prst="rect">
            <a:avLst/>
          </a:prstGeom>
        </p:spPr>
        <p:txBody>
          <a:bodyPr wrap="square">
            <a:spAutoFit/>
          </a:bodyPr>
          <a:lstStyle/>
          <a:p>
            <a:pPr>
              <a:spcBef>
                <a:spcPct val="0"/>
              </a:spcBef>
              <a:buFontTx/>
              <a:buNone/>
            </a:pPr>
            <a:r>
              <a:rPr lang="zh-CN" altLang="en-US" sz="2800" b="1" dirty="0">
                <a:solidFill>
                  <a:srgbClr val="FF0000"/>
                </a:solidFill>
              </a:rPr>
              <a:t>自导纳</a:t>
            </a:r>
            <a:r>
              <a:rPr lang="zh-CN" altLang="en-US" sz="2800" b="1" dirty="0">
                <a:solidFill>
                  <a:schemeClr val="accent6">
                    <a:lumMod val="10000"/>
                  </a:schemeClr>
                </a:solidFill>
              </a:rPr>
              <a:t> </a:t>
            </a:r>
            <a:r>
              <a:rPr lang="en-US" altLang="zh-CN" sz="2800" b="1" dirty="0">
                <a:solidFill>
                  <a:schemeClr val="accent6">
                    <a:lumMod val="10000"/>
                  </a:schemeClr>
                </a:solidFill>
              </a:rPr>
              <a:t>×</a:t>
            </a:r>
            <a:r>
              <a:rPr lang="zh-CN" altLang="en-US" sz="2800" b="1" dirty="0">
                <a:solidFill>
                  <a:schemeClr val="accent6">
                    <a:lumMod val="10000"/>
                  </a:schemeClr>
                </a:solidFill>
              </a:rPr>
              <a:t> 本节点的节点电压</a:t>
            </a:r>
            <a:r>
              <a:rPr lang="zh-CN" altLang="en-US" sz="2800" b="1" dirty="0">
                <a:solidFill>
                  <a:srgbClr val="FF0000"/>
                </a:solidFill>
              </a:rPr>
              <a:t>相量 </a:t>
            </a:r>
            <a:r>
              <a:rPr lang="en-US" altLang="zh-CN" sz="2800" b="1" dirty="0">
                <a:solidFill>
                  <a:schemeClr val="accent6">
                    <a:lumMod val="10000"/>
                  </a:schemeClr>
                </a:solidFill>
              </a:rPr>
              <a:t>+∑</a:t>
            </a:r>
            <a:r>
              <a:rPr lang="zh-CN" altLang="en-US" sz="2800" b="1" dirty="0">
                <a:solidFill>
                  <a:schemeClr val="accent6">
                    <a:lumMod val="10000"/>
                  </a:schemeClr>
                </a:solidFill>
              </a:rPr>
              <a:t> </a:t>
            </a:r>
            <a:r>
              <a:rPr lang="en-US" altLang="zh-CN" sz="2800" b="1" dirty="0">
                <a:solidFill>
                  <a:schemeClr val="accent6">
                    <a:lumMod val="10000"/>
                  </a:schemeClr>
                </a:solidFill>
              </a:rPr>
              <a:t>(</a:t>
            </a:r>
            <a:r>
              <a:rPr lang="zh-CN" altLang="en-US" sz="2800" b="1" dirty="0">
                <a:solidFill>
                  <a:srgbClr val="FF0000"/>
                </a:solidFill>
              </a:rPr>
              <a:t>互导纳 </a:t>
            </a:r>
            <a:r>
              <a:rPr lang="en-US" altLang="zh-CN" sz="2800" b="1" dirty="0">
                <a:solidFill>
                  <a:schemeClr val="accent6">
                    <a:lumMod val="10000"/>
                  </a:schemeClr>
                </a:solidFill>
              </a:rPr>
              <a:t>×</a:t>
            </a:r>
            <a:r>
              <a:rPr lang="zh-CN" altLang="en-US" sz="2800" b="1" dirty="0">
                <a:solidFill>
                  <a:schemeClr val="accent6">
                    <a:lumMod val="10000"/>
                  </a:schemeClr>
                </a:solidFill>
              </a:rPr>
              <a:t> 相邻节点的节点电压</a:t>
            </a:r>
            <a:r>
              <a:rPr lang="zh-CN" altLang="en-US" sz="2800" b="1" dirty="0">
                <a:solidFill>
                  <a:srgbClr val="FF0000"/>
                </a:solidFill>
              </a:rPr>
              <a:t>相量</a:t>
            </a:r>
            <a:r>
              <a:rPr lang="en-US" altLang="zh-CN" sz="2800" b="1" dirty="0">
                <a:solidFill>
                  <a:schemeClr val="accent6">
                    <a:lumMod val="10000"/>
                  </a:schemeClr>
                </a:solidFill>
              </a:rPr>
              <a:t>)  =</a:t>
            </a:r>
            <a:r>
              <a:rPr lang="zh-CN" altLang="en-US" sz="2800" b="1" dirty="0">
                <a:solidFill>
                  <a:schemeClr val="accent6">
                    <a:lumMod val="10000"/>
                  </a:schemeClr>
                </a:solidFill>
              </a:rPr>
              <a:t>流入本节点电流源电流</a:t>
            </a:r>
            <a:r>
              <a:rPr lang="zh-CN" altLang="en-US" sz="2800" b="1" dirty="0">
                <a:solidFill>
                  <a:srgbClr val="FF0000"/>
                </a:solidFill>
              </a:rPr>
              <a:t>相量</a:t>
            </a:r>
            <a:r>
              <a:rPr lang="zh-CN" altLang="en-US" sz="2800" b="1" dirty="0">
                <a:solidFill>
                  <a:schemeClr val="accent6">
                    <a:lumMod val="10000"/>
                  </a:schemeClr>
                </a:solidFill>
              </a:rPr>
              <a:t>的代数和。</a:t>
            </a:r>
          </a:p>
        </p:txBody>
      </p:sp>
      <p:sp>
        <p:nvSpPr>
          <p:cNvPr id="69" name="文本框 1">
            <a:extLst>
              <a:ext uri="{FF2B5EF4-FFF2-40B4-BE49-F238E27FC236}">
                <a16:creationId xmlns:a16="http://schemas.microsoft.com/office/drawing/2014/main" id="{E9EB3610-7C7F-4D2B-B0AC-E80A29BAAAFE}"/>
              </a:ext>
            </a:extLst>
          </p:cNvPr>
          <p:cNvSpPr txBox="1"/>
          <p:nvPr/>
        </p:nvSpPr>
        <p:spPr>
          <a:xfrm>
            <a:off x="9670110" y="4995243"/>
            <a:ext cx="1981381" cy="923330"/>
          </a:xfrm>
          <a:prstGeom prst="rect">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chemeClr val="bg1"/>
                </a:solidFill>
                <a:effectLst>
                  <a:outerShdw blurRad="38100" dist="38100" dir="2700000" algn="tl">
                    <a:srgbClr val="000000">
                      <a:alpha val="43137"/>
                    </a:srgbClr>
                  </a:outerShdw>
                </a:effectLst>
              </a:rPr>
              <a:t>注意：一条支路上的阻抗或者导纳要合在一起写！</a:t>
            </a:r>
          </a:p>
        </p:txBody>
      </p:sp>
    </p:spTree>
    <p:extLst>
      <p:ext uri="{BB962C8B-B14F-4D97-AF65-F5344CB8AC3E}">
        <p14:creationId xmlns:p14="http://schemas.microsoft.com/office/powerpoint/2010/main" val="217669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70"/>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70" grpId="0"/>
      <p:bldP spid="70" grpId="1"/>
      <p:bldP spid="6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a:extLst>
              <a:ext uri="{FF2B5EF4-FFF2-40B4-BE49-F238E27FC236}">
                <a16:creationId xmlns:a16="http://schemas.microsoft.com/office/drawing/2014/main" id="{C64DB268-F146-43EB-BA7B-1B7560ACFE6D}"/>
              </a:ext>
            </a:extLst>
          </p:cNvPr>
          <p:cNvSpPr txBox="1">
            <a:spLocks noChangeArrowheads="1"/>
          </p:cNvSpPr>
          <p:nvPr/>
        </p:nvSpPr>
        <p:spPr bwMode="auto">
          <a:xfrm>
            <a:off x="1752600" y="304800"/>
            <a:ext cx="868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dirty="0">
                <a:latin typeface="楷体_GB2312" pitchFamily="49" charset="-122"/>
                <a:ea typeface="楷体_GB2312" pitchFamily="49" charset="-122"/>
              </a:rPr>
              <a:t>例</a:t>
            </a:r>
            <a:r>
              <a:rPr lang="en-US" altLang="zh-CN" sz="3600" b="1" dirty="0">
                <a:latin typeface="楷体_GB2312" pitchFamily="49" charset="-122"/>
                <a:ea typeface="楷体_GB2312" pitchFamily="49" charset="-122"/>
              </a:rPr>
              <a:t>14 </a:t>
            </a:r>
            <a:r>
              <a:rPr lang="zh-CN" altLang="en-US" sz="3600" b="1" dirty="0">
                <a:latin typeface="楷体_GB2312" pitchFamily="49" charset="-122"/>
                <a:ea typeface="楷体_GB2312" pitchFamily="49" charset="-122"/>
              </a:rPr>
              <a:t>求图</a:t>
            </a:r>
            <a:r>
              <a:rPr lang="en-US" altLang="zh-CN" sz="3600" b="1" dirty="0">
                <a:latin typeface="楷体_GB2312" pitchFamily="49" charset="-122"/>
                <a:ea typeface="楷体_GB2312" pitchFamily="49" charset="-122"/>
              </a:rPr>
              <a:t>(a)</a:t>
            </a:r>
            <a:r>
              <a:rPr lang="zh-CN" altLang="en-US" sz="3600" b="1" dirty="0">
                <a:latin typeface="楷体_GB2312" pitchFamily="49" charset="-122"/>
                <a:ea typeface="楷体_GB2312" pitchFamily="49" charset="-122"/>
              </a:rPr>
              <a:t>的戴维南和诺顿等效电路。 </a:t>
            </a:r>
          </a:p>
        </p:txBody>
      </p:sp>
      <p:sp>
        <p:nvSpPr>
          <p:cNvPr id="105476" name="Text Box 4">
            <a:extLst>
              <a:ext uri="{FF2B5EF4-FFF2-40B4-BE49-F238E27FC236}">
                <a16:creationId xmlns:a16="http://schemas.microsoft.com/office/drawing/2014/main" id="{615EB310-BD11-47E1-B2CF-84FC4D8AA931}"/>
              </a:ext>
            </a:extLst>
          </p:cNvPr>
          <p:cNvSpPr txBox="1">
            <a:spLocks noChangeArrowheads="1"/>
          </p:cNvSpPr>
          <p:nvPr/>
        </p:nvSpPr>
        <p:spPr bwMode="auto">
          <a:xfrm>
            <a:off x="1828800" y="3063876"/>
            <a:ext cx="3581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en-US" altLang="zh-CN" sz="3600" b="1">
                <a:solidFill>
                  <a:srgbClr val="FFFFFF"/>
                </a:solidFill>
                <a:latin typeface="楷体_GB2312" pitchFamily="49" charset="-122"/>
                <a:ea typeface="楷体_GB2312" pitchFamily="49" charset="-122"/>
              </a:rPr>
              <a:t> </a:t>
            </a:r>
            <a:r>
              <a:rPr lang="zh-CN" altLang="en-US" sz="3600" b="1">
                <a:latin typeface="楷体_GB2312" pitchFamily="49" charset="-122"/>
                <a:ea typeface="楷体_GB2312" pitchFamily="49" charset="-122"/>
              </a:rPr>
              <a:t>解：</a:t>
            </a:r>
            <a:r>
              <a:rPr lang="zh-CN" altLang="en-US" sz="3600" b="1">
                <a:solidFill>
                  <a:schemeClr val="accent2"/>
                </a:solidFill>
                <a:latin typeface="楷体_GB2312" pitchFamily="49" charset="-122"/>
                <a:ea typeface="楷体_GB2312" pitchFamily="49" charset="-122"/>
              </a:rPr>
              <a:t>开路电压</a:t>
            </a:r>
            <a:r>
              <a:rPr lang="en-US" altLang="zh-CN" sz="3600" b="1">
                <a:latin typeface="楷体_GB2312" pitchFamily="49" charset="-122"/>
                <a:ea typeface="楷体_GB2312" pitchFamily="49" charset="-122"/>
              </a:rPr>
              <a:t>: </a:t>
            </a:r>
          </a:p>
        </p:txBody>
      </p:sp>
      <p:graphicFrame>
        <p:nvGraphicFramePr>
          <p:cNvPr id="105477" name="Object 5">
            <a:extLst>
              <a:ext uri="{FF2B5EF4-FFF2-40B4-BE49-F238E27FC236}">
                <a16:creationId xmlns:a16="http://schemas.microsoft.com/office/drawing/2014/main" id="{8C7B0AFB-8CBC-4503-BA31-C61F55D0D9F3}"/>
              </a:ext>
            </a:extLst>
          </p:cNvPr>
          <p:cNvGraphicFramePr>
            <a:graphicFrameLocks noChangeAspect="1"/>
          </p:cNvGraphicFramePr>
          <p:nvPr>
            <p:extLst>
              <p:ext uri="{D42A27DB-BD31-4B8C-83A1-F6EECF244321}">
                <p14:modId xmlns:p14="http://schemas.microsoft.com/office/powerpoint/2010/main" val="4016253160"/>
              </p:ext>
            </p:extLst>
          </p:nvPr>
        </p:nvGraphicFramePr>
        <p:xfrm>
          <a:off x="5249862" y="3019425"/>
          <a:ext cx="5814377" cy="879475"/>
        </p:xfrm>
        <a:graphic>
          <a:graphicData uri="http://schemas.openxmlformats.org/presentationml/2006/ole">
            <mc:AlternateContent xmlns:mc="http://schemas.openxmlformats.org/markup-compatibility/2006">
              <mc:Choice xmlns:v="urn:schemas-microsoft-com:vml" Requires="v">
                <p:oleObj name="Equation" r:id="rId2" imgW="1981080" imgH="241200" progId="Equation.DSMT4">
                  <p:embed/>
                </p:oleObj>
              </mc:Choice>
              <mc:Fallback>
                <p:oleObj name="Equation" r:id="rId2" imgW="1981080" imgH="241200" progId="Equation.DSMT4">
                  <p:embed/>
                  <p:pic>
                    <p:nvPicPr>
                      <p:cNvPr id="105477" name="Object 5">
                        <a:extLst>
                          <a:ext uri="{FF2B5EF4-FFF2-40B4-BE49-F238E27FC236}">
                            <a16:creationId xmlns:a16="http://schemas.microsoft.com/office/drawing/2014/main" id="{8C7B0AFB-8CBC-4503-BA31-C61F55D0D9F3}"/>
                          </a:ext>
                        </a:extLst>
                      </p:cNvPr>
                      <p:cNvPicPr>
                        <a:picLocks noChangeAspect="1" noChangeArrowheads="1"/>
                      </p:cNvPicPr>
                      <p:nvPr/>
                    </p:nvPicPr>
                    <p:blipFill>
                      <a:blip r:embed="rId3"/>
                      <a:srcRect/>
                      <a:stretch>
                        <a:fillRect/>
                      </a:stretch>
                    </p:blipFill>
                    <p:spPr bwMode="auto">
                      <a:xfrm>
                        <a:off x="5249862" y="3019425"/>
                        <a:ext cx="5814377" cy="879475"/>
                      </a:xfrm>
                      <a:prstGeom prst="rect">
                        <a:avLst/>
                      </a:prstGeom>
                      <a:noFill/>
                      <a:ln>
                        <a:noFill/>
                      </a:ln>
                    </p:spPr>
                  </p:pic>
                </p:oleObj>
              </mc:Fallback>
            </mc:AlternateContent>
          </a:graphicData>
        </a:graphic>
      </p:graphicFrame>
      <p:grpSp>
        <p:nvGrpSpPr>
          <p:cNvPr id="99333" name="组合 2">
            <a:extLst>
              <a:ext uri="{FF2B5EF4-FFF2-40B4-BE49-F238E27FC236}">
                <a16:creationId xmlns:a16="http://schemas.microsoft.com/office/drawing/2014/main" id="{8B8D9ECB-02D0-4D5B-A820-148BD54177F1}"/>
              </a:ext>
            </a:extLst>
          </p:cNvPr>
          <p:cNvGrpSpPr>
            <a:grpSpLocks/>
          </p:cNvGrpSpPr>
          <p:nvPr/>
        </p:nvGrpSpPr>
        <p:grpSpPr bwMode="auto">
          <a:xfrm>
            <a:off x="1981200" y="1004888"/>
            <a:ext cx="3429000" cy="1689100"/>
            <a:chOff x="457201" y="1004640"/>
            <a:chExt cx="3429000" cy="1689100"/>
          </a:xfrm>
        </p:grpSpPr>
        <p:pic>
          <p:nvPicPr>
            <p:cNvPr id="99340" name="Picture 15" descr="C:\Users\quke\Desktop\图片3.png">
              <a:extLst>
                <a:ext uri="{FF2B5EF4-FFF2-40B4-BE49-F238E27FC236}">
                  <a16:creationId xmlns:a16="http://schemas.microsoft.com/office/drawing/2014/main" id="{A114932C-D294-4593-8C44-497B60EB84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55428"/>
            <a:stretch>
              <a:fillRect/>
            </a:stretch>
          </p:blipFill>
          <p:spPr bwMode="auto">
            <a:xfrm>
              <a:off x="457201" y="1004640"/>
              <a:ext cx="342900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41" name="矩形 1">
              <a:extLst>
                <a:ext uri="{FF2B5EF4-FFF2-40B4-BE49-F238E27FC236}">
                  <a16:creationId xmlns:a16="http://schemas.microsoft.com/office/drawing/2014/main" id="{CE8F3A8C-44B9-45DB-A0AA-112C2ECA6BEA}"/>
                </a:ext>
              </a:extLst>
            </p:cNvPr>
            <p:cNvSpPr>
              <a:spLocks noChangeArrowheads="1"/>
            </p:cNvSpPr>
            <p:nvPr/>
          </p:nvSpPr>
          <p:spPr bwMode="auto">
            <a:xfrm>
              <a:off x="3124200" y="1537742"/>
              <a:ext cx="367680" cy="720080"/>
            </a:xfrm>
            <a:prstGeom prst="rect">
              <a:avLst/>
            </a:prstGeom>
            <a:solidFill>
              <a:schemeClr val="bg1"/>
            </a:solidFill>
            <a:ln w="38100" algn="ctr">
              <a:solidFill>
                <a:schemeClr val="bg1"/>
              </a:solidFill>
              <a:round/>
              <a:headEnd/>
              <a:tailEnd/>
            </a:ln>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grpSp>
      <p:grpSp>
        <p:nvGrpSpPr>
          <p:cNvPr id="17" name="组合 16">
            <a:extLst>
              <a:ext uri="{FF2B5EF4-FFF2-40B4-BE49-F238E27FC236}">
                <a16:creationId xmlns:a16="http://schemas.microsoft.com/office/drawing/2014/main" id="{A407F5CF-D911-4F27-AE03-871929501F2A}"/>
              </a:ext>
            </a:extLst>
          </p:cNvPr>
          <p:cNvGrpSpPr>
            <a:grpSpLocks/>
          </p:cNvGrpSpPr>
          <p:nvPr/>
        </p:nvGrpSpPr>
        <p:grpSpPr bwMode="auto">
          <a:xfrm>
            <a:off x="1860550" y="3933825"/>
            <a:ext cx="2306638" cy="1689100"/>
            <a:chOff x="3028950" y="908720"/>
            <a:chExt cx="2307754" cy="1689100"/>
          </a:xfrm>
        </p:grpSpPr>
        <p:pic>
          <p:nvPicPr>
            <p:cNvPr id="99338" name="Picture 15" descr="C:\Users\quke\Desktop\图片3.png">
              <a:extLst>
                <a:ext uri="{FF2B5EF4-FFF2-40B4-BE49-F238E27FC236}">
                  <a16:creationId xmlns:a16="http://schemas.microsoft.com/office/drawing/2014/main" id="{2DEB39D0-EE33-4274-B0F7-B502A47916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4575" r="55428"/>
            <a:stretch>
              <a:fillRect/>
            </a:stretch>
          </p:blipFill>
          <p:spPr bwMode="auto">
            <a:xfrm>
              <a:off x="3028950" y="908720"/>
              <a:ext cx="2307754"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9" name="矩形 18">
              <a:extLst>
                <a:ext uri="{FF2B5EF4-FFF2-40B4-BE49-F238E27FC236}">
                  <a16:creationId xmlns:a16="http://schemas.microsoft.com/office/drawing/2014/main" id="{1BA6E59D-D5F8-446B-A605-DDE5C6AB072F}"/>
                </a:ext>
              </a:extLst>
            </p:cNvPr>
            <p:cNvSpPr>
              <a:spLocks noChangeArrowheads="1"/>
            </p:cNvSpPr>
            <p:nvPr/>
          </p:nvSpPr>
          <p:spPr bwMode="auto">
            <a:xfrm>
              <a:off x="4773166" y="1753270"/>
              <a:ext cx="288032" cy="163562"/>
            </a:xfrm>
            <a:prstGeom prst="rect">
              <a:avLst/>
            </a:prstGeom>
            <a:solidFill>
              <a:schemeClr val="bg1"/>
            </a:solidFill>
            <a:ln w="38100" algn="ctr">
              <a:solidFill>
                <a:schemeClr val="bg1"/>
              </a:solidFill>
              <a:round/>
              <a:headEnd/>
              <a:tailEnd/>
            </a:ln>
          </p:spPr>
          <p:txBody>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endParaRPr lang="zh-CN" altLang="en-US" sz="3600" b="1">
                <a:solidFill>
                  <a:srgbClr val="FFFFFF"/>
                </a:solidFill>
              </a:endParaRPr>
            </a:p>
          </p:txBody>
        </p:sp>
      </p:grpSp>
      <p:sp>
        <p:nvSpPr>
          <p:cNvPr id="20" name="Text Box 6">
            <a:extLst>
              <a:ext uri="{FF2B5EF4-FFF2-40B4-BE49-F238E27FC236}">
                <a16:creationId xmlns:a16="http://schemas.microsoft.com/office/drawing/2014/main" id="{6E9DB60E-D138-4F45-BF95-E8FD54270009}"/>
              </a:ext>
            </a:extLst>
          </p:cNvPr>
          <p:cNvSpPr txBox="1">
            <a:spLocks noChangeArrowheads="1"/>
          </p:cNvSpPr>
          <p:nvPr/>
        </p:nvSpPr>
        <p:spPr bwMode="auto">
          <a:xfrm>
            <a:off x="4295776" y="4076700"/>
            <a:ext cx="54006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latin typeface="楷体_GB2312" pitchFamily="49" charset="-122"/>
                <a:ea typeface="楷体_GB2312" pitchFamily="49" charset="-122"/>
              </a:rPr>
              <a:t>将电流源置零，加流求压法求</a:t>
            </a:r>
            <a:r>
              <a:rPr lang="zh-CN" altLang="en-US" sz="3600" b="1">
                <a:solidFill>
                  <a:schemeClr val="accent2"/>
                </a:solidFill>
                <a:latin typeface="楷体_GB2312" pitchFamily="49" charset="-122"/>
                <a:ea typeface="楷体_GB2312" pitchFamily="49" charset="-122"/>
              </a:rPr>
              <a:t>等效阻抗 </a:t>
            </a:r>
          </a:p>
        </p:txBody>
      </p:sp>
      <p:graphicFrame>
        <p:nvGraphicFramePr>
          <p:cNvPr id="21" name="Object 7">
            <a:extLst>
              <a:ext uri="{FF2B5EF4-FFF2-40B4-BE49-F238E27FC236}">
                <a16:creationId xmlns:a16="http://schemas.microsoft.com/office/drawing/2014/main" id="{D88CDA1B-60E3-439D-B9C6-642321AC0E66}"/>
              </a:ext>
            </a:extLst>
          </p:cNvPr>
          <p:cNvGraphicFramePr>
            <a:graphicFrameLocks noChangeAspect="1"/>
          </p:cNvGraphicFramePr>
          <p:nvPr>
            <p:extLst>
              <p:ext uri="{D42A27DB-BD31-4B8C-83A1-F6EECF244321}">
                <p14:modId xmlns:p14="http://schemas.microsoft.com/office/powerpoint/2010/main" val="2949867622"/>
              </p:ext>
            </p:extLst>
          </p:nvPr>
        </p:nvGraphicFramePr>
        <p:xfrm>
          <a:off x="4375150" y="5210175"/>
          <a:ext cx="5565775" cy="1558925"/>
        </p:xfrm>
        <a:graphic>
          <a:graphicData uri="http://schemas.openxmlformats.org/presentationml/2006/ole">
            <mc:AlternateContent xmlns:mc="http://schemas.openxmlformats.org/markup-compatibility/2006">
              <mc:Choice xmlns:v="urn:schemas-microsoft-com:vml" Requires="v">
                <p:oleObj name="Equation" r:id="rId5" imgW="2692080" imgH="634680" progId="Equation.DSMT4">
                  <p:embed/>
                </p:oleObj>
              </mc:Choice>
              <mc:Fallback>
                <p:oleObj name="Equation" r:id="rId5" imgW="2692080" imgH="634680" progId="Equation.DSMT4">
                  <p:embed/>
                  <p:pic>
                    <p:nvPicPr>
                      <p:cNvPr id="21" name="Object 7">
                        <a:extLst>
                          <a:ext uri="{FF2B5EF4-FFF2-40B4-BE49-F238E27FC236}">
                            <a16:creationId xmlns:a16="http://schemas.microsoft.com/office/drawing/2014/main" id="{D88CDA1B-60E3-439D-B9C6-642321AC0E66}"/>
                          </a:ext>
                        </a:extLst>
                      </p:cNvPr>
                      <p:cNvPicPr>
                        <a:picLocks noChangeAspect="1" noChangeArrowheads="1"/>
                      </p:cNvPicPr>
                      <p:nvPr/>
                    </p:nvPicPr>
                    <p:blipFill>
                      <a:blip r:embed="rId6"/>
                      <a:srcRect/>
                      <a:stretch>
                        <a:fillRect/>
                      </a:stretch>
                    </p:blipFill>
                    <p:spPr bwMode="auto">
                      <a:xfrm>
                        <a:off x="4375150" y="5210175"/>
                        <a:ext cx="5565775"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 name="组合 3">
            <a:extLst>
              <a:ext uri="{FF2B5EF4-FFF2-40B4-BE49-F238E27FC236}">
                <a16:creationId xmlns:a16="http://schemas.microsoft.com/office/drawing/2014/main" id="{E09F574E-2FDB-466D-9E38-063D976BD4EC}"/>
              </a:ext>
            </a:extLst>
          </p:cNvPr>
          <p:cNvGrpSpPr/>
          <p:nvPr/>
        </p:nvGrpSpPr>
        <p:grpSpPr>
          <a:xfrm>
            <a:off x="5808663" y="998538"/>
            <a:ext cx="3429000" cy="1689100"/>
            <a:chOff x="5808663" y="998538"/>
            <a:chExt cx="3429000" cy="1689100"/>
          </a:xfrm>
        </p:grpSpPr>
        <p:pic>
          <p:nvPicPr>
            <p:cNvPr id="99334" name="Picture 15" descr="C:\Users\quke\Desktop\图片3.png">
              <a:extLst>
                <a:ext uri="{FF2B5EF4-FFF2-40B4-BE49-F238E27FC236}">
                  <a16:creationId xmlns:a16="http://schemas.microsoft.com/office/drawing/2014/main" id="{D99E87A9-4CE3-4EDB-A7A8-1BA93900E9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55428"/>
            <a:stretch>
              <a:fillRect/>
            </a:stretch>
          </p:blipFill>
          <p:spPr bwMode="auto">
            <a:xfrm>
              <a:off x="5808663" y="998538"/>
              <a:ext cx="3429000"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a:extLst>
                <a:ext uri="{FF2B5EF4-FFF2-40B4-BE49-F238E27FC236}">
                  <a16:creationId xmlns:a16="http://schemas.microsoft.com/office/drawing/2014/main" id="{5C69445B-493E-4432-99C1-7011E6243CBF}"/>
                </a:ext>
              </a:extLst>
            </p:cNvPr>
            <p:cNvSpPr txBox="1"/>
            <p:nvPr/>
          </p:nvSpPr>
          <p:spPr>
            <a:xfrm>
              <a:off x="8429106" y="1047789"/>
              <a:ext cx="429926" cy="369332"/>
            </a:xfrm>
            <a:prstGeom prst="rect">
              <a:avLst/>
            </a:prstGeom>
            <a:noFill/>
          </p:spPr>
          <p:txBody>
            <a:bodyPr wrap="none" rtlCol="0">
              <a:spAutoFit/>
            </a:bodyPr>
            <a:lstStyle/>
            <a:p>
              <a:r>
                <a:rPr lang="en-US" altLang="zh-CN" dirty="0">
                  <a:solidFill>
                    <a:srgbClr val="FF0000"/>
                  </a:solidFill>
                </a:rPr>
                <a:t>=0</a:t>
              </a:r>
              <a:endParaRPr lang="zh-CN" altLang="en-US" dirty="0">
                <a:solidFill>
                  <a:srgbClr val="FF0000"/>
                </a:solidFill>
              </a:endParaRPr>
            </a:p>
          </p:txBody>
        </p:sp>
      </p:grpSp>
    </p:spTree>
    <p:extLst>
      <p:ext uri="{BB962C8B-B14F-4D97-AF65-F5344CB8AC3E}">
        <p14:creationId xmlns:p14="http://schemas.microsoft.com/office/powerpoint/2010/main" val="30077893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105476"/>
                                        </p:tgtEl>
                                        <p:attrNameLst>
                                          <p:attrName>style.visibility</p:attrName>
                                        </p:attrNameLst>
                                      </p:cBhvr>
                                      <p:to>
                                        <p:strVal val="visible"/>
                                      </p:to>
                                    </p:set>
                                    <p:anim calcmode="lin" valueType="num">
                                      <p:cBhvr additive="base">
                                        <p:cTn id="11" dur="500" fill="hold"/>
                                        <p:tgtEl>
                                          <p:spTgt spid="105476"/>
                                        </p:tgtEl>
                                        <p:attrNameLst>
                                          <p:attrName>ppt_x</p:attrName>
                                        </p:attrNameLst>
                                      </p:cBhvr>
                                      <p:tavLst>
                                        <p:tav tm="0">
                                          <p:val>
                                            <p:strVal val="0-#ppt_w/2"/>
                                          </p:val>
                                        </p:tav>
                                        <p:tav tm="100000">
                                          <p:val>
                                            <p:strVal val="#ppt_x"/>
                                          </p:val>
                                        </p:tav>
                                      </p:tavLst>
                                    </p:anim>
                                    <p:anim calcmode="lin" valueType="num">
                                      <p:cBhvr additive="base">
                                        <p:cTn id="12" dur="500" fill="hold"/>
                                        <p:tgtEl>
                                          <p:spTgt spid="105476"/>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105477"/>
                                        </p:tgtEl>
                                        <p:attrNameLst>
                                          <p:attrName>style.visibility</p:attrName>
                                        </p:attrNameLst>
                                      </p:cBhvr>
                                      <p:to>
                                        <p:strVal val="visible"/>
                                      </p:to>
                                    </p:set>
                                    <p:anim calcmode="lin" valueType="num">
                                      <p:cBhvr additive="base">
                                        <p:cTn id="17" dur="500" fill="hold"/>
                                        <p:tgtEl>
                                          <p:spTgt spid="105477"/>
                                        </p:tgtEl>
                                        <p:attrNameLst>
                                          <p:attrName>ppt_x</p:attrName>
                                        </p:attrNameLst>
                                      </p:cBhvr>
                                      <p:tavLst>
                                        <p:tav tm="0">
                                          <p:val>
                                            <p:strVal val="0-#ppt_w/2"/>
                                          </p:val>
                                        </p:tav>
                                        <p:tav tm="100000">
                                          <p:val>
                                            <p:strVal val="#ppt_x"/>
                                          </p:val>
                                        </p:tav>
                                      </p:tavLst>
                                    </p:anim>
                                    <p:anim calcmode="lin" valueType="num">
                                      <p:cBhvr additive="base">
                                        <p:cTn id="18" dur="500" fill="hold"/>
                                        <p:tgtEl>
                                          <p:spTgt spid="105477"/>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autoUpdateAnimBg="0"/>
      <p:bldP spid="2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8">
            <a:extLst>
              <a:ext uri="{FF2B5EF4-FFF2-40B4-BE49-F238E27FC236}">
                <a16:creationId xmlns:a16="http://schemas.microsoft.com/office/drawing/2014/main" id="{873D8313-E8E0-4747-910C-30A1745D88CB}"/>
              </a:ext>
            </a:extLst>
          </p:cNvPr>
          <p:cNvSpPr txBox="1">
            <a:spLocks noChangeArrowheads="1"/>
          </p:cNvSpPr>
          <p:nvPr/>
        </p:nvSpPr>
        <p:spPr bwMode="auto">
          <a:xfrm>
            <a:off x="2185988" y="628651"/>
            <a:ext cx="2590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50000"/>
              </a:spcBef>
              <a:spcAft>
                <a:spcPct val="0"/>
              </a:spcAft>
              <a:buNone/>
            </a:pPr>
            <a:r>
              <a:rPr lang="zh-CN" altLang="en-US" sz="3600" b="1">
                <a:solidFill>
                  <a:schemeClr val="accent2"/>
                </a:solidFill>
                <a:latin typeface="楷体_GB2312" pitchFamily="49" charset="-122"/>
                <a:ea typeface="楷体_GB2312" pitchFamily="49" charset="-122"/>
              </a:rPr>
              <a:t>短路电流：</a:t>
            </a:r>
          </a:p>
        </p:txBody>
      </p:sp>
      <p:graphicFrame>
        <p:nvGraphicFramePr>
          <p:cNvPr id="8" name="Object 9">
            <a:extLst>
              <a:ext uri="{FF2B5EF4-FFF2-40B4-BE49-F238E27FC236}">
                <a16:creationId xmlns:a16="http://schemas.microsoft.com/office/drawing/2014/main" id="{129577E5-2A5C-4F0A-B300-A1994CF95B0E}"/>
              </a:ext>
            </a:extLst>
          </p:cNvPr>
          <p:cNvGraphicFramePr>
            <a:graphicFrameLocks noChangeAspect="1"/>
          </p:cNvGraphicFramePr>
          <p:nvPr>
            <p:extLst>
              <p:ext uri="{D42A27DB-BD31-4B8C-83A1-F6EECF244321}">
                <p14:modId xmlns:p14="http://schemas.microsoft.com/office/powerpoint/2010/main" val="921161124"/>
              </p:ext>
            </p:extLst>
          </p:nvPr>
        </p:nvGraphicFramePr>
        <p:xfrm>
          <a:off x="4397375" y="349250"/>
          <a:ext cx="4821238" cy="1225550"/>
        </p:xfrm>
        <a:graphic>
          <a:graphicData uri="http://schemas.openxmlformats.org/presentationml/2006/ole">
            <mc:AlternateContent xmlns:mc="http://schemas.openxmlformats.org/markup-compatibility/2006">
              <mc:Choice xmlns:v="urn:schemas-microsoft-com:vml" Requires="v">
                <p:oleObj name="Equation" r:id="rId2" imgW="2260440" imgH="457200" progId="Equation.DSMT4">
                  <p:embed/>
                </p:oleObj>
              </mc:Choice>
              <mc:Fallback>
                <p:oleObj name="Equation" r:id="rId2" imgW="2260440" imgH="457200" progId="Equation.DSMT4">
                  <p:embed/>
                  <p:pic>
                    <p:nvPicPr>
                      <p:cNvPr id="8" name="Object 9">
                        <a:extLst>
                          <a:ext uri="{FF2B5EF4-FFF2-40B4-BE49-F238E27FC236}">
                            <a16:creationId xmlns:a16="http://schemas.microsoft.com/office/drawing/2014/main" id="{129577E5-2A5C-4F0A-B300-A1994CF95B0E}"/>
                          </a:ext>
                        </a:extLst>
                      </p:cNvPr>
                      <p:cNvPicPr>
                        <a:picLocks noChangeAspect="1" noChangeArrowheads="1"/>
                      </p:cNvPicPr>
                      <p:nvPr/>
                    </p:nvPicPr>
                    <p:blipFill>
                      <a:blip r:embed="rId3"/>
                      <a:srcRect/>
                      <a:stretch>
                        <a:fillRect/>
                      </a:stretch>
                    </p:blipFill>
                    <p:spPr bwMode="auto">
                      <a:xfrm>
                        <a:off x="4397375" y="349250"/>
                        <a:ext cx="4821238"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25954" name="Picture 2" descr="C:\Users\quke\Desktop\图片3.png">
            <a:extLst>
              <a:ext uri="{FF2B5EF4-FFF2-40B4-BE49-F238E27FC236}">
                <a16:creationId xmlns:a16="http://schemas.microsoft.com/office/drawing/2014/main" id="{4FF97E93-39D9-44AD-A2E5-A5D6636EF9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5989" y="2781300"/>
            <a:ext cx="7693025"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a:extLst>
              <a:ext uri="{FF2B5EF4-FFF2-40B4-BE49-F238E27FC236}">
                <a16:creationId xmlns:a16="http://schemas.microsoft.com/office/drawing/2014/main" id="{01033520-A476-4DA9-97CF-65CD5AB97883}"/>
              </a:ext>
            </a:extLst>
          </p:cNvPr>
          <p:cNvSpPr>
            <a:spLocks noChangeArrowheads="1"/>
          </p:cNvSpPr>
          <p:nvPr/>
        </p:nvSpPr>
        <p:spPr bwMode="auto">
          <a:xfrm>
            <a:off x="2220913" y="1984376"/>
            <a:ext cx="6553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eaLnBrk="0" fontAlgn="base" hangingPunct="0">
              <a:spcBef>
                <a:spcPct val="0"/>
              </a:spcBef>
              <a:spcAft>
                <a:spcPct val="0"/>
              </a:spcAft>
              <a:buNone/>
            </a:pPr>
            <a:r>
              <a:rPr lang="zh-CN" altLang="en-US" sz="3600" b="1">
                <a:latin typeface="楷体_GB2312" pitchFamily="49" charset="-122"/>
                <a:ea typeface="楷体_GB2312" pitchFamily="49" charset="-122"/>
              </a:rPr>
              <a:t>戴维南和诺顿等效电路如图</a:t>
            </a:r>
            <a:r>
              <a:rPr lang="en-US" altLang="zh-CN" sz="3600" b="1">
                <a:latin typeface="楷体_GB2312" pitchFamily="49" charset="-122"/>
                <a:ea typeface="楷体_GB2312" pitchFamily="49" charset="-122"/>
              </a:rPr>
              <a:t>b,c</a:t>
            </a:r>
            <a:endParaRPr lang="zh-CN" altLang="en-US" sz="3600" b="1"/>
          </a:p>
        </p:txBody>
      </p:sp>
    </p:spTree>
    <p:extLst>
      <p:ext uri="{BB962C8B-B14F-4D97-AF65-F5344CB8AC3E}">
        <p14:creationId xmlns:p14="http://schemas.microsoft.com/office/powerpoint/2010/main" val="7975933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1259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9" grpId="0"/>
    </p:bldLst>
  </p:timing>
</p:sld>
</file>

<file path=ppt/theme/theme1.xml><?xml version="1.0" encoding="utf-8"?>
<a:theme xmlns:a="http://schemas.openxmlformats.org/drawingml/2006/main" name="空演示文稿">
  <a:themeElements>
    <a:clrScheme name="空演示文稿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空演示文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bg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3600" b="1" i="0" u="none" strike="noStrike" cap="none" normalizeH="0" baseline="0" smtClean="0">
            <a:ln>
              <a:noFill/>
            </a:ln>
            <a:solidFill>
              <a:schemeClr val="bg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38100" cap="flat" cmpd="sng" algn="ctr">
          <a:solidFill>
            <a:schemeClr val="bg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zh-CN" altLang="en-US" sz="3600" b="1" i="0" u="none" strike="noStrike" cap="none" normalizeH="0" baseline="0" smtClean="0">
            <a:ln>
              <a:noFill/>
            </a:ln>
            <a:solidFill>
              <a:schemeClr val="bg1"/>
            </a:solidFill>
            <a:effectLst/>
            <a:latin typeface="Times New Roman" pitchFamily="18" charset="0"/>
            <a:ea typeface="宋体" pitchFamily="2" charset="-122"/>
          </a:defRPr>
        </a:defPPr>
      </a:lstStyle>
    </a:lnDef>
  </a:objectDefaults>
  <a:extraClrSchemeLst>
    <a:extraClrScheme>
      <a:clrScheme name="空演示文稿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空演示文稿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空演示文稿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空演示文稿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空演示文稿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空演示文稿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空演示文稿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TotalTime>
  <Words>814</Words>
  <Application>Microsoft Office PowerPoint</Application>
  <PresentationFormat>宽屏</PresentationFormat>
  <Paragraphs>159</Paragraphs>
  <Slides>22</Slides>
  <Notes>1</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3</vt:i4>
      </vt:variant>
      <vt:variant>
        <vt:lpstr>幻灯片标题</vt:lpstr>
      </vt:variant>
      <vt:variant>
        <vt:i4>22</vt:i4>
      </vt:variant>
    </vt:vector>
  </HeadingPairs>
  <TitlesOfParts>
    <vt:vector size="32" baseType="lpstr">
      <vt:lpstr>等线</vt:lpstr>
      <vt:lpstr>楷体_GB2312</vt:lpstr>
      <vt:lpstr>宋体</vt:lpstr>
      <vt:lpstr>Cambria Math</vt:lpstr>
      <vt:lpstr>Times New Roman</vt:lpstr>
      <vt:lpstr>Verdana</vt:lpstr>
      <vt:lpstr>空演示文稿</vt:lpstr>
      <vt:lpstr>Equation</vt:lpstr>
      <vt:lpstr>公式</vt:lpstr>
      <vt:lpstr>Image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Qu Ke</cp:lastModifiedBy>
  <cp:revision>20</cp:revision>
  <dcterms:created xsi:type="dcterms:W3CDTF">2018-04-23T05:31:10Z</dcterms:created>
  <dcterms:modified xsi:type="dcterms:W3CDTF">2021-05-10T04:35:12Z</dcterms:modified>
</cp:coreProperties>
</file>