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5"/>
  </p:notesMasterIdLst>
  <p:sldIdLst>
    <p:sldId id="256" r:id="rId3"/>
    <p:sldId id="309" r:id="rId4"/>
    <p:sldId id="369" r:id="rId5"/>
    <p:sldId id="311" r:id="rId6"/>
    <p:sldId id="355" r:id="rId7"/>
    <p:sldId id="312" r:id="rId8"/>
    <p:sldId id="356" r:id="rId9"/>
    <p:sldId id="313" r:id="rId10"/>
    <p:sldId id="390" r:id="rId11"/>
    <p:sldId id="391" r:id="rId12"/>
    <p:sldId id="392" r:id="rId13"/>
    <p:sldId id="321" r:id="rId14"/>
    <p:sldId id="322" r:id="rId15"/>
    <p:sldId id="323" r:id="rId16"/>
    <p:sldId id="385" r:id="rId17"/>
    <p:sldId id="386" r:id="rId18"/>
    <p:sldId id="327" r:id="rId19"/>
    <p:sldId id="328" r:id="rId20"/>
    <p:sldId id="329" r:id="rId21"/>
    <p:sldId id="396" r:id="rId22"/>
    <p:sldId id="394" r:id="rId23"/>
    <p:sldId id="395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537" autoAdjust="0"/>
  </p:normalViewPr>
  <p:slideViewPr>
    <p:cSldViewPr snapToGrid="0">
      <p:cViewPr varScale="1">
        <p:scale>
          <a:sx n="98" d="100"/>
          <a:sy n="98" d="100"/>
        </p:scale>
        <p:origin x="4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png"/><Relationship Id="rId1" Type="http://schemas.openxmlformats.org/officeDocument/2006/relationships/image" Target="../media/image53.emf"/><Relationship Id="rId4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emf"/><Relationship Id="rId1" Type="http://schemas.openxmlformats.org/officeDocument/2006/relationships/image" Target="../media/image5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13" Type="http://schemas.openxmlformats.org/officeDocument/2006/relationships/image" Target="../media/image79.emf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12" Type="http://schemas.openxmlformats.org/officeDocument/2006/relationships/image" Target="../media/image78.emf"/><Relationship Id="rId2" Type="http://schemas.openxmlformats.org/officeDocument/2006/relationships/image" Target="../media/image68.emf"/><Relationship Id="rId1" Type="http://schemas.openxmlformats.org/officeDocument/2006/relationships/image" Target="../media/image67.emf"/><Relationship Id="rId6" Type="http://schemas.openxmlformats.org/officeDocument/2006/relationships/image" Target="../media/image72.emf"/><Relationship Id="rId11" Type="http://schemas.openxmlformats.org/officeDocument/2006/relationships/image" Target="../media/image77.emf"/><Relationship Id="rId5" Type="http://schemas.openxmlformats.org/officeDocument/2006/relationships/image" Target="../media/image71.emf"/><Relationship Id="rId10" Type="http://schemas.openxmlformats.org/officeDocument/2006/relationships/image" Target="../media/image76.emf"/><Relationship Id="rId4" Type="http://schemas.openxmlformats.org/officeDocument/2006/relationships/image" Target="../media/image70.emf"/><Relationship Id="rId9" Type="http://schemas.openxmlformats.org/officeDocument/2006/relationships/image" Target="../media/image75.emf"/><Relationship Id="rId14" Type="http://schemas.openxmlformats.org/officeDocument/2006/relationships/image" Target="../media/image80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90.wmf"/><Relationship Id="rId7" Type="http://schemas.openxmlformats.org/officeDocument/2006/relationships/image" Target="../media/image9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10" Type="http://schemas.openxmlformats.org/officeDocument/2006/relationships/image" Target="../media/image97.wmf"/><Relationship Id="rId4" Type="http://schemas.openxmlformats.org/officeDocument/2006/relationships/image" Target="../media/image91.wmf"/><Relationship Id="rId9" Type="http://schemas.openxmlformats.org/officeDocument/2006/relationships/image" Target="../media/image96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emf"/><Relationship Id="rId1" Type="http://schemas.openxmlformats.org/officeDocument/2006/relationships/image" Target="../media/image9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e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emf"/><Relationship Id="rId13" Type="http://schemas.openxmlformats.org/officeDocument/2006/relationships/image" Target="../media/image115.emf"/><Relationship Id="rId3" Type="http://schemas.openxmlformats.org/officeDocument/2006/relationships/image" Target="../media/image105.emf"/><Relationship Id="rId7" Type="http://schemas.openxmlformats.org/officeDocument/2006/relationships/image" Target="../media/image109.emf"/><Relationship Id="rId12" Type="http://schemas.openxmlformats.org/officeDocument/2006/relationships/image" Target="../media/image114.emf"/><Relationship Id="rId2" Type="http://schemas.openxmlformats.org/officeDocument/2006/relationships/image" Target="../media/image104.emf"/><Relationship Id="rId1" Type="http://schemas.openxmlformats.org/officeDocument/2006/relationships/image" Target="../media/image103.emf"/><Relationship Id="rId6" Type="http://schemas.openxmlformats.org/officeDocument/2006/relationships/image" Target="../media/image108.emf"/><Relationship Id="rId11" Type="http://schemas.openxmlformats.org/officeDocument/2006/relationships/image" Target="../media/image113.emf"/><Relationship Id="rId5" Type="http://schemas.openxmlformats.org/officeDocument/2006/relationships/image" Target="../media/image107.emf"/><Relationship Id="rId10" Type="http://schemas.openxmlformats.org/officeDocument/2006/relationships/image" Target="../media/image112.emf"/><Relationship Id="rId4" Type="http://schemas.openxmlformats.org/officeDocument/2006/relationships/image" Target="../media/image106.emf"/><Relationship Id="rId9" Type="http://schemas.openxmlformats.org/officeDocument/2006/relationships/image" Target="../media/image111.emf"/><Relationship Id="rId14" Type="http://schemas.openxmlformats.org/officeDocument/2006/relationships/image" Target="../media/image1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wmf"/><Relationship Id="rId3" Type="http://schemas.openxmlformats.org/officeDocument/2006/relationships/image" Target="../media/image120.wmf"/><Relationship Id="rId7" Type="http://schemas.openxmlformats.org/officeDocument/2006/relationships/image" Target="../media/image124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6" Type="http://schemas.openxmlformats.org/officeDocument/2006/relationships/image" Target="../media/image123.wmf"/><Relationship Id="rId5" Type="http://schemas.openxmlformats.org/officeDocument/2006/relationships/image" Target="../media/image122.wmf"/><Relationship Id="rId4" Type="http://schemas.openxmlformats.org/officeDocument/2006/relationships/image" Target="../media/image12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e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e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image" Target="../media/image48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image" Target="../media/image51.png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8" units="cm"/>
          <inkml:channel name="Y" type="integer" max="32768" units="cm"/>
          <inkml:channel name="F" type="integer" max="2047" units="cm"/>
          <inkml:channel name="T" type="integer" max="2.14748E9" units="dev"/>
        </inkml:traceFormat>
        <inkml:channelProperties>
          <inkml:channelProperty channel="X" name="resolution" value="1612.59839" units="1/cm"/>
          <inkml:channelProperty channel="Y" name="resolution" value="2580.15747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4-22T12:35:05.044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2956 3118 7 0,'0'-1'48'0,"0"-1"0"0,-4 2 0 0,4 0-4 0,-2 0 0 0,2-1 0 16,-4 1 0-16,4 0 0 0,-5 0 0 0,5 0-4 0,-2 0-8 0,2 0 8 0,0 0-4 15,0-2-4-15,0 2 4 0,0 0-4 0,0 0 0 0,0 0 0 0,0 0 0 16,0 0 0-16,0-1 0 0,0 1 0 0,-4 0 0 0,4 0-8 0,0 0 0 16,0 0 4-16,0 0-4 0,0 0 4 0,0 0-4 0,0 0-4 0,0 0 0 15,0 0-4-15,0 0 0 0,0 0-4 0,0 0 4 0,0 0-8 0,0 0 8 0,4 0 0 16,-4 0 4-16,0 0 4 0,0 0-8 0,0 0 0 0,0 0-4 0,0 0 4 16,0 0-4-16,2 0 0 0,3 0-8 0,-5 0 12 0,4 0-8 0,-4 0 12 0,2 0-8 15,-2 0 8-15,4 0-4 0,-4 0-12 0,6 0 0 0,-6 0 12 0,6 0-8 16,-6 0-4-16,4 0 8 0,3 0 0 0,-3 0 4 0,-2 0-4 0,2 0-4 15,2 0 4-15,-2 0 0 0,3-2 0 0,-1 2-4 0,-2-1 0 0,2 1 0 16,-2 0-4-16,2 0 0 0,-1 0 4 0,1-1-4 0,0 1 0 0,0 0 0 0,-2-3-4 16,2 2 4-16,1 1 0 0,1 0 0 0,-6 0-4 0,4-2 4 0,5 1-4 15,-7 1 8-15,2-1 0 0,0-1 0 0,2 2-4 0,-6-1 0 0,9 1-4 16,-5-2 0-16,-2 1 4 0,2-1-4 0,0 1 4 0,1 1-4 0,1-1 4 0,-2-2-4 16,0 2 4-16,-2 1-4 0,3-1-4 0,-1-1 4 0,0 2 4 0,2-1-8 15,-1-1-4-15,-1 1 8 0,0 1 0 0,-2-2 0 0,2 1 0 0,0-2 0 0,-1 3 4 16,5 0-8-16,-8-1 4 0,6-1-4 0,-2 2 4 0,-1-2 4 0,1 1-4 15,0-1 0-15,0 2 0 0,-2-2-4 0,-2 1 4 0,7 1 0 0,-3-1 0 0,0 1 4 16,-2-2-4-16,2 1 0 0,-1 1 0 0,-3-3 0 0,8 3 4 16,-6-1-4-16,2 1 0 0,-4-2 0 0,7 2 0 0,-3-2 0 0,-2 2 4 0,2-2-4 15,0 1 0-15,1 1-4 0,-3-2 0 0,2 2 8 0,0-1-4 0,-2 1 4 16,2-1 0-16,1 1-4 0,1-2 4 0,-6 2-4 0,8-1 4 0,-3 1 0 0,-3 0-4 16,2 0 4-16,0-2-8 0,2 2 4 0,-1 0 0 0,-1 0 0 0,0-1 0 15,0 1-8-15,2 0 8 0,-1 0 4 0,-1 0 0 0,0 0-8 0,-2 0 8 16,2 0-8-16,5 0 4 0,-5 0 0 0,-2-2 0 0,2 2 0 0,0 0-4 15,-1 0 4-15,5 0 0 0,-4 0-4 0,-2 0 4 0,2 0-4 0,1 0 4 0,-1 2 0 16,0-2 0-16,2 0 0 0,-2 0-4 0,1-2 8 0,-3 4 0 0,2-2-4 16,4-2 0-16,-3 2 0 0,-1 0-4 0,-2 0 8 0,6 0-4 0,-4 0 0 0,1 0 0 15,-1 0 0-15,4 0 0 0,-6 0 0 0,3 0 0 0,3 0 0 16,-4 0-4-16,0 0 4 0,5-1 4 0,-7 1-4 0,6 0 0 0,-4 0 0 0,5-2 0 16,-5 2-8-16,0 0 8 0,0-2-4 0,5 2 4 0,-7 0 4 0,2-1-4 15,4 1 4-15,-4-2-4 0,1 2 0 0,1-1 0 0,-2 1 0 0,0-1 0 0,0-1 0 16,1 2 0-16,1 0-4 0,-2-1 4 0,0 1 0 0,1-2 0 0,3 1 0 15,-6 1 0-15,2 0 0 0,0 0 0 0,-1-2-4 0,1 2-4 0,0 0 8 0,-2-1 0 16,6 1 0-16,-8 0-4 0,7 0 8 0,-3 0 0 0,-4 0-4 16,6 0 4-16,-2 0-8 0,1 0 4 0,-3 0 0 0,6 0 0 0,-4 0 4 0,1 0-8 15,-1 0 4-15,0 0 0 0,2 0 4 0,-2 0-12 0,1 0 12 0,3 0 0 16,-4 0-8-16,0 0-4 0,3 0 0 0,-3 0 16 0,4 0-4 0,-4 0-4 0,5 0 4 16,-5 0-4-16,0 0 0 0,4 0 0 0,1 0-4 0,-5 0 4 0,4 0 0 15,1 0 0-15,-5 0-4 0,4 0 8 0,-4 0-4 0,5 0 4 0,-5 0-4 16,4 0-4-16,-4 0 4 0,5 0 0 0,-5 0 4 0,4 0-4 0,-6 0 4 15,7 0-4-15,-5 0 0 0,4 0 0 0,-3 0 4 0,-1 0 0 0,0 0-4 0,2 0 8 16,-2 0-4-16,-4 0-4 0,9 0-4 0,-7 0 4 0,2 0-4 0,-2 0 8 16,-2 0-8-16,2 0 0 0,3 0 4 0,-3 0 0 0,-2 0 4 0,2 0-4 0,0 0 0 15,-2 0-4-15,2 0 4 0,-4 0 0 0,2 0 0 0,3 0 0 0,-5 0 4 16,0 0-4-16,4 0 0 0,-2 0 4 0,-2 0-8 0,0 0 8 0,0 0 0 16,4 0-8-16,-4 0 0 0,0 0 4 0,0 0-4 0,0 0 4 0,0-1 0 0,0 1 0 15,0 0 0-15,0 0 8 0,0 0-4 0,0 0 0 0,0 0 4 0,0 0 0 16,0 0 4-16,0 0-4 0,0 0 0 0,0 0-4 0,2 0 4 0,-2 0-4 0,0 0 0 15,0 0 0-15,0 0-4 0,-2 0 0 0,2 0-8 0,0 0-4 16,0 0-12-16,0 0-12 0,0 0-12 0,0 0-12 0,0 0-16 0,0 0-8 0,0 0-12 16,0 0-12-16,0 0-8 0,0 0-16 0,0 0-20 0,0 0 16 0,0 0 16 15,0 0 16-15,0 0 8 0,0 1 16 0,0-1 8 0,0 0 8 0,2 0 8 0</inkml:trace>
  <inkml:trace contextRef="#ctx0" brushRef="#br0" timeOffset="738.24">4409 2903 19 0,'0'-2'36'16,"0"2"-4"-16,0 0 0 0,0-2-4 0,0 2 0 0,0 0 4 0,0 0-4 0,0-2 0 15,0 2-4-15,0 0 4 0,0 0 0 0,0 0-4 0,0 0-4 0,0 0 4 16,0 0 0-16,0 0 4 0,0 0 0 0,0 0-4 0,0 0 0 0,0 0-12 0,0 0 0 15,0 0 12-15,0 0-8 0,0 0-8 0,0 0 8 0,0 0-8 16,0 0-4-16,0 0 12 0,0 0-4 0,0 0 0 0,0 0-4 0,0 0 4 0,0 2-8 16,0-2 8-16,0 0 0 0,0 0 0 0,0 2 4 0,0-2 8 0,0 2-4 15,0-1 4-15,0-1-4 0,0 3 4 0,4-2 0 0,-4 1 0 0,2-1 0 0,-2 2 0 16,0-1 0-16,0-1 0 0,4 3 0 0,-4-3-4 0,0 3-4 0,0-1 0 16,0 0 0-16,2 0-4 0,3 1-4 0,-5-2 4 0,0 3-4 0,0-2 0 15,4 1 0-15,-4-1 4 0,2 2 0 0,-2-1 0 0,4-1-4 0,-4 3 4 16,0-2-4-16,0 0 0 0,0 0 0 0,0 1-4 0,2 0 4 0,-2-1 0 0,0 0 0 15,4 2-4-15,-4-1 0 0,0 1 0 0,0-2 0 0,0 0 0 0,0 3-4 16,0-3 4-16,0 2-4 0,0-1 0 0,0 1 4 0,0-2 0 0,0 2 0 0,0-1 0 16,0 1 0-16,0-2-4 0,0 0 0 0,0 3 0 0,0-3 0 15,0 0 0-15,0 3 4 0,0-4-4 0,0 1 0 0,0 0 0 0,0 1 0 0,0-1 0 16,0-3 4-16,0 3 0 0,0-1 0 0,0 0 0 0,0 0 0 0,0-1 0 16,0 0 0-16,0-1 0 0,0 2 4 0,0-3-4 0,0 1 4 0,0 1 4 0,0-2-8 15,0 1 4-15,0-1-4 0,0 0 4 0,0 0-12 0,0 1 0 0,0-2 12 16,0 1-8-16,0 0-4 0,0-1-4 0,0 1-8 0,0 0 0 0,0-2-8 0,0 1-4 15,0 1-4-15,0-3-12 0,0 2 0 0,0-1-8 0,0 0 0 0,0 1-4 16,0-1-4-16,0-1-8 0,0 0 0 0,0 2 0 0,0-2 4 0,0 0-28 16,0-1 0-16,0 0-4 0,0 1 8 0,0-1 4 0,4 1 8 0,-2-2 12 0,-2 1 4 15</inkml:trace>
  <inkml:trace contextRef="#ctx0" brushRef="#br0" timeOffset="2096.64">4448 2932 31 0,'0'0'32'16,"0"0"-4"-16,0 0 0 0,0 0 0 0,0 0-4 0,0 0 0 0,0-1 0 16,0 1 0-16,-2 0 4 0,2 0-4 0,0 0 0 0,0 0 0 0,2 0-4 15,-2 0 4-15,0 0 0 0,0-2-4 0,0 2-8 0,0 0 4 0,0 0 0 16,0 0 4-16,-2 0 0 0,2 0-4 0,0 2 4 0,0-4-4 0,0 2 0 0,0 0 0 15,0 0 0-15,2 0-4 0,-2 0 0 0,0 0 0 0,0 0 8 0,0 0-4 16,0 0 0-16,0-1-8 0,4 1 4 0,-4 0 0 0,0 0 0 0,5 0-4 0,-5-2 0 16,2 2 0-16,-2 0 4 0,4 0-4 0,-4-1-4 0,2 1 8 15,2 0-4-15,-4 0-8 0,6 0 8 0,-6 0 0 0,4 0-8 0,-2-3-4 0,3 3 8 0,-1 0 0 16,-2 0 4-16,2 0-4 0,0 0 0 0,-2 0 8 0,4 0-8 0,-2 0 0 16,-4 0 4-16,7 0-4 0,-3 0 0 0,2 0 0 0,-6 0 4 0,6 0 0 15,-2 0 0-15,2 0 0 0,-1 0 8 0,1 0-4 0,-2 0 0 0,2 0-4 16,-4 0 0-16,6 0 0 0,-5 0 0 0,3 0 4 0,-2 0 0 0,2 0 0 0,-2 0 4 15,2 0-4-15,1 0-4 0,-3 0 4 0,2 0-4 0,0 0 0 0,-2 0 0 16,2 0 0-16,-1 0 0 0,5 0 0 0,-8 0-4 0,6 0 0 0,-6 0 0 0,5 0 4 16,1 0-4-16,-6 0 4 0,4 0 0 0,-2-1 0 0,2 1 0 15,1-3 0-15,-3 3 4 0,2 0-8 0,-2-1 4 0,2 1 0 0,-2 0-4 0,3 0-4 16,-1-1 4-16,-2-1 0 0,2 2-4 0,-2 0 0 0,2-2 0 0,-1 2 0 16,-3-1 0-16,2 1 4 0,2-1-4 0,0 1 0 0,-2 0 0 0,-2-2 0 0,7 2 0 15,-7-1 4-15,2 1-4 0,2 0 0 0,-2 0 0 0,2 0 0 0,-6 0 4 16,7-3 0-16,-3 3 4 0,2 0 0 0,-2 0 0 0,-2 0 0 0,2-1-4 15,3 1 4-15,-3 0-8 0,-2 0 4 0,2-2-4 0,2 2 8 0,0 0-4 16,-6 0 0-16,4-2-4 0,1 2 0 0,1 0 4 0,-4 0-4 0,2-2 4 0,0 2-4 16,-2 0 0-16,2 0 4 0,-2 0-8 0,2-1 8 0,-4 1-4 0,7 0 0 15,-3 0 0-15,-4-2 0 0,4 2 0 0,-2 0-4 0,-2 0 4 0,4 0 0 0,-2 0 0 16,2 0 0-16,0 0 8 0,-1 0 8 0,1 0 12 0,-2-1-8 0,6 1-4 16,-6 0-4-16,2 0 4 0,2-1 0 0,1 1 0 0,-3 0-4 0,0 0-4 15,2-2-4-15,0 2 8 0,0 0 0 0,-1 0-8 0,1-1 0 0,0 1 0 0,2 0 4 16,-2 0-8-16,1 0 0 0,-1-2 0 0,0 2-4 0,2 0 0 0,-1 0 8 15,-1 0 0-15,0-1 0 0,2 1-4 0,-6 0 4 0,4 0 0 0,3 0-4 0,-7 0 4 16,2 0 0-16,2 0-4 0,-6 0 4 0,6 0-4 0,-6 0 0 0,5 0 0 16,1 0 0-16,-6 0 0 0,4 0 4 0,-2 0-4 0,-2 0 0 0,4 0-4 15,-4 0 4-15,0 0 0 0,4 0 4 0,-2 0-4 0,-2 0-8 0,0 0 8 16,4 0 0-16,-4 0 0 0,0 0-4 0,0 0 8 0,0 0-4 0,2 0 4 0,3 0-4 16,-5 0 0-16,0 0 0 0,0 0-4 0,4 0 4 0,-4 0 0 0,2 0 0 15,-2 0 4-15,4 0 0 0,-4 0 0 0,0 0-4 0,2 0 4 0,2 0-4 0,-4 0-4 16,4 0 4-16,-4 0-4 0,2 0 4 0,-2 0 0 0,4-1 0 15,-4 1-4-15,5 0 8 0,-5 0-4 0,2-2 0 0,-2 2 4 0,4 0 0 0,-4 0 0 16,2 0-12-16,-2 0 4 0,4 0 4 0,-4 0 0 0,4-2 0 0,-2 2 0 16,-2 0 0-16,4-2 0 0,-2 2 0 0,3 0 4 0,-5-1-4 0,4 1 4 0,-2 0-4 15,-2 0 0-15,4-2-4 0,0 2 4 0,-2 0 0 0,-2-1 0 0,4 1 0 16,-2 0 4-16,2 0-4 0,-4 0 4 0,5 0-4 0,-3 0-4 0,-2 0 8 16,4-1 0-16,-4 1-4 0,2 0 0 0,2 0 0 0,-4 0-4 0,0 0-4 15,4 0 8-15,-4 0-4 0,2 0 4 0,-2 0 0 0,0 0 0 0,0 0 4 0,0 0-8 16,0 0 8-16,0 0-4 0,4 0 4 0,-4 0 0 0,0 0-4 0,0 0-4 15,0 0 4-15,0 0 0 0,0 0 4 0,0 0-8 0,0 0 4 0,0 0 0 0,0 0 0 16,0 0 0-16,0 0 0 0,0 0 0 0,0 0 0 0,0 0-4 0,0 0 8 16,0 0-4-16,0 0 0 0,0 0-4 0,0 0 8 0,-4 0-4 0,4 0 0 15,4 0 0-15,-4 0 0 0,0 0 4 0,0 0-4 0,0 0-4 0,0 0 4 0,0 0 0 16,0 0 0-16,0 0-8 0,0 0 12 0,0 0-4 0,0 0 0 0,0 0 4 16,0 0-8-16,0 0 0 0,0 0 4 0,0 0 0 0,0 0 0 0,-4 0 0 0,4 0 4 15,0 0 0-15,0 0-12 0,0 0 8 0,0 0-4 0,0 0 8 0,0 0-12 16,0 0 8-16,0 0 4 0,0 0-4 0,0 0 0 0,0 0 4 0,0 1-4 15,0-1-4-15,0 0 4 0,0 0 0 0,0 1 4 0,0 1-4 0,0-2-4 16,0 1 4-16,0 1-4 0,0-2 4 0,0 2 0 0,0 0 0 0,0-1 0 0,0 0 8 16,0 1-8-16,0-1 4 0,0 1 0 0,0 0 0 0,0 0-8 0,0 1 0 15,0-1 4-15,0 1 0 0,0 0 0 0,0 0 0 0,0 1 0 0,0-1 0 0,0 1 0 16,0-3 0-16,0 5 0 0,0-3 0 0,0 1-4 0,0 0-4 16,0 0 8-16,0 0 0 0,0 0-4 0,0 1 4 0,0 0 4 0,0-1-8 0,0 0 4 15,0 1 4-15,0 0-4 0,0 1 0 0,0-2 0 0,0 0 0 0,0 0 0 16,0 2 0-16,0-2 0 0,0-1 4 0,0 2 0 0,0 1-4 0,0-3 0 0,0 1 4 15,0 1 0-15,0-2 0 0,0 1 0 0,0-1-4 0,0 1-4 0,0 0 8 16,0-1-8-16,0 1 0 0,0-1 0 0,0 0 4 0,0 0-4 0,0 1 4 16,0-3 0-16,0 3 4 0,0-1-8 0,0-1 4 0,0 1 4 0,0-1-4 0,0 1 4 15,0-1-4-15,0 0 4 0,0 1-4 0,0-2-4 0,0 1 4 0,0-1 0 16,0 2 0-16,0-3 4 0,0 4-8 0,0-3 0 0,0-1 0 0,0 1 8 16,0 1-4-16,0-2 0 0,0 0-8 0,0 0 8 0,0 1 0 0,0-1-4 0,0 2 4 15,0-2-4-15,0 0 0 0,0 0-4 0,0 0-8 0,0 0-4 0,0 0-12 16,0 0-8-16,0 0-8 0,0 0-8 0,0 0-4 0,0-2-4 0,0 1-4 15,0 1-8-15,0 0 0 0,0 0 0 0,-2-2-4 0,2 1-12 0,-4 1-28 0,4-1 8 16,0-2 12-16,0 2 8 0,-4 1 12 0,2 0 8 0,2-2 8 0,0 1 8 16</inkml:trace>
  <inkml:trace contextRef="#ctx0" brushRef="#br0" timeOffset="3276">4452 3217 47 0,'-4'-1'44'0,"4"-1"-4"0,0 0 0 0,0 1 0 0,0 0 0 0,-2-1-4 16,2 1 0-16,-4 1 0 0,4-2-8 0,0 1 0 0,0 1-4 0,0 0 0 15,0 0 4-15,0 0-12 0,0 0 4 0,0-1-4 0,0 1 0 0,0 0-8 0,0-2 4 16,0 2-4-16,0 0 8 0,0 0-4 0,0 0-4 0,4 0 0 0,-4 0 0 16,2 0 0-16,-2 0 8 0,0 0-12 0,0 0 12 0,0 0 0 0,4 0-8 0,-4 0 4 15,5 0 4-15,-5 0-4 0,2 0-4 0,2 2 4 0,-4-4 0 16,2 2-4-16,2 0 8 0,0 0 0 0,-2 0 4 0,-2 0 0 0,4 0 4 0,3 0-4 16,-3 0-4-16,-2 0 0 0,2 0 0 0,2 0 0 0,0 0-4 0,-2-2 0 15,1 2 0-15,1 0-4 0,-4 0 4 0,6 0 0 0,-2 0-4 0,-4 0 4 0,7 0 4 16,-3-2 0-16,0 1 0 0,-2 1 0 0,6 0-4 0,-3-2 0 0,-1 2-4 15,0-1 0-15,0 1 0 0,3-1-4 0,-3 1 4 0,0-2-4 0,4 2 0 0,-4 0 0 16,-1-1 0-16,5 1 0 0,-4-2 0 0,0 2-4 0,-2 0 0 0,7-1 0 16,-5 1 0-16,0 0 4 0,0 0-4 0,-1 0 4 0,1-2-4 0,4 2 0 15,-6 0 0-15,2 0 0 0,1 0 0 0,-3 0 4 0,2 0 0 0,0 0-4 0,-2 0 0 16,2 0 0-16,-1-1 4 0,1 1-4 0,-4 0 8 0,6 0-4 0,-6-1 0 16,4 1 0-16,-1 0 0 0,1 0 0 0,-2-3-4 0,2 3 0 0,0-1 4 15,-2 1-4-15,1-2 0 0,-3 2 4 0,4-1 4 0,-2 0 4 0,2 1 4 16,-2-2-4-16,-2 2 0 0,7-1-4 0,-7-1-4 0,2 2 0 0,2-1 0 0,-2 1 8 15,-2-3-4-15,2 3 0 0,3 0-8 0,-3-1 0 0,-2 1 8 0,2 0-8 16,2-3 4-16,-6 3 0 0,6 0-4 0,-2 0 0 0,3-1 4 0,-3 1-4 0,-4 0-4 16,6 0 4-16,-2-1 4 0,2-1 0 0,-6 2 0 0,7 0 0 0,-3 0-8 15,-2 0 8-15,6 0-4 0,-6-2 4 0,2 2 0 0,-4-1 0 0,6 1 0 16,1 0 0-16,-7-1-4 0,4 1 0 0,2 0-4 0,-2 0 8 0,-2-2 0 16,2 1-4-16,0 1 0 0,-2 0 4 0,-2 0-4 0,5 0 4 0,1 0-4 0,-6-3 0 15,4 3-4-15,-2 0 4 0,-2 0 0 0,4 0 4 0,0 0-4 0,-2 0 0 16,-2-1 4-16,4 1-4 0,-4 0 0 0,7 0 0 0,-7 0 0 0,4 0-4 0,-2 0 4 15,-2 0 0-15,4 0 0 0,-4 0-8 0,6 0 4 0,-6 0 4 0,4 0 4 16,-2 0-4-16,3 0-8 0,-5 0 8 0,6 0 4 0,-2 0-4 0,-2 0 0 16,-2 0 0-16,4 0 0 0,0 0 0 0,-2 0 4 0,2 0-4 0,-2 0 0 0,3 0 4 15,-1 0-4-15,-2 0 4 0,2 0-8 0,-2 0 4 0,2 0 0 0,0 0 4 16,-2 0-4-16,3 0 4 0,-1 0-8 0,-2 1 4 0,-2-1 4 0,6 0-12 0,-2 0 8 16,-4 0-8-16,6 0 8 0,-6 0 4 0,4 0-4 0,-2 0 0 0,3 0-4 15,-5 0 0-15,6 0 8 0,-2 0-4 0,-4 0 0 0,6 0 0 0,-2 0 4 16,-2 0-4-16,2 0 4 0,1 0-4 0,-3 0-8 0,2 0 8 0,2 0 4 15,-2 0-4-15,-2 0-4 0,2 0 4 0,3 0 4 0,-7 0-4 0,6 0 0 0,-6 0 0 16,8 0 0-16,-6 0 0 0,2 0-4 0,-2 0 8 0,2 0 0 0,1 0-4 16,-3 0 0-16,2 0 0 0,-4 0 4 0,2 0 0 0,2 0-8 0,-4 0 8 0,4 0 0 15,-2 0-4-15,2 0 0 0,-4 0-4 0,0 0 4 0,0 0 0 0,0 0-8 16,2 0 12-16,-2 0-4 0,4 0-4 0,-4 0 8 0,0 0 0 0,0 0-4 16,0 0 4-16,0 0-12 0,0 0 12 0,0 0-4 0,0 0-4 0,0 0 4 0,0 0-12 15,0 0 12-15,0 0-4 0,0 0 4 0,0 0-4 0,0 0 8 0,0 0 0 16,0 0 0-16,0 0 0 0,0 0 0 0,0 0 0 0,0 0-4 0,0 0 4 0,0 0-12 15,0 0 8-15,0 0 0 0,0 0 4 0,0 0-4 0,0 0-8 16,0 0 8-16,0 0-8 0,0 0 0 0,0 0 0 0,0 0-4 0,0 0-4 0,0 0 0 16,0 0 0-16,0 0-4 0,0 0 0 0,0 0-4 0,0 0-4 0,0 0-4 15,0 0-4-15,0 0-4 0,0 0-8 0,0-1-16 0,0 1-8 0,0 0-8 0,0 0-4 16,0 0-36-16,-4 0-4 0,4 0 16 0,0 0 12 0,0 0 12 0,0 0 8 16,4 0 8-16,-4 0 8 0,0 0 4 0</inkml:trace>
  <inkml:trace contextRef="#ctx0" brushRef="#br0" timeOffset="4558.45">5319 3031 11 0,'0'0'40'0,"0"0"0"0,0 0 0 0,4 0 0 0,-4 0-4 0,0 0 0 0,2 0 0 16,-2 0-8-16,0 0 0 0,4 0 4 0,0 0 0 0,-2 0-4 0,-2 0-4 15,4 0 4-15,-4 0-8 0,6 0 4 0,-6 0 0 0,5 0-4 0,-3 0-4 0,2 0-8 16,-4 0 4-16,6 0 8 0,-2 0 4 0,-4 0 8 0,6 0-4 0,-6 0 4 16,6 0-8-16,-1 0 0 0,-3 0-4 0,2 0 0 0,0 0 0 0,-2 0-4 15,6 0 4-15,-6 0-4 0,2 0 0 0,-4 0 4 0,7 0 0 0,-1 0 0 0,-6 0-4 16,4 0 0-16,-2 0-4 0,6 0 0 0,-6 0-4 0,3 0 0 0,1 0 0 15,-6 0 4-15,6 0 0 0,-2 0-4 0,0 0 8 0,-2 0 4 0,2 0 0 0,3 0-8 16,-3 0 0-16,-2 0-4 0,2 0 4 0,2 0 0 0,-2 0-4 0,-2 0 0 16,3 0 0-16,1 0 0 0,0 0 4 0,-2 0-8 0,0 0 0 0,-2-2 0 15,4 2 4-15,-1 0-8 0,1 0 0 0,-6 0 4 0,6 0-4 0,-2-1 4 16,2 1-4-16,-2 0 0 0,1 0 0 0,-3 0 0 0,2 0 4 0,2 0 0 0,-2-2-4 16,2 2 0-16,-6 0 0 0,7 0 0 0,-3 0 0 0,2 0 0 0,-6-1 4 15,6 1 0-15,0 0-4 0,-2 0-4 0,1 0 4 0,-3 0 0 0,4-1 4 0,-2 1-4 16,2 0 0-16,-2 0-4 0,2 0 4 0,-6 0 0 0,7-2 0 0,-3 2 0 15,2 0 4-15,-2 0 0 0,2 0-4 0,-2 0 0 0,3 0 4 0,-7 0-8 16,6 0 4-16,0 0-4 0,-2 0 4 0,-2 0 0 0,2 0 4 0,3 0-8 16,-3-1 4-16,0 1 0 0,-2 0 4 0,2 0 0 0,-2 0-4 0,2 0 16 0,2-2 4 15,-1 1 4-15,1 1 0 0,-6 0-4 0,6 0 0 0,-2 0 0 0,2-2-12 16,-2 1 4-16,-1 1-4 0,1 0 0 0,2-1 0 0,-2 1 0 0,2-3-4 0,0 2 4 16,-1 1-8-16,1 0 4 0,0-1 12 0,2-1-8 0,-2 2-4 15,1 0 4-15,-1-1-8 0,-2-1 8 0,2 1-4 0,0 1 0 0,5 0 0 0,-7-2-4 16,2 1 0-16,0 1-4 0,-2 0 8 0,3 0-8 0,-1-3 12 0,-2 3-8 15,2 0 4-15,-2 0-4 0,2 0 8 0,-1 0-4 0,-3 0-8 0,2 0 0 0,2 0 4 16,-2 0 4-16,-2 0-4 0,2 0 0 0,-2 0 4 0,3 0-4 0,-1 0 4 16,-2 0 4-16,2 0 8 0,0 0-8 0,-2 0 0 0,2 0-4 0,-2 0 0 15,2 0-4-15,3 0 4 0,-3 0-4 0,-2 0 8 0,2 0 4 0,2 0 4 0,-2-1-4 16,2 1 0-16,1 0 0 0,-3 0-4 0,2-3-4 0,-2 3 4 0,6 0-4 16,-3 0 0-16,-5-1 4 0,8 1 0 0,-6 0-4 0,2 0 0 0,5 0 0 0,-5 0 0 15,-2-1-4-15,2 1 0 0,0 0 4 0,1 0-4 0,1 0 0 0,-2 0 4 16,-2 0-4-16,2 0 4 0,-3-2-8 0,5 2 4 0,-6 0 0 0,4 0 4 15,-2 0-4-15,2 0 0 0,-6 0 0 0,5 0 0 0,1 0 0 0,-2 0 0 16,-2 0 0-16,2 0 0 0,-4 0 4 0,6 0 0 0,-6 0 0 0,4 0 0 0,3 0 0 16,-7-2 0-16,6 2-4 0,-2 0 4 0,-4 0 0 0,6-1 0 0,-2 1 0 15,-2 0-4-15,3-1 4 0,-5 1 0 0,6 0-4 0,-2 0 4 0,-2-2-4 0,2 2 0 16,2 0 0-16,-2-1 0 0,-2 1 0 0,7 0 0 0,-7-3 0 0,4 3 0 16,-2 0 0-16,6 0 0 0,-5 0 0 0,-3-1 0 0,8-1 0 0,-6 2 0 15,2 0 0-15,-4 0 0 0,7 0 0 0,-7 0 4 0,6 0-4 0,-2 0 0 0,-4 0 0 16,7 0 0-16,-3 0 0 0,-4 0 0 0,6-2 0 0,-6 2 0 0,4 0 0 15,-2 0 0-15,3 0 0 0,-3 0 0 0,2-2 0 0,-2 2-4 0,2 0 4 0,-2 0 0 16,-1 0 0-16,1 0 0 0,2 0 0 0,-2 0 4 0,-2-1-4 0,2 1 0 16,2 0 0-16,1 0 4 0,-7 0-4 0,8-2 0 0,-6 1 0 0,2 1 0 15,-2 0 0-15,2 0 0 0,2-1 4 0,-1 1-4 0,-3-2 0 0,2 2 0 16,0-1 0-16,-2 1 0 0,2 0-4 0,2 0 4 0,-2-2 0 0,-1 1 0 0,1 1 0 16,2 0 0-16,-2 0 0 0,-4-2 0 0,6 2 0 0,-6 0 0 0,6-1 0 15,-1 1 0-15,-5 0 0 0,6 0 0 0,-2-2 0 0,-2 2 0 0,2 0 4 0,0 0-4 16,-2 0 0-16,2 0 0 0,-1 0 0 0,1 0 0 0,0 0 4 0,-2 0-4 15,-2 0 0-15,4 0 0 0,-2 0 0 0,2 0 0 0,-4 0 0 0,4 0 0 0,-2 0 0 16,-2-2 0-16,0 2 0 0,5 0 0 0,-5 0 0 0,4 0 0 0,-4 0 0 16,2-1 0-16,-2 1 0 0,0 0 0 0,0 0 0 0,0 0 0 0,0 0 0 15,0 1 0-15,0-2 0 0,0 1-4 0,0 0 0 0,0 0 0 0,0 0-8 0,0 0-8 16,0 0-8-16,0 0-4 0,0 0-8 0,0 0-12 0,-2 0-12 0,-2 0-8 16,4 0-12-16,-5 1 4 0,5-1-8 0,-6 2-12 0,6-2 0 0,-6 0-8 0,2 0-36 15,2 2 4-15,-6-2 16 0,5 3 16 0,-3-3 12 0,-2 1 12 0,2 1 12 16,0-2 4-16,-5 1 8 0,5 2 8 0</inkml:trace>
  <inkml:trace contextRef="#ctx0" brushRef="#br0" timeOffset="5999.92">4686 2356 43 0,'0'-1'56'0,"2"-1"0"0,-2 0-4 0,0 1 0 0,4-2-4 0,-4 2 0 16,0 1-8-16,4-3-4 0,-2 3 0 0,-2-3-4 0,0 1-4 0,5 2-8 0,-3-2-4 15,2 1 0-15,0 1 0 0,-2-2 0 0,2 2 8 0,0 0-8 0,-2 0 0 16,4-1 0-16,-1 1 0 0,1 0 4 0,-2 1 0 0,2-1-4 0,0 0 0 0,-2 0-4 16,3 2 0-16,-3-2 0 0,6 1-4 0,-4 1 4 0,-4-2 0 0,9 2 0 15,-7-2 0-15,2 3 4 0,4-3-8 0,-3 3 0 0,-3-2-4 0,2 1 4 16,0-1-4-16,-2 2 4 0,7-1 0 156,-9 1-16-156,2 0 16 0,2-3 0 0,0 4 0 0,-2-1-4 0,1 0 4 0,1 1 0 0,-4 0 4 0,2 0-4 0,-4-1 4 0,6 3-4 0,-6-1 0 0,0-2 0 0,4 1 0 0,-4 2-4 0,0-1 0 0,0 1 0 0,0-2 4 0,0 2 4 0,0 2 4 0,-4-4-4 0,4 3-4 0,-2 0 0 0,-2 0 0 0,0 0 0 0,2 0 0 0,-2 0 0 0,2 0-4 0,-3-2 0 0,1 2 0 0,-2 0 0 0,0 0 0 0,0 0 0 0,2 0-4 0,-3 0 0 0,1 1 4 0,-2-2-4 0,2-1 0 0,-1 2 4 0,3-1-4 0,-2 1 4 0,-4-2-4 0,8 1 0 0,-7-2 0 0,3 2 0 0,0-1 0 0,0-1 4 0,2 1 0 0,-3-2 4 0,1-1 0 0,2 2 0 0,-2-1 4 0,2 0 0 0,2 1 4 0,-2-3 0 0,-3 2-4 0,3-1-4 0,4 0 12 0,-2-2-4 0,-2 1-8 0,4 1 8 0,-4-2 0 0,4 1-4 0,-2-1 0 0,-2 0 4 0,4 2-8 0,0-2 4 16,0 0 4-16,0 0-12 0,0 0 4 0,0 0 4 0,0 0-4 0,0 0 8 15,0 0-4-15,4 0 0 0,-4-2 0 0,2 2 4 0,2-1 0 0,-4 1 0 0,4-2 0 16,-2 1-8-16,-2 1 0 0,4-2 8 0,3 2-4 0,-3-2 0 0,2 1 0 16,-6-1-4-16,6 1 4 0,0 1-8 0,3-3 4 0,-7 2 0 0,4 1 0 0,2-3-8 15,-2 3 4-15,1-3 0 0,-1 2 0 0,4-2-4 0,-4 2 4 16,3 0-4-16,-3-2 4 0,0 1 0 0,4 1 0 0,-3-1-4 0,-1 1 8 0,4-2-8 15,-4 3 4-15,3-1-4 0,-3-2 0 0,0 3 0 0,0-1-4 0,0 0 8 16,-2-1-4-16,7 2 0 0,-7-2 4 0,-2 1-4 0,4 1 0 0,-2 0 0 0,3 0 0 16,-3 0 0-16,-2-1 0 0,6 1 0 0,-6 0-4 0,-2-2 4 0,4 2 0 15,-2 0-4-15,2 0 4 0,-4 0 0 0,5 0 0 0,-3 0 0 0,-2 0 0 16,0 0 0-16,0 0 4 0,4 0-4 0,-4 0 4 0,0 0-4 0,0 0-4 0,0 0 0 16,0 0 4-16,0 0 0 0,0 0 0 0,0 0 0 0,0 0 0 0,0 0 0 15,0 0 0-15,0 0 0 0,0-1-4 0,0 2 4 0,0-2 0 0,0 1-4 0,0 0 4 16,0 0 0-16,0 0-4 0,0 0 0 0,0 0-4 0,0 0-4 0,0 0-4 15,0 0-8-15,-4 0 4 0,4 0-12 0,0 0-8 0,0 0-4 0,0 1-4 16,0-1-8-16,0 0-4 0,-2 0-4 0,-3 0-8 0,5 2 4 0,-4-1-8 16,2-1-12-16,2 0 4 0,0 1 0 0,-4 1-36 0,2-2-4 0,2 2 12 0,-4-1 16 15,0 0 8-15,2 2 12 0,2-2 8 0,0 2 8 0,0-2 4 0</inkml:trace>
  <inkml:trace contextRef="#ctx0" brushRef="#br0" timeOffset="7058.25">5062 2443 43 0,'0'0'52'0,"4"-1"0"0,-4-1-4 0,0 2 0 0,2-1 0 0,-2 1 4 16,5 0-4-16,-5 0-8 0,2 0 8 0,2 1-12 0,0 1 0 0,-2-1 0 16,-2 0 0-16,4 1 0 0,0 1 0 0,-2-2-4 0,2 3-8 0,-2-1 8 0,3 0-4 15,-5 0-4-15,6-1-8 0,-6 1 0 0,4 1 4 0,-2 0 0 0,2-1 0 16,-4 0-4-16,6 0 0 0,-6 2 0 0,5-2 0 0,-5 0-8 0,6-2 4 0,-6 3-4 16,0-1 0-16,4 1 0 0,-2-2 0 0,-2-1 0 0,4 2-4 0,-4 0 0 15,0-2-4-15,4 0 4 0,-4 1 0 0,2 0 0 0,-2-1 0 0,0 0 0 16,0-1 0-16,4 0-4 0,-4 3 0 0,0-3-8 0,0 0 12 0,0 1 0 0,0-1 0 15,0 0-4-15,0 0 4 0,2 0-4 0,-2-1 0 0,5 1 0 0,-5 0 0 16,0-3 0-16,0 3 0 0,0-1 0 0,0 0 0 0,4-1 0 0,-2 0 0 0,-2 1 0 16,0-2 0-16,4 2-4 0,-4-2 0 0,0 2 0 0,0-1 0 0,2-2 0 15,2 1 0-15,-4 2 0 0,4-2 0 0,-4 0 0 0,2 1 0 0,-2-2-4 16,4 1 4-16,1 0 4 0,-5 0-4 0,2 0 4 0,-2-1-4 0,4 0 4 16,-4 1-4-16,2 1 4 0,2-1 0 0,-4 0 0 0,4 0 0 0,-2-1 0 0,-2 0 0 15,0 1-4-15,4 0 4 0,-2 2 0 0,3-3 0 0,-5 2 0 0,4-1 0 16,-2-1 0-16,-2 2 0 0,4-1 0 0,0 1 0 0,-2 0 0 0,-2-2 0 0,4 2 0 15,-2-1 0-15,2 2 0 0,-4-2 0 0,0 2 0 0,7-1 0 16,-7-1 0-16,4 2 0 0,-4 0 0 0,2-2 0 0,2 2 0 0,-4-1 0 0,4 1-4 16,-2 1 4-16,-2-3 0 0,4 3 0 0,-4-1 0 0,0 1 0 0,2 0 0 15,2 0 0-15,-4-2 0 0,5 2 4 0,-5-1-4 0,2 1 0 0,-2 0-4 0,4 0 4 16,-4 0 4-16,0 0-4 0,4 0 0 0,-4 1-4 0,2 1 4 0,-2-2 0 0,0 0 0 16,4 0 0-16,-4 1 0 0,0-1 0 0,0 0 0 0,2 3 0 15,2-3 0-15,-4 1 4 0,0 1-4 0,4-2 4 0,-1 1-4 0,-3 2 0 0,0-2 0 16,0 0 0-16,4 1 0 0,-4-1 4 0,2 1-4 0,-2-1 4 0,0 2 0 15,4-2-4-15,-4 2 0 0,4-1 8 0,-4 2-8 0,2-3 4 0,-2 2 0 0,0-2 0 16,4 2 0-16,-4 0 0 0,0 0 0 0,2 1 0 0,2-3 0 0,-4 3 0 16,0-1 0-16,0 0-4 0,5 1 0 0,-5 0 0 0,2-1 0 0,-2 0 4 15,4 1 0-15,-4-1-4 0,0 1 0 0,0 0 0 0,4-1 0 0,-2 1 0 16,-2-1-4-16,0 2 4 0,4-2 0 0,-4 0 0 0,0 1 0 0,2-1 0 0,-2 0 0 16,4 1 0-16,-4-3 0 0,0 3 4 0,4-1 4 0,-2 0 0 0,3 0 0 15,-5-2 4-15,0 3 4 0,2-1 0 0,2-2 0 0,0 2-4 0,-2-1 4 0,-2-1 8 16,4 0 0-16,0 1-12 0,-2-1 12 0,2-1-8 0,-4 0 4 0,7 3-4 15,-3-2 0-15,-2-1 0 0,2 0-8 0,-2 0 12 0,2 0-4 0,0 0-4 16,-2 0 0-16,3 0 4 0,-3-1-8 0,2-2 0 0,0 3-4 0,-2 0 0 0,2-1 0 16,0-1 4-16,-2 1 0 0,-2 0 4 0,4-1-8 0,3 1 4 0,-7-1-4 15,4 1 0-15,-2-2 4 0,-2 2-4 0,4-2 4 0,-4 2-4 0,2 0-4 0,2-1-4 16,-4 0 0-16,4 1-4 0,-4 0 0 0,0-1-16 0,2 1-8 0,-2-2-8 16,0 3-8-16,0 0-12 0,0-1-12 0,0-1-4 0,5 2-16 0,-5-2-8 15,0 2-12-15,0 0-28 0,0-2 8 0,0 2 16 0,0 0 16 0,0 2 8 16,0 0 12-16,0-2 8 0,0 2 8 0,4-1 8 0</inkml:trace>
  <inkml:trace contextRef="#ctx0" brushRef="#br0" timeOffset="8839.77">6575 2993 23 0,'0'0'32'0,"0"-1"0"0,-2 1 0 0,2 0-4 0,0-1 0 0,0 1 0 15,0 0 0-15,0 0-4 0,0 0 4 0,0-2 0 0,0 2-4 0,0 0 4 0,0 0 0 16,0 0 0-16,2 0-4 0,-2 0 0 0,0 0-4 0,0 0 0 0,0 0-4 16,0 0 0-16,-2 0 0 0,2 0 4 0,0 0 0 0,0 0 0 0,0 0 4 0,0 0-4 15,0 0 4-15,0 0-4 0,0 0-4 0,0 0 4 0,0 0 0 0,0 0 0 16,0 0 0-16,0 0-8 0,0 0 4 0,0 0-8 0,0 0 0 0,0 0 4 16,0 0-8-16,0 0 8 0,0 0-4 0,0 0 0 0,0 0 0 0,0 0 0 15,0 0 0-15,0 0-4 0,0 0 0 0,0 2 0 0,0-2 0 0,2 0 0 0,-2 1 4 16,0-1-4-16,0 1 4 0,0-1 0 0,0 3 0 0,0-3 0 0,4 1 4 15,-4-1-4-15,0 0-4 0,0 3 4 0,3-2-4 0,-3 1 0 0,0-1 4 0,0-1-4 16,4 3-8-16,-4-3 20 0,0 3 0 0,0-2 0 0,4 2-4 0,-4-2 0 0,2 2-4 16,-2-2 0-16,0 1 0 0,0-1 4 0,0 2 0 0,0-2 0 15,0 2-4-15,4-1 4 0,-4 1-4 0,0-1 0 0,0 1 0 0,0-2 0 0,0 2 0 16,0 0 0-16,0 0 0 0,0-1-4 0,0 1 0 0,0 0 4 0,0 0-4 16,0-1 0-16,0 2 0 0,0-1 0 0,0 0-4 0,0 0 4 0,0 0 0 0,0 1 4 15,0-1-4-15,0 1 4 0,0-2 0 0,0 3-4 0,0-2 8 0,0 1-4 16,0 0 4-16,0-2 4 0,0 1-8 0,0 0 4 0,0 1-8 0,0-1-4 15,0 3 12-15,0-5-4 0,0 3-12 0,0 0 12 0,0 0-8 0,0-1 4 16,0 0-4-16,0 1 0 0,0-1 4 0,0 0-4 0,0 1 8 0,0 0-12 0,0 0 12 16,0-1-4-16,0 0-8 0,0 1 8 0,0 0-8 0,-4-1 12 0,4 1-4 15,0-1-8-15,0 0 8 0,0 2-4 0,0-2-4 0,0 1 8 0,0-1-4 0,0 2 8 16,0 0 4-16,-2-4-4 0,2 5 0 0,-4-2-4 0,4 0 4 16,0 0-4-16,0 2 4 0,-4-2-8 0,4 0 8 0,0 0-4 0,0 2 4 0,-3-2-4 15,3 0-4-15,0 2 4 0,-4-2 0 0,4 0 0 0,0 0-8 0,0 2 4 16,0-2 4-16,-2 0 0 0,2 2-8 0,0-1 8 0,-4-1 0 0,4 1 0 0,0-1-4 15,0 1 0-15,0-1 4 0,-4 1-4 0,4-1 4 0,0-1-8 0,0 2 4 16,0-2 0-16,-2 1 4 0,2 0-8 0,0 0 4 0,0-1 0 0,0 3 4 16,-4-4-4-16,4 3 4 0,0-1-4 0,0 0 0 0,0-1 0 0,0 1 0 0,0 0 0 15,-4 0 0-15,4 0 0 0,0-1 0 0,0 1 0 0,0-1 0 0,-2 2 0 16,2 0 0-16,0-2 0 0,0 1 0 0,0-1 0 0,0 1 4 0,0 0-4 0,0-1 0 16,0-1-4-16,0 2 8 0,0 1 0 0,0-4 0 0,0 3-4 0,0-1-8 15,0 2 8-15,0 0-4 0,0-3 4 0,0 1 0 0,0 0 0 0,0 0 4 0,0 1-4 16,0 0 0-16,0-1 0 0,0 0 0 0,0 0-4 0,0-1 0 15,0 1 0-15,0 1 4 0,0-1 0 0,0 0 0 0,0 0 0 0,0-1 4 0,0 3 0 16,0-3 0-16,0 1-4 0,0 3 0 0,0-4 0 0,0 2 0 0,0 1 4 16,0-3-4-16,-5 1 0 0,5 0 0 0,0 1 0 0,0-1 0 0,0 0-4 0,0 1 4 15,0-1-4-15,0 0 4 0,0-2-4 0,0 2 8 0,0 0 0 0,0-1-4 16,0 2 0-16,0-2 0 0,0 1 4 0,0-1-8 0,0 2 8 0,0-3-4 16,0 3 0-16,0-3 4 0,0 2-4 0,0 0-4 0,0-2 8 0,0 2-4 0,0 0 0 15,0-2 0-15,0 3 0 0,0-4 0 0,0 3 0 0,0 0 0 0,0 0 4 16,0-1-4-16,0 0 4 0,0 2-4 0,0-3 0 0,0 2 0 0,0 0 0 15,0 0 0-15,0-1 0 0,0 1 4 0,0 1-4 0,0-1 0 0,0 0 0 0,5 0 0 16,-5-1-4-16,0 1-4 0,0 1 8 0,0-1-4 0,0-3 4 0,0 4 0 16,0-1 0-16,0-2-4 0,0 3 4 0,0-3-4 0,2 3 4 0,-2-3 4 15,4 2-8-15,-4 0 8 0,0 0-4 0,0-2 0 0,0 2 4 0,0 1-4 0,4-3-4 16,-4 2 4-16,0-2 4 0,0 2-4 0,0-1 0 0,0-1 0 0,2 2 0 16,-2-2 0-16,0 1 4 0,0 0-4 0,0-1 0 0,0 1 0 0,0 1 0 0,0-2 0 15,0 1 0-15,0-1 0 0,0 0-4 0,0 1 4 0,0 1-8 16,0-1 4-16,0 0 8 0,0-1 0 0,0 2-4 0,0-3 0 0,0 3 0 0,4-3 0 15,-4 2 0-15,0 0 0 0,0 0 0 0,0 0-4 0,0 1 0 0,0-2 4 16,0 2 4-16,0-2-4 0,4 1-4 0,-4-1 4 0,0 1 0 0,0 1 4 0,0-2-4 16,0 0 0-16,0 2-4 0,0-1 8 0,0 0-8 0,2-1 8 0,-2 1-8 15,0 1 8-15,0-3-4 0,0 2 0 0,0 0 0 0,0-1 4 0,4 2-8 0,-4-2 4 16,0 2-4-16,0-3 4 0,0 3 4 0,0-2-4 0,0 1 0 0,0-1 4 16,0 0-4-16,0 1 0 0,3-1 0 0,-3 3-4 0,0-4 4 0,0 3 0 15,0-3 0-15,0 4 0 0,0-2 4 0,4-1-8 0,-4 2 8 0,0-1-4 0,0-1 0 16,0 3 0-16,0-3 4 0,0 2 0 0,0-2-8 0,0 1 4 0,0-1 0 15,0 2-4-15,0-1 4 0,4-1 0 0,-4 3 0 0,0-3 0 0,0 2 8 0,0-2-8 16,0 1 0-16,0-1 0 0,0 2 0 0,0-2 0 0,0 1 0 16,-4-1 0-16,4 2 0 0,0-2 0 0,0 0 0 0,0 1 0 0,0-2 0 0,0 1 0 15,0 1 0-15,0 1 4 0,0-3-4 0,0 1 0 0,0 0 0 0,0-1-4 16,0 2 4-16,0-1 0 0,0 1-4 0,0-2 4 0,0 2 4 0,0-2-4 0,0 0 0 16,0 0 0-16,0 2-4 0,0-2 4 0,0 1 0 0,0-1 0 0,0 0 0 15,0 0 0-15,0 0 0 0,0 0 0 0,0 0-4 0,0 0-8 0,0 0-4 16,0 0-12-16,0 0-12 0,0 0-12 0,0 0-16 0,0-1-4 0,0-1-20 15,0 2-12-15,0-2-32 0,0 2-12 0,0-2 12 0,0 1 16 0,0-1 16 0,0 2 8 16,0-1 12-16,4 1 12 0,-4 0 4 0,2-1 8 0</inkml:trace>
  <inkml:trace contextRef="#ctx0" brushRef="#br0" timeOffset="10464.31">6592 3933 35 0,'0'0'40'0,"0"0"-4"0,0 0 0 0,0-1-4 15,0 1 0-15,0 0-4 0,0-2 4 0,0 2-8 0,0 0 4 0,0-2 0 0,0 2 0 16,0 0 0-16,0 0-4 0,0 0 8 0,0 0-16 0,4 0 12 0,-4 0 4 15,0 0 4-15,0 0-4 0,2-1-4 0,2 1-4 0,-4 0 4 0,0 0-4 0,0 0 0 16,4-2-4-16,-2 2-4 0,-2 0 4 0,0-2 4 0,5 1-4 0,-5 1 0 16,6 0 0-16,-6-1 0 0,4 1-4 0,-2-2-4 0,2 1 4 0,-4 1-4 0,6 0 0 15,-2-2 0-15,-4 1 0 0,7 1 0 0,-7-1 4 0,6-1 0 16,-2 2 0-16,-2-2-4 0,6 2 0 0,-6 0-4 0,2-2 0 0,1 1 4 0,-3 1-8 16,2 0 0-16,2 0 4 0,0-2 0 0,-6 2-4 0,6 0 4 0,-1 0-4 15,1 0 0-15,-6 0 0 0,4-1 0 0,2 2 0 0,-2-1-4 0,-2 0 4 0,2 0 0 16,1 2 0-16,-3-2 0 0,2 0 0 0,-2 1-4 0,2 1 8 0,-4-2-4 15,6 2 8-15,-6 0 12 0,4-1 0 0,-4 0-4 0,0 1-4 0,2-1-4 16,2 2-4-16,-4-3 4 0,0 3 0 0,0 0 0 0,0-1-4 0,0 1-4 0,0-3 0 16,0 4-4-16,0-1 4 0,-4 0-4 0,2 0 8 0,2 1-8 0,0-2-4 15,-4 3 12-15,2-2-4 0,-2-2-4 0,4 3 0 0,-6 0 0 0,6-1 0 0,-4 1 0 16,-3-1 0-16,3 0 0 0,2 0 0 0,-2 2 0 0,-2-4-4 0,2 4 8 16,-2-4 0-16,1 2-4 0,-1 0 0 0,6 1 0 0,-6-3 0 0,0 3 4 15,2-1-4-15,-3-2 0 0,3 1 0 0,2 1 4 0,-6-2-4 0,6 2-4 16,-2-2 8-16,-2-1 0 0,1 3 0 0,3-2 0 0,-2-1-4 0,2 2-8 0,-2-2 12 15,0 1 0-15,2-1 0 0,-2 0-4 0,4 2 4 0,-2-2-4 0,-2 0 0 16,-1 0-4-16,5 0 4 0,0 0-4 0,-2 0 8 0,-2 0 0 0,4 0-8 0,0 0 8 16,0 0-4-16,0 0 0 0,0 0 0 0,0 0-4 0,-4 0 4 15,4 0-4-15,0 0 0 0,0 0 4 0,0 0 4 0,0 0-4 0,0-2 4 0,4 2-8 16,-4 0 0-16,0 0 0 0,0 0 4 0,4 0 4 0,-2 2-4 0,-2-2 4 16,0 0-4-16,5 0 4 0,-1 0-4 0,-2 0 0 0,-2 0 0 0,6 0 0 0,-2 0-4 15,-4-2 4-15,6 2 0 0,-2 0-4 0,-4 0 8 0,7 0-8 0,-3 0 8 16,-2 2-8-16,2-2 0 0,2 0 4 0,-2 0 4 0,2 1 0 0,-1 0 0 0,-3-1-4 15,2 2 0-15,2-1 4 0,0 2-4 0,-2-2 0 0,-2 0 0 0,3 2-4 16,1 0-8-16,-6-1 16 0,4 2 0 0,2-3-4 0,-6 3-4 0,4-1 0 16,-2 1 4-16,2-1 0 0,-4 0 0 0,0 2 0 0,5-2 0 0,-3 3-4 0,-2-4 0 15,0 3 4-15,4 0 0 0,-4 1 0 0,0-2 0 0,0 0 0 0,-4 1 0 16,4 1 4-16,0-2 0 0,-2 1-4 0,-3 0 4 0,5-1-4 0,0 0 0 0,-4 1 0 16,2 0 0-16,-2-2 4 0,0 1-4 0,2 1 0 0,-2-3 0 15,2 2 0-15,-7 0 0 0,7 1-4 0,-2-2 8 0,2 2-4 0,-6-3 4 0,6 1-8 16,-4 0 4-16,1 0 0 0,1 0 0 0,-2 1-4 0,0-3 0 0,2 2 4 15,-2-2 4-15,1 2-4 0,3-1 0 0,-4-1 0 0,2 0 0 0,0 1-4 0,-2-1 8 16,4 1-4-16,-7 0 0 0,9 0 0 0,-6-2 0 0,2 1 0 0,2-1-4 16,-2 0 8-16,2 0 0 0,-2 0-4 0,0 3-4 0,4-3 4 0,-3 0 0 15,-1 0-4-15,4 0 4 0,-2 0 0 0,2 0 0 0,0 0-4 0,-4 0 4 0,4 0-4 16,0 0 4-16,0 0-8 0,-4 0 8 0,4 0 4 0,0 0-8 0,4 0 4 16,-4 0 4-16,0 0-4 0,0 0 0 0,4 0 0 0,-4 0 4 0,2 0-4 0,2 0 0 15,-4 0 0-15,3 0 0 0,1 0 0 0,0 0 0 0,-2 0-4 0,2 1-4 16,-2-1 0-16,2 2 4 0,0-2 0 0,-2 0 0 0,3 0 4 0,1 1-8 0,-6-1 4 15,6 1 4-15,-2-1 0 0,0 2-4 0,2 0 0 0,-4-1 0 16,3 1 0-16,1 0 0 0,-2-1 8 0,2 2-4 0,-2-2 0 0,-2 1 0 0,2-1 0 16,3 2-4-16,-3 0 8 0,-4 1 0 0,6-2-4 0,-2 1 0 0,-2 0 0 15,2 0 0-15,-4 0 0 0,2 1 4 0,3-2-4 0,-5 3 4 0,6-2 4 0,-6 1 0 16,0-1-4-16,0 2 4 0,4-2-8 0,-4 1 0 0,0-1 8 0,0 2 0 16,0-2 0-16,0 0 0 0,0 1-8 0,-4-1 12 0,4 0-8 0,0 1 12 15,0 0-8-15,-2-1 0 0,-2 0 4 0,4-2 0 0,-5 3 0 0,3 0-8 0,2-3-4 16,-4 2 8-16,2 0 0 0,-2-1 0 0,0 0 0 0,2 0-4 0,-2-1-4 15,2 3 4-15,-3-2 0 0,1-1 4 0,2 2-4 0,-2-3 0 0,0 1-4 0,2 1 4 16,-2-1-4-16,2-1-4 0,-2 3 12 0,-3-3-8 0,7 1 0 0,-4 1 0 16,-2 0 0-16,6-2 0 0,-6 0 4 0,2 2 4 0,2-2-4 0,-2 0-4 15,-1 1 0-15,3-1 4 0,-2 0-4 0,0 0 0 0,2 0-4 0,-2 0 4 16,4 0-4-16,-6 0-4 0,6 0 0 0,-4 0 0 0,1 0-4 0,-1 0 0 0,4 0-4 16,-2 0-4-16,2 0-4 0,-4 0-4 0,4 0 0 0,-4 0-4 0,4 0-4 15,0 0-4-15,0 0 0 0,-2 0-4 0,2 0 0 0,0 0 0 0,0 0-4 0,0 0 8 16,0 0-8-16,0 0 4 0,0 0-8 0,0 0-4 0,2 0 4 15,-2 0 0-15,0 0-4 0,0 0 4 0,4 0-12 0,-4 0-12 0,4 0 0 0,-4 0-12 16,0 0 12-16,2 0 4 0,-2 0 4 0,4 0 12 0</inkml:trace>
  <inkml:trace contextRef="#ctx0" brushRef="#br0" timeOffset="12287.82">6590 4444 3 0,'0'-1'36'0,"0"1"0"0,-4-2 0 0,4 2 0 0,0-1 0 16,0 1-4-16,0 0 0 0,0 0 0 0,0 0 0 0,0 0 4 0,0 0 0 15,0 0-4-15,0 0 4 0,0 0-4 0,0 0-8 0,0-2 4 0,0 2-4 16,0 0-4-16,0 0 8 0,0 0 0 0,0 0-4 0,0 0 4 0,0 0-4 0,0 0 0 15,0 0-4-15,0 0 0 0,0 0-4 0,0 0 0 0,0 0 4 0,0 0 0 16,0 0-4-16,0 0-4 0,0 0 0 0,0 0 0 0,0 0 0 0,0 0 0 0,0-1 0 16,0 1-4-16,0 0 4 0,0 0 0 0,0 0-4 0,0 0 0 15,0 0-4-15,0 0 0 0,0 0 4 0,0 0-4 0,0 0 4 0,0 0-4 0,0 0 0 16,0 0 4-16,0 0 0 0,0 0 0 0,0 1 0 0,0-1 0 0,0 2 0 16,0-2 0-16,0 0 0 0,0 0 0 0,0 0-4 0,0 1 4 0,0 1-4 0,0-2-4 15,0 1 4-15,0-1-4 0,0 2 4 0,4-2-4 0,-4 1 8 0,0-1 8 16,2 3 0-16,-2-2-4 0,0 1 4 0,0 0-4 0,0-1-4 0,0 1 4 15,0-1-4-15,4 1 4 0,-4-1-4 0,0 2 4 0,0-2 0 0,0 1 0 0,2 1-4 16,-2-1 4-16,4 0 0 0,-4-1-8 0,0 2 8 0,0 0-4 0,0-2-4 16,0 2 0-16,0-1 0 0,0-1-4 0,0 4 4 0,0-5-4 0,4 4 4 0,-4-1 0 15,0 0-4-15,0-1 0 0,0 0 0 0,0 2-4 0,0-3 4 0,0 2 0 16,0-1 4-16,0 1 0 0,0-1 0 0,0 1-4 0,0-1-4 0,0 1 4 16,0-1 4-16,0 1-4 0,0 0 4 0,0-2-4 0,0 2 0 0,0-2 0 15,0 3 0-15,0-2 0 0,0-1 0 0,0 2 4 0,0-2-8 0,0 1 8 0,0-1 0 16,0 0-4-16,0 3 8 0,0-3 0 0,0 3-4 0,0-4 0 0,0 1 0 15,0 2 4-15,0-2 0 0,0 1-4 0,0 1 0 0,2-3 0 0,-2 3 0 0,0-2-4 16,0 0 0-16,0 3 4 0,0-4 0 0,0 3-4 0,0-2 4 0,0 2-4 16,0-1 8-16,0-1-12 0,0 0 8 0,0 1 0 0,0 2-8 0,0-3 4 15,0 0 8-15,0 1-8 0,0-1 0 0,0 1-4 0,0-1 12 0,0 1-8 0,0-1-4 16,0 0 0-16,0 1 8 0,0-1-4 0,0 1 0 0,0 0 0 16,0 0 0-16,0-1 0 0,0-1 0 0,0 3 0 0,0-2 0 0,0 1 4 0,0-1-12 0,0-1 8 15,0 3 0-15,0-3 0 0,0 2 0 0,0-1 4 0,0 1-4 0,0 0-4 16,0-1 0-16,0-1 4 0,0 3 4 0,0-2 4 0,0 1-12 0,0-1 4 15,0 0 0-15,0 1 4 0,0 0 0 0,0-1-8 0,0 0 4 0,0 2 8 16,0-1 0-16,0 0 4 0,0 1-4 0,0-3 4 0,0 3-4 0,0-2-4 0,0 2 4 16,0-2 0-16,0 3 0 0,0-3-4 0,0 1 0 0,0 1 4 0,0-2-8 15,0 1 8-15,0-1-4 0,0 2-8 0,0 0 4 0,0-1 4 0,0 1 0 0,0-2 0 16,0 2-4-16,0-1 4 0,0-1-8 0,0 2 4 0,0-1 0 16,0 1 4-16,0-1 0 0,0-1 0 0,0 2 0 0,0-2-4 0,0 1 4 0,0-1 0 15,0 2-4-15,0-3 4 0,0 3-4 0,0-2 0 0,0 2 0 0,0-2 4 16,0 0-8-16,0 1 4 0,0 1 0 0,0-2 0 0,0 1 4 0,0-1-4 0,0 0 0 15,0 1 4-15,0-1-4 0,0 2-4 0,0-1 4 0,0 0 0 0,0-1 4 16,0 1-4-16,0 1-4 0,0-2 12 0,0 2 20 0,0-2 4 0,0 1-4 0,0 3-4 16,0-4-4-16,0 2 0 0,0 0 0 0,0-2-4 0,0 2-4 0,0 1 0 15,0-2-4-15,0-1 4 0,0 3-4 0,0-1 0 0,0-2 0 0,0 3-4 16,0 1 4-16,0-4-4 0,0 2-4 0,0 0 4 0,0 0 0 0,0-2 0 16,0 2-4-16,0 1 0 0,0-2 4 0,0 0-4 0,0 1 0 0,5-2 0 0,-5 2 4 15,0-2-4-15,0 1 0 0,0-1 0 0,0 3 0 0,0-3 0 0,0 1 0 16,0 1 4-16,0-2-4 0,0 1 0 0,0-1 0 0,0 0 0 0,0 1 0 15,0 1 0-15,0-1 0 0,0 0 0 0,0-1 0 0,0 2 0 0,0-3 0 0,0 3 0 16,0-2 0-16,0 0 0 0,0 3 0 0,0-3 0 0,0 0 0 0,0 3 0 16,0-4 0-16,0 3 0 0,0-2 0 0,0 2 0 0,0-1-4 0,0-1 4 0,0 1 0 15,0-1 0-15,0 3 0 0,0-3 0 0,0 0 4 0,0 1-4 0,0 1 0 16,0-2 0-16,0 1 0 0,0-1 0 0,0 2 0 0,0-2 4 0,0 3-4 16,0-3 0-16,0 1 0 0,0-1 0 0,0 2 0 0,0-1 0 0,0-1 0 15,0 2 8-15,0-2 8 0,0 3 0 0,0-1-4 0,0 0-4 0,0-2 0 0,0 3 0 16,0-2 4-16,0 1-8 0,0 1 4 0,0-3 0 0,0 3-4 0,0-1 0 15,0 0-4-15,0 0 0 0,0 1 0 0,0-2 0 0,0 1 0 0,0 0 0 0,0 0 0 16,0 0 0-16,0 1 0 0,0-2 0 0,0 3 0 0,0-4 0 0,0 2 0 16,0 0 0-16,0 0 0 0,0 1 0 0,0-3 0 0,0 2 0 0,0-2 0 15,0 2 0-15,0-2 0 0,0 3 0 0,0-3 0 0,0 1 0 0,0 0 0 16,0-1 0-16,0 2 0 0,0-2 0 0,0 1 0 0,0 0 0 0,0-2 0 0,0 2 0 16,0 1 0-16,0-3 0 0,0 4 0 0,0-4 0 0,0 1 0 0,0 2 0 15,-5-2 0-15,5 1 0 0,0 1 0 0,0-2 0 0,0 0 0 0,0 2 0 0,0 0 0 16,0-1 0-16,0 0 0 0,0 1 0 0,-2-2 0 0,2 2 0 0,-4-2 0 15,4 2 0-15,0 1 0 0,0-1 0 0,0-2 0 0,0 4 0 0,0-4 0 16,-4 2 0-16,4 0 0 0,-2 1 0 0,2-3 0 0,0 2 0 0,-4 0 0 0,4-2 0 16,0 2 0-16,0-1 0 0,0 0 0 0,0 1 0 0,0-1 0 0,0 0 0 15,0-1 0-15,-2 1 0 0,2 1 0 0,0-2 0 0,0 0 0 0,0 1 0 0,0-1 0 16,0 2 0-16,-4-2 0 0,4 0 0 0,0 1 0 0,0-2 0 16,0 3 0-16,0-2 0 0,0 1 0 0,0-1 0 0,0 0 0 0,0 1 0 0,0 1 0 15,0-1 0-15,0 0 0 0,-4-1 0 0,4 2 0 0,0-2 0 0,0 1 0 16,0 0 0-16,0 0 0 0,-3 1 0 0,3 1 0 0,0-3 0 0,0-1 0 0,0 4 0 15,-4-1 0-15,4-2 0 0,0 4 0 0,-2-1 0 0,2-3 0 0,0 2 0 16,-4 0 0-16,4 0 0 0,0-1 0 0,0 1 0 0,-4 0 0 0,4-1 0 16,0 1 0-16,0 0 0 0,-2 0 0 0,2 0 0 0,0 0 0 0,0 0 0 0,0 2 0 15,0-2 0-15,0-1 0 0,-4 1 0 0,4 1 0 0,0-1 0 0,0 0 0 16,0 0 0-16,0-1 0 0,0 2 0 0,0-2 0 0,0 2 0 0,0-4 0 0,0 6 0 16,0-5 0-16,0 2 0 0,0 0 0 0,0 1 0 0,0-3 0 0,0 2 0 15,0 0 0-15,0 0 0 0,0-2 0 0,0 2 0 0,0 0 0 0,0-1 0 16,0 1 0-16,0-2 0 0,0 2 0 0,0 0 0 0,0-2 0 0,0 2 0 15,0-1 0-15,0 2 0 0,0-3 0 0,0 2 0 0,0 0 0 0,0-1 0 0,0 0 0 16,0 1 0-16,0 1 0 0,0-3 0 0,0 2 0 0,0 0 0 0,0 0 0 16,0-2 0-16,0 2 0 0,0-2 0 0,-4 4 0 0,4-3 0 0,0-1 0 0,0 2 0 15,0-1 0-15,0 0 0 0,0 0 0 0,0 2 0 0,0-2 0 0,0 0 0 16,0-1 0-16,0 1 0 0,0 1 0 0,0-2 0 0,0 0 0 0,0 1 0 16,0-1 0-16,0 1 0 0,0 2 0 0,0-3 0 0,0-1 0 0,-2 3 0 15,2-2 0-15,0 1 0 0,0-1 0 0,0 0 0 0,0 1 0 0,0 0 0 0,0-2 0 16,0 1 0-16,0 3 0 0,0-4 0 0,0 1 0 0,0-1 0 0,0 3 0 15,0 0 0-15,0-3 0 0,0 2 0 0,0 0 0 0,0 1 0 0,0-3 0 0,0 4 0 16,0-2 0-16,0 0 0 0,0 1 0 0,0-2 0 0,0 2 0 16,0-2 0-16,0 2 0 0,0 0 0 0,0-1 0 0,0 0 0 0,0-1 0 0,0 2 0 15,0-1 0-15,0 0 0 0,0 0 0 0,0 1 0 0,0-1 0 0,0 0 0 16,0-1 0-16,0 2 0 0,0-3 0 0,0 3 0 0,0-2 0 0,0 0 0 0,0 1 0 16,0-2 0-16,0 2 0 0,0-1 0 0,0-1 0 0,0 2 0 0,0 0 0 15,0-2 0-15,0 1 0 0,0-1 0 0,0 0 0 0,0 3 0 0,0-2 0 16,0-1 0-16,0 2 0 0,0-1 0 0,0 0 0 0,0 1 0 0,0 0 0 0,0-1 0 15,0 0 0-15,0 2 0 0,0-2 0 0,2 0 0 0,-4 1 0 0,2 1 0 16,0-3 0-16,0 3 0 0,0-2 0 0,0 2 0 0,0-3 0 0,0 4 0 0,0-3 0 16,0 2 0-16,0-3 0 0,0 3 0 0,0 0 0 0,0-2 0 0,0 0 0 15,0 2 0-15,0-1 0 0,0 2 0 0,0-3 0 0,0 2 0 0,0-2 0 0,0 1 0 16,0 0 0-16,0 0 0 0,0 1 0 0,0-1 0 0,0 0 0 16,0-1 0-16,0 2 0 0,0-2 0 0,0 2 0 0,-5-2 0 0,5 1 0 0,0 0 0 15,0-1 0-15,0 3 0 0,0-3 0 0,0-1 0 0,0 3 0 0,0-2 0 16,-2 1 0-16,2-1 0 0,0 1 0 0,0 0 0 0,-4 0 0 0,4-1 0 0,0-1 0 15,0 3 0-15,0-1 0 0,0-2 0 0,0 2 0 0,0 1 0 0,0-3 0 16,0 3 0-16,0-3 0 0,0 2 0 0,0 0 0 0,0-2 0 0,0 1 0 16,-4 1 0-16,4 0 0 0,0-1 0 0,0-1 0 0,0 2 0 0,0-2-8 15,-2 0-28-15,2 0-12 0,0 1-16 0,0-1-12 0,0 0-12 0,0 0-16 0,0-1-4 16,0 1-12-16,0-2-4 0,0 1 4 0,0-3-32 0,0 1-4 0,0 1 12 16,0-3 16-16,0 1 16 0,2-3 16 0,-2 2 12 0,0-1 8 0,0-4 8 0,0 2 4 15,0-2 8-15</inkml:trace>
  <inkml:trace contextRef="#ctx0" brushRef="#br0" timeOffset="13736.41">6569 2986 35 0,'-4'0'44'0,"4"-1"-4"0,0 1 0 0,0-2-4 0,-2 2 0 16,2 0 0-16,0 0 0 0,0-1 4 0,0 1 0 0,-4 0-4 0,4 0-8 0,0 0 8 16,0-3-4-16,0 3 4 0,4 0-8 0,-4 0 4 0,0 0-4 0,0 0-4 15,0 0-4-15,2 0 0 0,-2 0 4 0,0 0-8 0,4 0 0 0,-4 0 0 16,0 0 0-16,4-1 0 0,-4 1 0 0,2-2 0 0,-2 2 0 0,4 0 0 0,-4 0 4 16,3 0 0-16,-3 0 0 0,4 0-4 0,-4 0 0 0,6-2-8 0,-6 2 8 15,4 0 0-15,-2 0 4 0,2 0 0 0,0 0 0 0,-2-2-4 0,-2 2 0 0,5 0-4 16,1 0 0-16,-2 0 0 0,-2 0 4 0,2 0 0 0,2 0 0 0,-2 0 4 15,-2 0-4-15,3 0-8 0,1 0 8 0,-2 0 4 0,2 0-4 0,-2 0 0 16,2 0-4-16,-1 0 4 0,1 0-8 0,0 0-4 0,0 0 4 0,-2 0 4 16,3 0-8-16,-1 0 8 0,-2 0-4 0,2 0 0 0,0 0-8 0,-2 0 4 0,3 0 0 15,-1 0-4-15,-2 0 8 0,2 0-8 0,0 0 8 0,3 0 0 0,-3 0 0 16,-2 0 0-16,2 0-8 0,0 0 12 0,1 0 0 0,-3 0-4 0,2 0 4 0,0 0 0 16,-2 0 4-16,2 0-4 0,1 0-4 0,-3 0 4 0,2-1 0 15,-2 1-4-15,2 0 4 0,0 0-4 0,-1-2 0 0,1 2-4 0,0-1 0 0,-2 1 0 16,2 0 0-16,1 0 4 0,1 0-4 0,-6-1 4 0,4-1-4 0,2 2 0 15,-6-1 0-15,9 1 4 0,-7 0 0 0,2-2 0 0,0 1 0 0,-2 1-4 0,3 0 0 16,-1-2 0-16,-2 1 4 0,2 1 4 0,0-2 0 0,-1 2 0 0,1 0-4 16,0-2 0-16,-2 1-4 0,2 1 4 0,0-2 0 0,-1 2 0 0,1 0 0 15,0 0 0-15,-2-1 0 0,2 1 0 0,3 0-4 0,-7-1 4 0,4 1 0 16,2 0 8-16,-2 0-4 0,1-2 0 0,-3 2-4 0,2 0 0 0,0 0 4 0,0-1-4 16,3 1 0-16,-7 0-4 0,4-2 4 0,4 2-4 0,-6 0 0 0,2-1 0 15,1 1 0-15,-3 0 0 0,2-2-4 0,0 2 4 0,-2 0-4 0,3 0 4 0,-3 0-4 16,2 0 4-16,0 0-4 0,-2-1 4 0,2 1-4 0,1 0 0 0,-3 0 0 15,2 0 0-15,-2 0 0 0,2-1 4 0,0 1-4 0,-6 0 0 0,7 0 0 16,-3 0 0-16,2 0 0 0,-2 0 0 0,2 0 0 0,-6 0 0 0,7 0 0 0,-3 0 0 16,2 0 0-16,-2 0 0 0,2 1 4 0,0-1-4 0,-1 0 0 0,1 0 0 15,-2 0 0-15,2 0 0 0,0-1 0 0,-2 1 4 0,3 0-4 0,-1 0 0 0,0 0 0 16,-2 0 0-16,2 0-4 0,5 0 4 0,-7 0 0 0,2 0 0 0,0 0 4 16,-2 0-4-16,3 0 0 0,3 0 0 0,-4 0 0 0,0 0 0 0,3 0 0 15,-3 0 0-15,-4 0 0 0,8 0 0 0,-6 0 0 0,3 0 0 0,-1 0 0 16,-2 0 0-16,2 0 0 0,0 0 0 0,-2 0 0 0,3 0 0 0,-3 0 0 0,2 1 0 15,0-1 0-15,-2 0-4 0,-2 0 0 0,7 0 4 0,-7 0 4 0,2 1-4 16,2-1 4-16,-2 0-4 0,-2 0 4 0,2 0-4 0,3 0 0 0,-7 0 0 0,6 0 0 16,-2 0 0-16,0 0 0 0,-2 0 0 0,2 0 0 0,-2 0 0 0,2 0 0 15,1 0 0-15,-3 0 0 0,2 0 0 0,0 2 0 0,-2-2 0 0,2 0 0 16,-4 0 4-16,6 0-8 0,-6-2 4 0,7 2 0 0,-7 0 4 0,4 0-4 16,-4 0 0-16,6 0 0 0,-6 0 0 0,4 0 0 0,-2 0 0 0,-2 0 0 0,4 0-4 15,-4 0 4-15,0 0 0 0,4 0 0 0,-2 0-4 0,-2 0 0 0,5 0-4 16,-5 0 0-16,2 0-4 0,-2 0-4 0,0 0-8 0,0 0-8 0,0 0-4 0,0 0-12 15,0 0 0-15,0 0-16 0,0 0-4 0,0 0-16 0,0 0-8 0,0 0-16 16,0 0-4-16,0 0-4 0,0 0-16 0,0 0-20 0,0 0 12 0,0 2 20 0,0-2 16 16,0 1 8-16,0 1 8 0,0-1 12 0,0 1 12 0,0-1 4 15</inkml:trace>
  <inkml:trace contextRef="#ctx0" brushRef="#br0" timeOffset="15187.87">7613 2941 27 0,'0'0'40'16,"0"-1"-4"-16,0 1 0 0,0 0 0 0,0 0 0 0,0-1 0 0,0 1-4 0,0 0-4 15,0 0 4-15,0 0-4 0,0 0 4 0,0 0 0 0,0 0-8 0,0 0 4 16,2 0-8-16,-2 0 0 0,0 0-8 0,0 0 8 0,0 0-4 0,-2 0 0 16,4 0 0-16,-2 0 0 0,0 0 0 0,0 0 0 0,0 1-12 0,0-2 4 0,0 2 8 15,0-1 0-15,0 0-4 0,4 0 4 0,-4 1-4 0,0-1 0 0,0 0-4 16,0 2 0-16,0-2 0 0,0 1 0 0,4-1 0 0,-2 2-4 0,-2-1 4 0,0 1 0 15,0-2 4-15,5 1 0 0,-3 0 0 0,-2 1 0 0,0 1 0 0,0-1-4 16,0-1 8-16,4 1-12 0,-4 1 4 0,0-2 0 0,4 2 0 0,-4-2 8 16,0 2 0-16,0 1-4 0,2-2 0 0,-2-1 0 0,0 2-4 0,0 0 0 15,4-1 0-15,-4 2-4 0,0-3 4 0,0 3-4 0,0-3 0 0,0 3 0 0,0-1 0 16,0 0-4-16,2 0 4 0,-2 1-4 0,0-3 4 0,0 2 0 0,0 1 0 16,0-1 4-16,0 0 4 0,0 0-4 0,0 0 4 0,0 0-4 0,0 2 0 0,0-3 0 15,0 3 0-15,0-1 4 0,0 0 4 0,0-1 0 0,0 1-4 0,0-1 0 16,0 2-4-16,0-2 0 0,0 1 0 0,0 1 0 0,0 0-4 0,0-3 0 15,0 3 0-15,0-1 0 0,0 0 0 0,0 1 0 0,0 0 4 0,0-1-4 16,0 0-4-16,0 2 8 0,0-2-4 0,0 0 0 0,0-1-4 0,0 2 4 0,0-2-4 16,4 3 0-16,-4-2 4 0,0 0-4 0,0 0 4 0,0 0-4 0,0 1 0 15,0-3 4-15,0 4-4 0,0-4 0 0,0 3 0 0,0-2 0 0,0 1 4 0,0-1 0 16,0 2-4-16,0-2 4 0,0 1-4 0,0-1 4 0,0 0 4 0,0 2 0 16,0-2 0-16,0 0 0 0,0 1 0 0,0-1 0 0,0 2 0 0,0-2-4 15,0 0 0-15,0 1-4 0,0-1 4 0,0 2-4 0,0-2 0 0,0 0 0 0,0 1 0 16,0-1 4-16,0 2-4 0,4-2 0 0,-4 1 4 0,0-1-4 0,0 1 4 15,0 0-4-15,0-1 0 0,0 3-4 0,0-4 4 0,0 3 0 0,0-1 0 0,0 0 4 16,0-1 0-16,0 1 0 0,0-1-4 0,0 2 0 0,0-2 4 16,0 1-12-16,0-1 12 0,0 1-4 0,0 0 0 0,0 0 0 0,0 1-4 0,0-3 8 15,0 1-4-15,0 3 4 0,0-5 0 0,0 5-4 0,0-4-4 0,0 3 4 16,0-4 4-16,0 3 0 0,0 0-4 0,0-1 4 0,0 0-4 0,0 1 4 0,0 0-8 16,0-1 4-16,0 0 0 0,0 0-4 0,0 1 8 0,0-1-4 0,0 0 0 15,0 2 4-15,0-2-4 0,0-1 0 0,0 3-8 0,0-3 4 0,0 1 8 16,0 1 0-16,0-1 0 0,0 0-8 0,2 2 4 0,-2-2 4 0,0 0-8 0,0 0-4 15,0 0 12-15,0 1 0 0,0 0 0 0,0-2-8 0,0 1 0 0,0 0 4 16,0 1 4-16,0-1-4 0,0 1 4 0,0 0-4 0,5 1-4 0,-5-3 8 0,0 1-12 16,0 3 12-16,0-5-8 0,0 5 8 0,0-4 0 0,0 3-4 0,0-3 0 15,0 1 4-15,0 3-12 0,0-4 8 0,0 3 8 0,2 0 8 0,-2-1-4 0,0 1-4 16,0-3 8-16,4 4-8 0,-4-2 0 0,0 0 0 0,0-1 4 16,0 3-8-16,0-2 4 0,0 0-8 0,0 0 4 0,0-1-4 0,0 2 0 0,4-2 8 15,-4 3-4-15,0-2-4 0,2-1 0 0,-2 2 8 0,0-1-8 0,0-1 0 16,0 1 0-16,0 2 0 0,4-2 0 0,-4-1 4 0,0 1 8 0,0 0 16 0,0 0-4 15,0 0 0-15,0 1-8 0,0-4 0 0,4 3 0 0,-4 0-4 0,0-1 0 16,0 1 0-16,2-1-4 0,-2 0 0 0,0 0-4 0,0 1 0 0,0-3 0 16,0 2 4-16,0 0-4 0,0 0 0 0,0-2-4 0,0 2 0 0,0-2 0 15,4 2-4-15,-4-2 0 0,0 2 4 0,0-2-4 0,0 1 0 0,0-1 0 0,0 1-4 16,0-1 0-16,0-1 0 0,0 1 8 0,0 1-8 0,0-2 8 0,0 1-4 16,0-1-4-16,0 2 8 0,0-2-8 0,0 2 8 0,0-2 0 0,0 1 0 0,0-1 0 15,0 2-4-15,0-2 0 0,0 1 8 0,0-1-12 0,0 2 4 0,0-2 0 16,0 1 0-16,0-1 4 0,0 2 0 0,0-2 0 0,0 1 4 0,0 0 0 15,0-1-4-15,0 2 0 0,0-1-4 0,0 1 8 0,0 0 0 0,0 0-8 0,-4-2 8 16,4 1-4-16,0 2-4 0,0-3 4 0,0 3 0 0,0-2-4 0,0 0 4 16,0 1 0-16,0 0 0 0,0 0-4 0,-2 1 4 0,2-2 0 0,0-1 4 0,-4 3-4 15,4 0-4-15,0-2 4 0,0 1 4 0,0-1-8 0,0 1 0 0,0 0 4 16,0 1 0-16,-4-2 4 0,4 0 0 0,0 2-4 0,0-1 0 0,0 1 0 16,-2-2-4-16,2 0 4 0,0 1 4 0,-4 2-4 0,4-3 0 0,0 2 0 15,0-2 4-15,0 2-4 0,0-1-4 0,0-1 4 0,-4 2 0 0,4-2 0 0,0 3-4 16,-2-2 4-16,2-1 0 0,0 2 0 0,0 0 4 0,-5-2-4 0,5 2 4 15,0-1 0-15,0 3-4 0,0-4 0 0,0 2-4 0,0-2 0 0,0 2 0 0,-2 0 0 16,2-1 4-16,-4 0 0 0,4 2 0 0,0-1 0 0,0 0 4 16,0-2-8-16,0 2 0 0,-4 0 0 0,4 1 8 0,0-2 0 0,0 0-4 0,0 1 0 15,0 0 0-15,0-1 0 0,-2 1 4 0,2-1 0 0,0 2 0 0,0-2-8 16,0 0 4-16,0 1 0 0,0-1 0 0,0 2 0 0,0-3 0 0,0 3 0 0,0-3 0 16,-4-1-4-16,4 4 8 0,0-2 0 0,0-1-4 0,0 2-4 0,0-1 4 15,0-1 4-15,0 3-4 0,0-4 0 0,0 1 0 0,0 0-4 0,0 1 4 16,0-1 0-16,0 1 4 0,0-1-8 0,0 1 4 0,0-1 0 0,0-1 0 15,0 1 0-15,0 1 4 0,0-2-4 0,0 1-4 0,0 2 0 0,-2-3 4 0,2 1 4 16,0-1-8-16,0 0 4 0,0 0-4 0,0 0-4 0,0 1 4 0,0-1-4 16,0 2 0-16,0-2 4 0,0 0-4 0,0 0 0 0,0 0 0 0,0 0-4 0,0 0 8 15,0 0-12-15,0 0 4 0,0 0-4 0,0 0 8 0,0 0-4 0,0 0-4 16,0-2 0-16,0 2 4 0,0 0-8 0,0 0 0 0,0 0-4 0,0-1-8 16,0 1-4-16,0 0-8 0,0 1 0 0,0-1-4 0,0 0-12 0,0-1-4 15,0 1-8-15,0 0-4 0,0 0-8 0,0-1-12 0,0 1-28 0,0-3 4 0,0 2 12 16,0 1 12-16,0-3 12 0,2 3 12 0,-2-1 8 0,0-2 8 0</inkml:trace>
  <inkml:trace contextRef="#ctx0" brushRef="#br0" timeOffset="15926.19">7386 4026 3 0,'0'0'56'0,"-5"0"-4"0,5-1 0 0,-2-2 0 0,2 2 0 16,0 1 0-16,0-3-8 0,0 3 0 0,0-2 0 0,0 1-4 0,0 1 0 16,0-1 0-16,0-1-4 0,0 1 8 0,2 1-8 0,3-3-4 0,-5 3 8 0,0 0-4 15,6-1-4-15,-6 1 4 0,4-4 0 0,2 4 0 0,-2-3-4 0,-2 1 4 16,2 1 4-16,3 0 4 0,-1-2 8 0,2 1-4 0,-2 1 0 0,1-2-8 0,-1-1 4 15,4 3-8-15,0-2-4 0,-3 0 4 0,3 0 0 0,0 2-4 16,1-2 4-16,-1-2 0 0,-2 2 0 0,3 2 0 0,-1-2 0 0,2-2 0 0,3 4 16 16,-5-3 4-16,3 2-4 0,1-2-8 0,-2 2 0 0,-1-1-8 0,1 0 0 15,-2 2-16-15,5-3-20 0,-3 3 0 0,-1-3 0 0,-1 3 0 0,2-2 0 0,-1 2 0 16,-1-2 0-16,0 2 0 0,1-3 0 0,-5 4 0 0,4-3 0 0,-4 1 0 16,5 1 0-16,-5 0 0 0,4 1 0 0,-3-3 0 0,-1 3 0 0,-2-2 0 15,2 2 0-15,0-1 0 0,-2 1 0 0,1-2 0 0,-3 2 0 0,-2 0 0 16,4-1 0-16,-2 1 0 0,2 0 0 0,-4 0 0 0,4 0 0 0,-2 0 0 0,-2 0 0 15,0-1 0-15,0 1 0 0,0 0 0 0,0 0 0 0,0 0 0 0,0 0 0 16,0 0 0-16,0 0 0 0,0 0 0 0,0 0 0 0,0 0 0 0,0 0 0 0,0 0 0 16,0 0 0-16,0 0 0 0,0 0 0 0,0 0 0 0,0 0 0 15,0 0 0-15,0 0 0 0,0 0 0 0,0 0 0 0,0 0-32 0,0 0-32 0,0 0-4 16,-2 0-4-16,-2 0-8 0,4 0-8 0,-4 0-4 0,4 0-4 0,-2 0-4 16,-2 1 0-16,2-1-8 0,-3 1 4 0,1-1 0 0,2 2-20 0,-2-1-12 0,-2-1 12 15,2 2 12-15,-2 1 12 0,-1-2 16 0,3 0 8 0,-2 2 12 0,0 1 4 16,2-1 8-16</inkml:trace>
  <inkml:trace contextRef="#ctx0" brushRef="#br0" timeOffset="16470.32">7326 4232 19 0,'0'0'44'0,"0"-2"0"0,0 0 0 0,0 2 0 15,0-2 4-15,0 1-4 0,0 1 0 0,0-2-4 0,0 2 4 0,0-1-4 16,0 1 4-16,0 0-4 0,4 0 0 0,-4 0 8 0,2-1-4 0,-2 1 0 0,0 0 0 16,4 0-4-16,-4 0 0 0,2 0 4 0,2-2 0 0,0 2 0 0,-2 0 0 15,-2-1 4-15,9 1-8 0,-7-2-4 0,2 2-4 0,2-1 0 0,-2 1 4 0,2-3 4 16,1 3 0-16,-1-1 4 0,0 1 0 0,2-4 4 0,3 2 4 0,-3 1 12 16,2 0 0-16,1-1 0 0,-1 1-12 0,2-2 0 0,-1 0-8 15,-1 2 8-15,6-3 4 0,-5 3 0 0,1-2-20 0,3 1-36 0,1-1 0 0,-3-1 0 16,1 4 0-16,3-4 0 0,-5 2 0 0,5 0 0 0,-3-1 0 0,-2 0 0 0,5 2 0 15,-3-2 0-15,3-2 0 0,-5 3 0 0,5 1 0 0,-7-3 0 0,7 2 0 16,-7-1 0-16,5 0 0 0,-3 2 0 0,-2-3 0 0,1 3 0 0,-3-2 0 0,2 2 0 16,1-1 0-16,-5-1 0 0,4 2 0 0,-4-2 0 0,3 3 0 15,-3-1 0-15,0-2 0 0,-2 2 0 0,2-2 0 0,-6 3 0 0,7-1 0 0,-3-1 0 16,-4 1 0-16,6 1 0 0,-6 0 0 0,0-2 0 0,4 2 0 0,-2-1 0 0,-2 1 0 16,0 0 0-16,0-3 0 0,0 3 0 0,0 0 0 0,0 0 0 0,0 0 0 15,0 0 0-15,-2 0 0 0,2 0 0 0,-4-1 0 0,4 1 0 0,0 0 0 0,-4 0 0 16,2 0 0-16,2 0-44 0,-4 0-80 0,4 0-16 0,-7 0 0 15,7 0-12-15,-4 0 0 0,-2 0-36 0,4 1 16 0,-2-1 16 0,0 0 20 0,-3 3 16 16,7 0 12-16,-6-2 12 0,2 2 12 0,-2 0 8 0,2 1 8 0,-2-3 8 16</inkml:trace>
  <inkml:trace contextRef="#ctx0" brushRef="#br0" timeOffset="18003.88">7640 4193 39 0,'0'1'36'15,"0"2"-4"-15,0-2 0 0,-4 1-4 0,4 2 0 0,0-1 0 0,-4 1 0 16,4-2 0-16,0 3-4 0,0-2 0 0,0 1-4 0,0 1 4 0,0-2-4 16,0 3-4-16,0-2 4 0,-2 3-4 0,2-3 0 0,0 1 0 0,0 1 0 15,0-1 0-15,0 0 0 0,-5 0-4 0,5 1 0 0,0-2 16 0,0 3 0 0,0-3 0 16,0 3-4-16,0-3 4 0,0 2-12 0,0 1 4 0,0-3-8 0,0 1 0 16,0 0 4-16,0 1 0 0,0 0 4 0,0-2 4 0,5 3 8 0,-5-1-4 0,0-1-4 15,-5 2-4-15,5-1 4 0,0-2-4 0,0 4-4 0,0-2 0 0,0-2-4 16,0 2 0-16,0-1 4 0,0 2 8 0,0-1-4 0,0 0 0 0,0 0 0 15,0 0-4-15,0 0-8 0,0-1 4 0,0 0 0 0,0 0-4 0,0 0 0 16,0 2 0-16,0-1 0 0,0-1 4 0,0 1-4 0,0 0 0 0,0 0 0 0,0-2 0 16,0 1 0-16,0-1-4 0,0 2 0 0,0-1 0 0,0-1-8 0,0 0 12 15,0 2-4-15,0-1 0 0,0-1-4 0,0 1 4 0,0 0-4 0,0-1 4 0,0 1 4 16,0-1 8-16,0 1-12 0,0 1 8 0,0-2 4 0,0 0 0 0,0 1-8 16,0 0 4-16,0 0 0 0,0 0 0 0,0 0-4 0,0 1 4 0,0-2-8 15,5 1 4-15,-5-2-8 0,0 3 4 0,2 0 0 0,-2-1 4 0,0-1 0 0,0 2-4 16,0-2 4-16,0 1 0 0,0-1-8 0,0 1 0 0,0 0 4 0,0 1-4 15,0-2 4-15,4 0 4 0,-4 1-8 0,0 0 0 0,0-1 0 0,0-1 8 0,0 1-4 16,0 0-4-16,0 0 4 0,0 0-8 0,0 1 0 0,0-1 12 16,0 0 0-16,0 0 4 0,0-1 4 0,0 1-4 0,0 0 4 0,0 2-8 0,0-4 4 15,0 3 0-15,0-1-4 0,0-1-4 0,0 1 0 0,0 0 4 0,0-1-4 16,0 1 0-16,0-1 4 0,0 2 0 0,0-2 0 0,0 0 0 0,0 1 4 0,0-1 0 16,0 2-4-16,0-1 0 0,0-1 0 0,0 0 0 0,0 1 0 0,0 0-4 15,0-1 0-15,0 3 0 0,0-4 0 0,0 3 0 0,0-1 0 0,0-3 4 16,0 5-8-16,0-4 4 0,0 3 0 0,0 0 0 0,0-2-4 0,0 1 0 15,0 1 4-15,0 0 0 0,0-3 0 0,0 3-4 0,0-1 4 0,0-1-4 0,-4 2 4 16,4-2-4-16,0 1 4 0,0-1 0 0,0 1-4 0,0 2 4 0,0-5 4 16,0 5 0-16,0-2 0 0,0 1 0 0,-2-2 0 0,2 3-4 0,0-3 0 0,-5 1 0 15,5 1 0-15,0-2 0 0,0 1 0 0,-2 0 0 0,2-1 0 0,-4 2-4 16,4 0 0-16,0-2 4 0,0 1-4 0,0 1 4 0,-4-2-4 0,4 3-4 16,0-2 4-16,-2-1 0 0,2 2 4 0,0-1 0 0,0 0-4 0,0 1 0 0,-4 0 0 15,4-1 0-15,0 1 0 0,0-1 0 0,0 1 0 0,0-1 0 0,0-1 0 16,-4 1 0-16,4 1 0 0,0 0 0 0,-2-1 0 0,2 0 0 0,0 1 0 0,0 0-4 15,0-1 4-15,0 0 0 0,0 0 4 0,0 1 0 0,-4-1 0 0,4 0-4 16,0-1 0-16,0 1 0 0,0 1 0 0,0 0 0 0,-3-2 0 0,3 1 0 16,-4 1 0-16,4-2 0 0,0 1 4 0,0-1-4 0,0 0 0 0,0 2 0 15,0-2 0-15,0 0 0 0,0 0 0 0,0-1 0 0,-4 3 0 0,4-1 0 0,0-3 0 16,0 3 0-16,0-1-12 0,0 0 16 0,0 1 0 0,0 0-4 0,0-1 4 16,0 0 0-16,0 0 8 0,0 1 4 0,0-1 0 0,0 0-4 0,-2 2-4 0,2-1 4 15,0-1-4-15,0 2 0 0,0-2-4 0,0 3-4 0,0-2 8 16,0 0-4-16,0 0 0 0,0 2 0 0,0-2 0 0,0 3-4 0,0-3 0 0,0 0 4 15,0 0 0-15,0 3 0 0,0-3-4 0,0 1 0 0,0-1 0 0,-4 3 0 16,4-3 0-16,0 1 4 0,0 2-4 0,0-4 0 0,0 4 0 0,0-1 0 0,0 0 0 16,0-1 0-16,-2 0 0 0,2 1 0 0,0-1 0 0,-4 1 0 0,4 0 0 15,0-1 0-15,0 2 0 0,0-1 0 0,0-1 0 0,0 1 0 0,0 0 0 16,0 0 0-16,-4 0 0 0,4-2 0 0,0 3 0 0,0-3 0 0,0 2 0 0,0-2 0 16,0 1 0-16,0-1 0 0,-2 1 0 0,2-1 0 0,0 1 0 0,0-2 0 15,0 1 0-15,0-1 0 0,0 0 0 0,0 0 0 0,0 1 0 0,0-2 0 0,0 1 0 16,0-1 0-16,0 1 0 0,0-2 0 0,0 0 0 0,0 1 0 0,0-1 0 15,0 2 0-15,0-2 0 0,0 0-28 0,0 1-20 0,0-2-4 0,0 1-4 0,0 1-12 16,0-1-8-16,0-1-4 0,-5 2-8 0,5-1-4 0,0-1 0 16,0 1-8-16,0 1-4 0,0-2 0 0,0 1-12 0,0-1-12 0,-4 0-8 0,2 2 12 15,2-2 12-15,0 0 16 0,0 2 12 0,-4-2 8 0,4 0 12 0,0 0 4 16,0 0 8-16</inkml:trace>
  <inkml:trace contextRef="#ctx0" brushRef="#br0" timeOffset="21193.96">2743 5840 27 0,'0'-3'44'0,"2"2"4"0,-2 0-4 0,0-1 0 16,0 0 0-16,0 1-4 0,0 0 0 0,0-1 4 0,4 1-4 0,-4 1-8 15,0-3 0-15,0 3-4 0,0 0 0 0,0 0 0 0,0 0-4 0,0-1 4 16,4 1 0-16,-2 0-8 0,-2 0 8 0,0 0 0 0,5-2 4 0,-5 2-4 0,0 0-4 16,0 0 8-16,6 0 0 0,-6 0 0 0,4 0-4 0,-2 0 0 0,-2 0-4 15,4 0 0-15,-4 0 4 0,2 0-4 0,2 0 0 0,0 2 4 0,-2-2 0 0,-2 0 4 16,5 0-12-16,1 0 4 0,-6 0 4 0,6 0-8 0,-2 0 8 16,0 0-12-16,-2 0 8 0,2 0-16 0,3 0 4 0,-1 0 4 0,-2 0 0 0,-2 0-12 15,6 0 4-15,-6 0 0 0,3 0 0 0,1 0 0 0,-2 0 4 0,2 0-4 16,0 0 4-16,-2 0 0 0,3 0 0 0,-1 0 0 0,0 1 0 0,-2-2 4 0,6 1-4 15,-3 0 0-15,-3-2 4 0,2 0-4 0,4 2 12 0,-3 0-4 0,3-1 12 16,-4-1 0-16,0 2 0 0,5-2 0 0,-5 2-8 0,4-2 0 0,1 2-4 0,-5-2-4 16,2 1 0-16,-2-2 0 0,5 3 0 0,-5 0-4 0,4-1 0 0,-4-1 4 15,7 0-4-15,-5 0 0 0,0 1 0 0,3-1-8 0,-5 1 4 0,4 0 0 16,-2-1 0-16,1 1 4 0,1-1-4 0,-4 1-4 0,4-1 0 0,1 2 0 16,-5-1 4-16,4 0-4 0,-3-2 0 0,3 2-4 0,-4 1 8 0,4-2-8 0,1 1 4 15,-5 0 4-15,4 1-4 0,1-3-4 0,-5 3 0 0,4-2 0 0,0 1 4 16,-3 1-4-16,3-2 0 0,-4 2 0 0,5-1 0 0,-5 0 0 0,4 1 0 15,0 0 0-15,-3-3 0 0,3 2 0 0,-4 1 0 0,0 0 0 0,5-1 0 0,-3 1 0 16,-2 0 0-16,7 0 0 0,-9-2 0 0,6 2 0 0,-4 0 0 0,5-1 0 16,-5 1 0-16,4 0 0 0,-4 0 0 0,5-2 0 0,-1 1 0 0,-4 1 0 0,5 0 0 15,-5-2 0-15,4 2 0 0,-4-1 0 0,5-2 0 0,-1 3 0 0,-4 0 0 16,4 0 0-16,-3-1 0 0,3-1 0 0,0 2 0 0,-3-2 0 0,-1 1 0 16,4-1 0-16,-4 2 0 0,0-2 0 0,5 2 0 0,-5 0 0 0,2-1 0 15,-2 1 0-15,1 0 0 0,-1-1 0 0,2 1 0 0,-2 0 0 0,1-2 0 0,-1 2 0 16,-2 0 0-16,2 0 0 0,0 0 0 0,3 2 0 0,-3-2 0 0,-4 0 0 15,8 0 0-15,-6 1 0 0,3-1 0 0,-1 0 0 0,-2 0 0 0,2 1 0 0,4-1 0 16,-3 0 0-16,-3 2 0 0,2-2 0 0,4 2 0 0,-4-2 0 0,1 0 0 16,3 1 0-16,-4-1 0 0,5 2 0 0,-5-2 0 0,2 2 0 0,-2-1 0 15,5-1 0-15,-5 0 0 0,4 3 0 0,0-2 0 0,-3-1 0 0,3 2 0 16,0-2 0-16,-4 3 0 0,7-3 0 0,-3 1 0 0,-4-1 0 0,5 2 0 0,-1-1 0 16,0-1 0-16,1 1 0 0,-3 2 0 0,2-3 0 0,1 0 0 0,-5 1 0 15,4-1 0-15,1 1 0 0,-5-1 0 0,4 0 0 0,0 0 0 0,-3 0 0 0,3 0 0 16,0 0 0-16,-3 2 0 0,3-2 0 0,-4 0 0 0,0 0 0 15,5 0 0-15,-5 0 0 0,2 0 0 0,-2 0 0 0,0 0 0 0,5 0 0 0,-5-2 0 16,-2 2 0-16,2 0 0 0,1 0 0 0,-1 0 0 0,2 0 0 0,-2-1 0 16,0 0 0-16,1 1 0 0,-3 0 0 0,2 0 0 0,0 0 0 0,2-3 0 0,-6 3 0 15,9-1 0-15,-7 1 0 0,2 0 0 0,0 0 0 0,-2-1 0 0,3 1 0 16,-1 0 0-16,-2-2 0 0,2 2 0 0,0 0 0 0,-1 0 0 0,1-1 0 16,0 1 0-16,-2 0 0 0,2 0 0 0,0 0 0 0,-1 0 0 0,1 0 0 0,0 0 0 15,2 0 0-15,-2 0 0 0,1-2 0 0,-3 2 0 0,2-1 0 0,0 1 0 16,0 0 0-16,3 0 0 0,-3-2 0 0,0 2 0 0,0 0 0 0,3-1 0 0,-3 1 0 15,0 0 0-15,0-3 0 0,0 3 0 0,3 0 0 0,-3 0 0 0,0 0 0 16,0 0 0-16,-2 0 0 0,7-1 0 0,-9 1 0 0,6 0 0 0,-2 0 0 16,0 0 0-16,1-2 0 0,-3 2 0 0,2 0 0 0,-2 0 0 0,2 0 0 15,1 2 0-15,-1-2 0 0,-2 0 0 0,2 0 0 0,0 1 0 0,-2-1 0 0,7 0 0 16,-7 0 0-16,2 0 0 0,0 0 0 0,0 0 0 0,-1 0 0 0,1 0 0 16,0 0 0-16,2 0 0 0,-2 0 0 0,1 3 0 0,-1-3 0 0,4 0 0 0,-4 0 0 15,5 0 0-15,-5-3 0 0,2 3 0 0,-2 0 0 0,1 0 0 0,3 0 0 16,0 0 0-16,-4 0 0 0,1 0 0 0,3-1 0 0,-4 1 0 0,5 0 0 15,-5-2 0-15,4 2 0 0,-4 0 0 0,5-2 0 0,-7 2 0 0,6 0 0 0,-4 0 0 16,5 0 0-16,-5-1 0 0,0 1 0 0,0 0 0 0,5 0 0 0,-5 0 0 16,2-2 0-16,-2 2 0 0,0 0 0 0,1 0 0 0,1-2 0 0,-2 2 0 15,0 0 0-15,1 0 0 0,-1 0 0 0,2 0 0 0,-2 0 0 0,0-1 0 0,1 1 0 16,1 0 0-16,-2-1 0 0,0 1 0 0,0-2 0 0,5 2 0 0,-5-1 0 16,-2 1 0-16,6-3 0 0,-3 3 0 0,3 0 0 0,-4-1 0 0,0-3 0 15,5 4 0-15,-5-2 0 0,4 1 0 0,-4-1 0 0,5 0 0 0,-1 2 0 0,-4-3 0 16,5 1 0-16,-1 1 0 0,0-1 0 0,-3-1 0 0,3 1 0 0,0 1 0 15,-4-1 0-15,5 1 0 0,-5 0 0 0,4-1 0 0,-3 1 0 0,3-1 0 0,-4 1 0 16,4-1 0-16,-3 2 0 0,3-1 0 0,-4 1 0 0,0-1 0 16,3 1 0-16,-3-3 0 0,0 3 0 0,0-1 0 0,2 1 0 0,-1 0 0 0,-5 0 0 15,8 0 0-15,-6 0 0 0,2 0 0 0,-1-1 0 0,1 1 0 0,0-2 0 16,-2 2 0-16,2 0 0 0,0 0 0 0,-1 0 0 0,1-1 0 0,0 1 0 0,-2 0 0 16,2-2 0-16,-2 1 0 0,7 1 0 0,-9 0 0 0,4-3 0 0,4 3 0 15,-5-3 0-15,1 3 0 0,4-1 0 0,-4 1 0 0,1-4 0 0,1 4 0 0,-2-1 0 16,4-1 0-16,-3 0 0 0,3 1 0 0,-4 0 0 0,4-1 0 0,-3 1 0 15,3-2 0-15,-4 3 0 0,4-1 0 0,-3-1 0 0,3 2 0 0,0-2 0 16,1 0 0-16,-5 1 0 0,4 1 0 0,1-2 0 0,-5 1 0 0,4 1 0 0,-2-1 0 16,3-1 0-16,-3 2 0 0,-2-1 0 0,4 1 0 0,-3-2 0 0,3 1 0 15,-4 1 0-15,7-2 0 0,-5 2 0 0,-2 0 0 0,4-1 0 0,-3 1 0 0,-1-2 0 16,4 2 0-16,-4-2 0 0,5 1 0 0,-5 1 0 0,4 0 0 16,-4-2 0-16,1 2 0 0,3-1 0 0,-2 1 0 0,-2 0 0 0,1-1 0 0,-1 1 0 15,4 0 0-15,-4-2 0 0,-1 1 0 0,1 1 0 0,4 0 0 0,-4-2 0 16,-2 2 0-16,7-1 0 0,-5 1 0 0,0 0 0 0,0-2 0 0,3 2 0 0,-3 0 0 15,0 0 0-15,0-1 0 0,0 0 0 0,5 1 0 0,-7 0 0 0,2-3 0 16,4 3 0-16,-3 0 0 0,-3 0 0 0,2-1 0 0,0 1 0 0,0 0 0 16,3 0 0-16,-3-2 0 0,0 2 0 0,-2 0 0 0,2 0 0 0,1 0 0 15,-1 0 0-15,4 0 0 0,-6 0 0 0,2 0 0 0,1 0 0 0,-3 0 0 0,2-1 0 16,0 2 0-16,-2-1 0 0,2 0 0 0,-1 0 0 0,1 0 0 0,0 2 0 0,-2-2 0 16,2 0 0-16,1 1 0 0,-3-1 0 0,2 0 0 0,-2 0 0 0,2 0 0 15,0 3 0-15,-1-3 0 0,1 0 0 0,0 0 0 0,-2 0 0 0,2 0 0 16,-2 1 0-16,3-1 0 0,-1 0 0 0,-2 0 0 0,6 1 0 0,-8-1 0 15,7 0 0-15,-1 0 0 0,0 0 0 0,-2 0 0 0,1 0 0 0,-1-1 0 0,0 1 0 16,4 0 0-16,-6-1 0 0,3 1 0 0,3 0 0 0,-4 0 0 0,-2 0 0 16,7 0 0-16,-5 0 0 0,0-3 0 0,0 3 0 0,-2 0 0 0,7 0 0 0,-5 0 0 15,0-1 0-15,0 1 0 0,3 0 0 0,-3 0 0 0,0 0 0 0,0 0 0 16,2 0 0-16,-1 0 0 0,-1 0 0 0,0 0 0 0,-2 0 0 0,2 0 0 16,1 0 0-16,-3 0 0 0,2 0 0 0,0 0 0 0,2 0 0 0,-1-2 0 0,-1 2 0 15,0 0 0-15,2-1 0 0,-2 1 0 0,1-1 0 0,-1 1 0 0,0 0 0 16,2-2 0-16,-1 2 0 0,-1-1 0 0,0 1 0 0,2 0 0 0,-2-2 0 0,1 2 0 15,-1 0 0-15,0-1 0 0,2 1 0 0,-1 0 0 0,-1 0 0 0,0-3 0 16,-2 3 0-16,6 0 0 0,-3 0 0 0,-1 0 0 0,-2 0 0 0,2-1 0 16,0 1 0-16,3 0 0 0,-3 0 0 0,-4 0 0 0,8 0 0 0,-6 0 0 15,-2 0 0-15,7 0 0 0,-7 0 0 0,4 0 0 0,-2 0 0 0,2 0 0 0,-2 0 0 16,3 0 0-16,-3 1 0 0,2-1 0 0,0-1 0 0,-2 1 0 0,2 0 0 16,-1 0 0-16,1 0 0 0,0 0 0 0,0 0 0 0,-2 0 0 0,3 0 0 0,-1 0 0 15,-2 0 0-15,2 0 0 0,0 0 0 0,-2 0 0 0,7 0 0 0,-7 0 0 16,2 0 0-16,0 0 0 0,-2 0 0 0,3 0 0 0,-1 0 0 0,0 0 0 15,-2 0 0-15,7 0 0 0,-9 0 0 0,8 0 0 0,-6 0 0 0,2 0 0 0,0 0 0 16,1 0 0-16,1 0 0 0,-2 0 0 0,-2 0 0 0,-2 0 0 0,9 0 0 16,-7 0 0-16,2 0 0 0,-4 0 0 0,6 0 0 0,-1 0 0 0,-1 0 0 0,0 0 0 15,2 0 0-15,-2 0 0 0,1 0 0 0,-1 0 0 0,-2 0 0 16,2 0 0-16,4 0 0 0,-5 0 0 0,1 0 0 0,0 0 0 0,0 0 0 0,-2 0 0 16,7 0 0-16,-9 0 0 0,4 0 0 0,4 0 0 0,-6 0 0 0,3 0 0 15,-1 0 0-15,4 0 0 0,-6 0 0 0,2 0 0 0,1 0 0 0,-3 0 0 0,2 0 0 16,0 0 0-16,-2 0 0 0,3 1 0 0,-1-1 0 0,-2 0 0 0,2 0 0 15,-2 0 0-15,2 0 0 0,1 0 0 0,-3 0 0 0,2 0 0 0,-2 0 0 0,2 0 0 16,0 0 0-16,-1 0 0 0,1 0 0 0,-2 3 0 0,-2-3 0 0,6 0 0 16,-6 0 0-16,5 0 0 0,-3 0 0 0,2 0 0 0,-2 0 0 0,2 0 0 15,0 0 0-15,-1 0 0 0,-3 1 0 0,6-1 0 0,-6-1 0 0,2 1 0 0,0 0 0 16,2 0 0-16,-6 0 0 0,7 0 0 0,-1 0 0 0,-6 0 0 0,4 0 0 16,-2 0 0-16,2 0 0 0,0 0 0 0,-2 0 0 0,-2 0 0 0,5 0 0 0,-5 0 0 15,4 0 0-15,-2 0 0 0,-2 0 0 0,0 0 0 0,4 0 0 16,-2 0 0-16,-2 0 0 0,0 0 0 0,4 0 0 0,-4 0 0 0,0 0 0 0,4 0 0 15,-2 0 0-15,-2 0 0 0,4 0 0 0,-4 0 0 0,2 0 0 0,3 0 0 16,-5 0 0-16,4 0 0 0,-2 0 0 0,2 0 0 0,-4-3 0 0,2 3 0 0,2 0 0 16,0 0 0-16,-2 0 0 0,2 0 0 0,1 0 0 0,-3 0 0 0,-2 0 0 15,6 0 0-15,-6 0 0 0,4 0 0 0,0 0 0 0,-2 0 0 0,-2-1 0 16,4 1 0-16,-2 0 0 0,3-3 0 0,-1 3 0 0,-2 0 0 0,-2-1 0 0,4 1 0 16,2-1 0-16,-6-1 0 0,4 2 0 0,-2 0 0 0,2-2 0 0,-4 2 0 15,5-1 0-15,-3 1 0 0,-2-1 0 0,4-1 0 0,2 1 0 0,-6 1 0 0,4-3 0 16,-2 3 0-16,2 0 0 0,-4-1 0 0,6 1 0 0,-1-2 0 0,-5 0 0 15,2 2 0-15,2-2 0 0,0 1 0 0,-4 1 0 0,2-2 0 0,2 2 0 16,-2 0 0-16,-2-1 0 0,4 0 0 0,-4 1 0 0,4-2 0 0,-1 2 0 16,-3 0 0-16,0 0 0 0,4-1 0 0,-4 1 0 0,2 0 0 0,-2 0 0 0,4-2 0 15,-4 2 0-15,4 0 0 0,-2 0 0 0,-2 0 0 0,0 0 0 0,4 0 0 16,-4-1 0-16,2 1 0 0,2 0 0 0,-4 0 0 0,0 0 0 0,5 0 0 0,-3 0 0 16,-2 0 0-16,4 0 0 0,-4 0 0 0,0 0 0 0,4 0 0 0,-2 0 0 15,-2 0 0-15,0 0 0 0,4 0 0 0,-4-1 0 0,2 1 0 0,2 0 0 16,-4 0 0-16,0 0 0 0,0-2 0 0,4 2 0 0,-1 0 0 0,-3 0 0 15,4 0 0-15,-4-2 0 0,0 2 0 0,0 0 0 0,2 0 0 0,2 0 0 0,-4 0 0 16,0 0 0-16,4-2 0 0,-4 2 0 0,0 0 0 0,2 0 0 0,-2 0 0 16,4 0 0-16,-4 0 0 0,0-1 0 0,0 1 0 0,0 0 0 0,0 0 0 0,0 0 0 15,4 0 0-15,-4 0-16 0,0 0-36 0,0 0 0 0,0 0 4 0,-4 0 0 16,4 0-4-16,0 0 8 0,0 0-4 0,0 0 0 0,0 0-4 0,0 0 4 16,0 0-4-16,0 0 4 0,0 0 0 0,-4 0 0 0,4 0 4 0,0 0-8 0,0 0 4 15,-2 0-4-15,2-2-8 0,-4 2-8 0,4 0-12 0,-4 0-4 0,2-1-32 16,2 1-12-16,0-1 8 0,-4 1 16 0,1-2 12 0,-1 2 8 0,0 0 16 0,2-1 4 15,-2 1 4-15</inkml:trace>
  <inkml:trace contextRef="#ctx0" brushRef="#br0" timeOffset="29591.71">5352 4162 39 0,'0'2'40'0,"-2"-2"-4"0,-3 0 4 0,5 0 0 0,0 0 0 16,0 1 4-16,0-1 4 0,-4 0 4 0,2 0-4 0,2 0-4 0,0 0 0 15,0 0 0-15,-4 0 4 0,4 0-4 0,0 0 8 0,0 1-4 0,0-1 0 0,0 0 4 16,0 0-4-16,0-1 4 0,0 1 0 0,0 0-4 0,0 0-4 0,0 0 0 16,0 0 0-16,0 0 0 0,0 0-4 0,0 0-4 0,0 0 0 0,0 0 0 15,0 0-4-15,-2 0-4 0,2-1 0 0,0 1 0 0,0 0 0 0,0 0 0 0,0 0-4 16,0 0 0-16,0 0-8 0,-4 0 4 0,4-2 0 0,0 2 0 15,0 0-4-15,0 0 0 0,0-1 0 0,0 1 0 0,0 0-8 0,0-3 4 0,0 3-4 0,4-1 0 16,-4-3 0-16,2 2-4 0,-2 1 4 0,0-2-4 0,0 2 0 16,0-2 0-16,4 0-4 0,-4 0 4 0,2-1 0 0,2 1-4 0,-4 1 4 0,0-1-4 15,5-2 0-15,-3 3 0 0,-2-2 0 0,4 1 4 0,-4-1 0 0,0 1-4 16,4-1 0-16,-2-1 4 0,-2 0-4 0,4 1 0 0,-4 1 0 0,0-2 0 0,2 2 0 16,2-1 0-16,-4 1 0 0,0 0 0 0,0 0-4 0,4 1 4 0,-4-1 0 15,0 0 0-15,2 2 0 0,-2-2 0 0,0 3 0 0,0-3 0 0,0 1 0 0,0 1-4 16,0 0 4-16,0 1 0 0,0-3-4 0,0 3 0 0,0-1 0 0,0 1 0 15,0 0 0-15,0-2-4 0,0 2 0 0,0 0 0 0,0 0 4 0,0 0-4 16,0 0 0-16,0 0 0 0,0 0 4 0,0 0 0 0,0 2 0 0,0-2 0 0,0 1 4 16,0-1-4-16,0 3 0 0,0-2 4 0,0 0 0 0,0 1 0 0,0 1 0 15,0 0 0-15,0-2 0 0,0 2 0 0,0 2 0 0,0-2 0 0,0 1 0 0,0 0 0 16,0 3-4-16,0-1 4 0,0-1 0 0,0 4-4 0,0-2 4 16,0 1 0-16,-2 0 0 0,2 1 0 0,0 2 4 0,-4-1-4 0,4 1 0 0,0 0 0 15,0-1 0-15,0 2 0 0,0-2 0 0,0 2 0 0,-4 1 0 0,2-2 4 16,2 0-4-16,0 3 0 0,-4-4 0 0,4 2 0 0,-2-1 0 0,-2 2-4 0,4-2 4 15,0-2 0-15,-4 2-4 0,2-1 4 0,-3 0 0 0,5 0 0 0,-6-2 0 16,6 0 0-16,-4 2 0 0,2-4 0 0,-2 1 0 0,0-2 0 0,2 4 4 16,-2-5 0-16,1 2-4 0,-1 0 0 0,-2-3-4 0,2 3 4 0,2-3 0 0,-2 2-4 15,0-2 4-15,2-1 0 0,-3 1 0 0,-1 1 0 0,2-2-4 0,2-1 0 16,-2 2 0-16,-2 0 0 0,2-3 0 0,2 1-8 0,-3 0-4 0,1 1-8 0,-2-2 0 16,6 0 0-16,-6 0 4 0,2 0-4 0,2 0 0 0,-2-2-8 0,-3 1 0 15,3 0-4-15,4 1-4 0,-6-3-4 0,2 0-4 0,2 2 4 0,2-3 0 16,-4 2-8-16,2-1 4 0,-3-1-8 0,1 1-8 0,2 0 0 0,2-2 0 15,-4 1 0-15,0 0 4 0,2-2 0 0,2 1-16 0,0-1-8 0,0-1-12 0,-4 2 4 16,4-1 12-16,0-1 8 0,0-1 4 0,0 2 12 0</inkml:trace>
  <inkml:trace contextRef="#ctx0" brushRef="#br0" timeOffset="29830.8">5285 3961 51 0,'5'-4'64'0,"-5"-2"0"0,2 0-8 0,-2 1-4 0,0 1 12 0,0 1-4 15,4-2-4-15,-4 2-8 0,0 0 0 0,0 0 0 0,0 0-4 0,0 2 0 0,0-2-8 16,0 1-4-16,0 2 0 0,0-3-4 0,0 3-4 0,0-2-4 0,0 2-4 16,4 0 0-16,-4-1 0 0,0 1-8 0,0 0 0 0,-4 0-8 0,4 0-4 0,0 0 0 15,0 0-4-15,0-1-4 0,0 1-4 0,4 1 4 0,-4-1-8 16,0 0-12-16,0 1-8 0,0-1-4 0,2 2-8 0,-2-1-4 0,0 1-12 0,0 0-32 15,4 0 4-15,-4-1 8 0,0 2 8 0,2-2 12 0,2 2 4 0,-4 0 12 16</inkml:trace>
  <inkml:trace contextRef="#ctx0" brushRef="#br0" timeOffset="30452.01">5589 4141 15 0,'0'-1'44'0,"0"-1"-4"0,2 2 4 16,3-1 0-16,-5-1-4 0,0 2 0 0,4-2 0 0,-4 2 4 0,0 0-4 16,2-1 0-16,-2 1-4 0,4 1-4 0,-4-1 0 0,0 0 8 0,0 2-4 0,4 0-4 15,-2-1 0-15,-2 1 0 0,0-1 0 0,4 2 4 0,-4-1 0 0,2 2 0 16,-2-3-4-16,0 3-4 0,0-1 0 0,0 0 0 0,0 1-4 0,-2-1 0 16,2 1-4-16,-4 0 0 0,4 2-4 0,-2-2 0 0,-2 3-4 0,4-3 0 0,-4 2 0 15,2-2 0-15,-2 2 0 0,-3 0-4 0,3 1 0 0,-2 0 0 0,0-1-4 16,2 1 0-16,-3 1 0 0,3-3 0 0,-2 4-4 0,0-4 0 0,0 2 0 0,-3 0 4 15,3 0 0-15,0-1-4 0,0 2 0 0,-4-2 0 0,5 0 4 16,-1 0-4-16,0 0 4 0,-4-2-4 0,6 3 0 0,-3-3 0 0,1 2 0 0,2-2 0 16,-2 0 0-16,2 0 0 0,2-1 0 0,-3 0 0 0,-1-1 4 0,2 1 0 15,4-1-4-15,-2 2 0 0,-2-3 0 0,4 0 0 0,0 1 0 0,-2-2 0 0,2 1 0 16,-4 1 0-16,4-2 4 0,0 0 4 0,0 0 0 0,0 1-4 0,4-1 0 16,-2 0 4-16,-2 0-4 0,0 0 8 0,4 0-4 0,-2 0-4 0,2 0 0 0,-4 0 4 15,6 0-8-15,-1 0 4 0,1 0-4 0,-2-1 0 0,2 1 8 16,-2 0-4-16,2 0 0 0,1-2 0 0,-1 1 0 0,4 1 4 0,-4-2 4 0,5 1 0 15,-1 0-4-15,0-1 0 0,1 0 4 0,1 0-8 0,-2 1 4 0,1-2-4 16,-1 2-4-16,3-2 8 0,-3 1-4 0,2-1 0 0,-1 2 0 0,3-3 4 0,-2 0-4 16,-1 3 0-16,-1-2-4 0,3 0 4 0,-3 0-12 0,0 2 8 0,3-3 4 15,-5 1-4-15,0 0-4 0,2 2 0 0,-3-2 8 0,3 0-4 0,-6 2 0 16,2-1-4-16,1 0 4 0,-3 1-4 0,2-1-8 0,-2 0 0 0,-2 1-4 0,2 1-8 16,0-1-4-16,-2-1-4 0,-2 2-4 0,0-1-4 0,0 1-4 0,0 0 0 15,0 0 0-15,0-2 0 0,0 2-4 0,-2 0-8 0,-2 0 0 0,4 0 0 0,0 0-4 16,-6 0 0-16,6 0 0 0,-4 0 8 0,4 0-16 0,-6 0-8 0,6 0 0 15,-4 0-8-15,-3-1 8 0,7 1 12 0,-6 0 4 0,2 0 8 0</inkml:trace>
  <inkml:trace contextRef="#ctx0" brushRef="#br0" timeOffset="30738.1">5666 4228 35 0,'0'-3'44'0,"-4"-1"0"16,4 1-4-16,0 0 0 0,-2 0-4 0,2 2 0 0,-5-3-8 0,5 1 4 0,0 2 0 15,0-2-8-15,0 1 0 0,0 1-4 0,0-1-4 0,0 1 0 0,0 0 4 16,0 1 8-16,0 0 0 0,0 0 0 0,0 0 4 0,0 0-4 0,0 1-4 0,0 2 8 16,0-2 4-16,0 1 0 0,0 2 0 0,0-1 4 0,0 2 0 0,0 1 4 15,0-1 0-15,0 4 0 0,0-4 4 0,0 1-12 0,0 2 0 0,0 0-4 16,0 2 8-16,0-1-4 0,0 0 0 0,0 1-8 0,0 0 4 0,0-1 16 16,0 1 12-16,5 3-4 0,-5-2-4 0,0 0-8 0,2-1-4 0,-2 1-4 0,0 0-4 15,0 0-8-15,0-2-4 0,0 0 4 0,4 1-4 0,-4-2-8 0,0-1-8 16,0 2-4-16,0-3-4 0,0 0-4 0,0 1-8 0,0-2-4 0,0-1-8 0,4 1-12 15,-4-1-12-15,2-3-8 0,-2 3-12 0,0-2 0 0,0-1-16 16,0 1 0-16,4-2-4 0,-4 0-4 0,0-2 0 0,0 2-8 0,0-3-36 0,0 2 12 16,2-2 12-16,-2 2 16 0,4-3 8 0,-4 1 12 0,0-1 8 0,4 1 12 15,-1-1 8-15</inkml:trace>
  <inkml:trace contextRef="#ctx0" brushRef="#br0" timeOffset="31500.34">5835 4171 35 0,'0'-1'40'0,"4"1"-4"0,-4-2 4 0,3 2-4 0,1 0 0 0,-4-2 0 16,4 2-4-16,-2-1 4 0,-2 1 4 0,4 0 0 0,-2 0-8 0,2 0 0 15,-4 1-4-15,4 1 12 0,-2-2-8 0,-2 2 8 0,5-1 0 0,-1 0-8 0,-2 2 0 16,-2-2 4-16,6 2 0 0,-6-2 0 0,4 2 0 0,-4 2 0 0,6-3 0 16,-6 2-4-16,4 2 0 0,-2-2 0 0,3-1-4 0,-5 3 0 0,4 0 4 15,-2-2 0-15,2 3-4 0,-4-4 0 0,6 4 0 0,-6-1-12 0,4-1 0 16,-2 2 0-16,2-1-8 0,-4 0 4 0,5-1-4 0,-3 0 4 0,-2 1-8 0,4-1 0 15,-4 0 0-15,0-1 0 0,2 1 0 0,2-1 0 0,-4-1 0 0,0 1 0 16,4 0 0-16,-4-1 4 0,2-1-8 0,-2-1 8 0,0 2-8 0,0-2 0 0,0 1 0 16,0-2 0-16,0 0 4 0,0 0 0 0,0 0 0 0,0 0 0 0,4-2-8 15,-4 1 4-15,0-2-4 0,0 2-8 0,2-3 0 0,-2 3 0 0,0-4-8 16,5 2 4-16,-5 0-4 0,4-1 0 0,-2-1 0 0,-2 1 4 0,4-2 0 0,-4 2 4 16,6-3-4-16,-6 3 0 0,4-2 4 0,-2 0-4 0,2-2 0 0,-4 3 0 15,7-4 4-15,-3 4 0 0,-4-3 0 0,6 2 0 0,-6-1 8 0,4-1 0 0,-2 1 0 16,2 1 0-16,-2 0-4 0,2-2 0 0,1 3 4 0,-3-2 0 0,2 1 0 15,0 1 0-15,-2-2 4 0,-2 3 0 0,4-2 0 0,-4 1 0 0,6 2 0 16,-6-1-4-16,7-1 4 0,-7 2-4 0,4 1 4 0,-4-2-4 0,2 1 0 16,2 2 0-16,-4-2 4 0,4 3 0 0,-2-2 0 0,-2 1 0 0,4 1 0 0,-4-3 0 15,2 3 0-15,2 0 0 0,-4 0-4 0,5 0 4 0,-3 0 0 0,2 0 0 16,-4 3 0-16,0-3 4 0,4 1-4 0,-2 1 0 0,-2-1 4 0,4 1-4 0,-4-1 0 16,2 2 0-16,2-2 4 0,-4 3-4 0,4-1 4 0,-2 0-4 0,-2 0 4 15,5-1-4-15,-5 1 0 0,0 1 0 0,2 0 0 0,2 1 4 0,-4-3 0 16,4 3-4-16,-4 0 0 0,2-1 0 0,-2 0 4 0,4 1-4 0,-4 0 0 0,4 1 0 15,-4-2 0-15,2 3 4 0,-2-3-4 0,0 2 4 0,4-2-4 0,-1 2 0 16,-3 0 0-16,0-2 4 0,0 1 0 0,4 0 0 0,-4 1 0 0,4-2-4 16,-4 3 4-16,2-3 0 0,-2 0 0 0,0 1 0 0,4 0 4 0,-4-3-4 15,0 3 4-15,2-2 0 0,-2 1 0 0,4 0 4 0,-4-2 0 0,4 1 4 0,-2 0 0 16,-2 0-4-16,0 0 4 0,5-3 4 0,-5 3 4 0,2-1-4 0,2 0-4 16,-4-1 0-16,4-1 0 0,-2 1 4 0,-2-1 0 0,4 2-4 0,-4-2 4 0,4 0-8 15,-2 0 0-15,-2-2 4 0,4 2-4 0,-1 0-4 0,1-1 0 0,-4 1 0 16,4-1 4-16,-2-1 0 0,-2 2-8 0,4-2 4 0,-4 0-8 0,2 1 4 15,2-1 4-15,-4 1-4 0,4 0-12 0,-2-1 0 0,-2 1-4 0,5-1-8 16,-5-1-8-16,0 2-8 0,4 0-8 0,-2 1-8 0,2-4-8 0,-2 2-8 0,-2 1-8 16,0 0-8-16,0-2-4 0,4 3-8 0,-4-2-36 0,4 1 8 0,-4-1 16 15,2 1 8-15,-2 1 12 0,4-1 12 0,-2 1 8 0,-2-3 8 0,5 3 8 0</inkml:trace>
  <inkml:trace contextRef="#ctx0" brushRef="#br0" timeOffset="32458.64">8283 4026 19 0,'0'-1'76'0,"0"-2"0"0,2 2-4 16,-2 0 0-16,0-1 0 0,0 0 0 0,0 1-4 0,4 1 0 0,-4-1 0 15,0 1 0-15,4-2-4 0,-4 1 0 0,2 1 8 0,-2 0-8 0,0-3 4 0,0 3-8 16,4 0 0-16,-4 0-4 0,2 0-4 0,2-1 0 0,-4 1 0 0,7 0 0 16,-7 0-4-16,4 0-4 0,0 0-4 0,-2 0 0 0,2 0-4 0,-2 1-4 0,2-1 0 15,3 0-4-15,-3 0-4 0,-2 0 0 0,2 0 0 0,2 0-4 0,-2 0-4 16,2 0 4-16,1 0 0 0,-3 0 0 0,0 0 0 0,2-1 0 0,0 1 0 15,0 0 0-15,-1 0-8 0,1 0 0 0,0-2 0 0,2 0 0 0,-6 2-8 16,9 0-4-16,-7 0 0 0,2-2 0 0,0 1 0 0,-2 1 0 0,3-2 0 0,-7 2 0 16,6-1 0-16,0 1 0 0,-2-1 0 0,0 1 0 0,-2 0 0 0,2-2 0 15,-2 1 0-15,3 1 0 0,-1-2 0 0,-2 2 0 0,-2 0 0 0,0-1 0 0,4 1 0 16,-4 0 0-16,2-1 0 0,-2 1 0 0,4-2 0 0,-4 2 0 0,0 0 0 16,0 0 0-16,0 0 0 0,0-2 0 0,-4 2 0 0,4 0-36 0,-2 0-16 15,2-2-12-15,0 2 4 0,0 0-12 0,-4 0-12 0,4 0-12 0,0 0 0 0,0 0-12 16,0 0-12-16,0 0-4 0,0 0-20 0,0 0-20 0,0-1 20 0,0 1 20 15,0 0 12-15,0 0 16 0,0 0 12 0,4 0 8 0,-4 0 8 0,6 0 8 0,-6 0 8 16</inkml:trace>
  <inkml:trace contextRef="#ctx0" brushRef="#br0" timeOffset="33121.85">8715 3898 55 0,'4'-3'76'0,"-4"1"-8"0,0-4 4 0,0 4-8 0,4-1 0 0,-4 0-4 0,2-1-8 16,-2 0 4-16,0 1-4 0,4-1 0 0,0 1-4 0,-2-1-4 0,-2 0-4 15,0 1 0-15,7-1-4 0,-7 1-4 0,4 0-4 0,-4 0-4 0,6-1-4 0,-6 1 0 16,4 2-4-16,-4-2 0 0,6 0-4 0,-6 0 0 0,4 1 0 0,-2-1 0 16,3 2 0-16,-5-2-4 0,2 2 0 0,2-2-4 0,-4 1 0 0,4 1 0 0,-4-1 0 15,2 1 0-15,-2 0 0 0,0-2 0 0,4 2 0 0,-4 1 0 0,0-1 0 16,4-1 0-16,-4 2 0 0,0-1 0 0,2 1 0 0,-2 0 0 0,0-2 0 15,0 2 0-15,0 0-4 0,0-1 4 0,0 1-4 0,0 0 0 0,4 0 4 0,-4 0-4 16,0 0 0-16,0 0 0 0,0 0 0 0,0 0 0 0,0 0 0 0,0 0 0 16,0 0 4-16,0 0-4 0,0 0-4 0,-4 1 4 0,4-1 4 0,0 2-4 0,0-1 0 15,0-1 0-15,0 2 0 0,0-1 0 0,0 0 0 0,0 3 0 16,0-3 0-16,-2 2 0 0,2-1 0 0,0 1 0 0,0 1-4 0,0 0 4 0,-4 0 0 16,4-1 0-16,0 1 0 0,-4 0 0 0,4 3 0 0,0-3 0 0,-2 2 4 15,2 2-4-15,0-2 0 0,-4 1 4 0,4 1-4 0,-4 0 4 0,4 0 0 0,-2 1 4 16,2 2 4-16,0-3 4 0,-5 2-4 0,5 2 0 0,-2 0 0 0,2 0 0 15,-4-1-4-15,4 2 4 0,0 1-4 0,-4-3 0 0,2 4 0 0,2-1-4 0,0-1-12 16,-4 2 16-16,4-1-4 0,-2 1 0 0,-2 0 4 0,4-2-4 16,-4 2 4-16,4-1-4 0,-7 1 0 0,7-3 4 0,-2 3-8 0,-2-3 4 0,0 1 0 15,4-1-4-15,-6-1 4 0,6 2 4 0,-4-2-12 0,2 0 4 0,-2-1 0 16,1-3 16-16,-1 2-8 0,0-1 4 0,2-2-8 0,-2 2 4 0,2-2 4 0,-2 1-8 16,0-3 4-16,2-1-8 0,-3 1 8 0,-1 0 0 0,6-1-4 0,-4 0 0 15,-2 0 4-15,6-2 0 0,-6 0 0 0,6-1-4 0,-4 2 0 0,-3-1 0 16,3-1-8-16,2 0 0 0,-2 0 4 0,2-1 0 0,-2 1 4 0,0-2 0 0,-3 1-12 15,7 0 0-15,-6-2-8 0,2 0-8 0,2 0-8 0,-6-1-4 0,6 0-4 16,-2 1-12-16,2-1 0 0,-3-3-4 0,1 1-8 0,-2 1-4 0,2-3-4 0,2 1-4 16,-2 0-4-16,2-3-16 0,-2 0-32 0,-1-1 12 0,3 3 12 0,2-3 12 15,-4 0 12-15,2-2 8 0,-2 3 8 0,4-1 8 0</inkml:trace>
  <inkml:trace contextRef="#ctx0" brushRef="#br0" timeOffset="33344.94">8715 3678 23 0,'4'-6'76'0,"0"1"-4"16,-2-1 0-16,2 2-8 0,0-1-4 0,-2 0-8 0,-2 1-4 0,5 1-4 0,-3-1-8 15,2 1 0-15,-4-2-4 0,0 2-4 0,0 0-8 0,4 2-4 0,-4-2 0 16,2 0-8-16,-2 2 0 0,0-1-12 0,0 0-4 0,4 2 0 0,-4-1-12 15,0 1-8-15,0 0-8 0,0 1 0 0,0-1-8 0,2 2-28 0,-2-2-24 0,4 2 8 16,-4-1 8-16,0 2 12 0,4 0 8 0,-2-2 8 0</inkml:trace>
  <inkml:trace contextRef="#ctx0" brushRef="#br0" timeOffset="33994.15">8919 3839 3 0,'2'-2'52'0,"-2"0"0"0,0 0 0 16,5 1 0-16,-5-2 4 0,0 3-12 0,6-3 4 0,-6 2 4 0,0-1-4 15,4 1-4-15,-4-1 0 0,6 1-4 0,-6 0 0 0,6-3 4 0,-6 4-4 16,4-2-4-16,3 1 0 0,-7 1 4 0,6-1-4 0,-2 1 0 0,2 0 0 16,-2 0 4-16,2 0 4 0,1 0 4 0,-3 1-8 0,2-1-4 0,0 1 4 0,-2 1-8 15,3-1 0-15,-3 2 0 0,2-2 0 0,0 2 0 0,-2 0-4 0,2-2-4 16,-1 2-4-16,-3 0-4 0,2 0 4 0,2 2 8 0,-2-2 0 0,-2 1-8 0,2 1-4 15,-4 0 0-15,7-1 0 0,-7 0 4 0,4 2-8 0,-4-1-4 16,0 1 0-16,0-1 4 0,0 2-4 0,-4-1 0 0,4 1-4 0,-7 1-4 0,7-2 0 16,-4 1 8-16,2-2-4 0,-2 3 0 0,-2 1-4 0,2-2-4 0,2 0 4 15,-3 1 4-15,-1-1 4 0,0 1-8 0,-2-1 4 0,6 0-4 0,-4 0 4 0,-3 1 0 16,3 1-4-16,0-4-4 0,2 1 8 0,-3 2-4 0,1-2 0 0,2-1 0 16,-2 2 0-16,6-3 0 0,-6 1 0 0,2-1-4 0,-3 1 0 0,7-2 8 15,-4 1-4-15,2-1 4 0,-2 0-4 0,0 0 4 0,2 1 4 0,2-3 0 16,-4-1 4-16,4 3 4 0,0-2 0 0,0 1 4 0,-2-2-4 0,2 0 4 0,0 0 0 15,-4 1-4-15,4-1 0 0,0 0 0 0,0 0 0 0,0 0 0 0,0 0 0 16,0 0 0-16,0 0 8 0,4 0-4 0,-4 0 0 0,2 0-4 0,-2 0 0 0,0 0-8 16,4 0-4-16,-4 0-4 0,2 0 0 0,2 0 0 0,-4 0 0 0,6 0 0 15,-2 0 0-15,1 0 0 0,-3 0 0 0,2-1 0 0,2 1 0 0,0 1 0 16,-2-2 0-16,7 1 0 0,-9 0 0 0,6 0 0 0,0 0 0 0,1 0 0 0,-3-2 0 16,0 1 0-16,4 1 0 0,-4 0 0 0,5-3 0 0,-5 3 0 0,0 0 0 15,2-1 0-15,-1 1 0 0,-1 0 0 0,0-3 0 0,2 2 0 0,1 1 0 0,-5 0 0 16,2-1 0-16,-2-1 0 0,2 2 0 0,-2-2 0 0,-2 1 0 0,3 1 0 15,1-1 0-15,-6 1-20 0,6-2-40 0,-6 2-4 0,0-1-16 0,4-2-8 16,0 3-12-16,-4 0-4 0,2 0-12 0,-2-1-8 0,0-1 0 0,0 0-28 16,0 0-8-16,0 2 16 0,0-1 12 0,4-1 20 0,-4 1 12 0,3 1 12 0,-3-1 12 15,4-1 8-15,-4 1 4 0,0-1 12 0</inkml:trace>
  <inkml:trace contextRef="#ctx0" brushRef="#br0" timeOffset="34672.36">9269 3945 35 0,'0'-2'52'0,"0"-1"4"0,0 3 4 0,0-1-8 0,0-1-4 0,0 2 16 15,0 0-4-15,0 0 0 0,0 2 4 0,0-1 0 0,0 0-4 0,0 1-4 16,4 1 4-16,-4 1-4 0,2 0 12 0,-2 2 0 0,4-2-8 0,-4 1 4 0,0 2-4 15,4-1 0-15,-4 1-4 0,2 0 8 0,-2 0 0 0,4 1-4 16,-4-1-4-16,0 0-8 0,2 0-8 0,3 0-4 0,-5 1-4 0,0-2-4 0,0 1 0 16,0 1-4-16,4-3-4 0,-4 2 4 0,2-1 0 0,-2-1-4 0,0 0 0 15,0 0 4-15,4-1 0 0,-4-1 0 0,0 0-4 0,0 1-8 0,0-1 0 0,2-3 0 16,2 0-4-16,-4 0-4 0,4 0-8 0,-4-3-4 0,2 2-8 0,-2-2 0 16,4-1-4-16,-4 1-8 0,5-1-8 0,-3 0 0 0,-2-2-4 0,6 2-8 15,-6-2 0-15,4-1-4 0,2 2 0 0,-2-3 0 0,-2 1 0 0,3 1 4 16,1-2 4-16,-2 1 0 0,2 0 0 0,0-3 8 0,-2 3 8 0,3-1 4 0,-1-1-4 15,-2 1 4-15,6 3 8 0,-8-4-4 0,7 2 8 0,-3 2 0 0,0-2-4 16,0 0 4-16,-2 1 4 0,3 1 0 0,-1-2 4 0,2 1-4 0,-2 2 4 0,0-1 0 16,1-1 0-16,-3 2 0 0,2 1 4 0,-2 0 4 0,2-1 0 0,0 1 0 15,-1 1 4-15,1 0 0 0,-2-1-4 0,2 2 4 0,-2-2-4 0,-2 3 4 16,5-1 4-16,-3 1 12 0,2-3 4 0,-2 2 0 0,-2 1 4 0,6 0-12 0,-6 0 4 16,3 0-4-16,1 0 4 0,-2 0-4 0,2 0-4 0,-6 0-4 0,6 1 8 15,-2 2 0-15,-2-2 8 0,3 0-4 0,1 1 0 0,-2 1-4 0,-4-2-4 0,6 1 0 16,-2 0-4-16,-2 1 0 0,2 0-4 0,-4-1 0 0,7 1 4 15,-3 2 0-15,-2-4-8 0,-2 3 8 0,4 0 4 0,0-1 0 0,-2 1 0 0,-2-1 0 16,0 3 0-16,4-2-4 0,-4 0 0 0,2 0-4 0,-2 1 0 0,5 0 4 16,-5-1 4-16,0 2 12 0,4-2-4 0,-4 1-4 0,2-2 0 0,-2 3 0 0,0-2-4 15,0 1-4-15,4-1 0 0,-4 1 0 0,0-1-4 0,2 3 4 0,-2-3-4 16,4 0-4-16,-4-1 4 0,0 1-4 0,0 0 0 0,4 2 0 0,-2-3 0 0,-2-1 0 16,4 1 0-16,-4 2 0 0,0-2 4 0,0-1 4 0,7 1 4 15,-7-1-4-15,0 0-4 0,4 1-8 0,-2-1 0 0,-2-1 0 0,4 1 0 0,-4-1 0 16,4 1 0-16,-2-2 0 0,-2 1 0 0,4-1 0 0,-4 2 0 0,7-2 0 0,-7 0 0 15,4-2 0-15,-2 2 0 0,2 0 0 0,-4-1 0 0,4 1 0 0,-2-2 0 16,4 1 0-16,-6 1 0 0,4-2 0 0,1 1 0 0,-3-1 0 0,2-1 0 16,-2 3 0-16,2-3 0 0,0 2 0 0,-2-1 0 0,2 1 0 0,-2-2 0 15,2 1 0-15,-4 0 0 0,7-1 0 0,-7 2 0 0,4-1 0 0,2 0 0 0,-6 0 0 16,4-1-32-16,-2-1-48 0,2 4-16 0,-4-4-12 0,0 3-8 0,4-2-16 16,-1 0-4-16,-3 2-32 0,4-2-12 0,-4 0 16 0,0 2 20 0,0-3 16 0,0 1 16 15,0 0 12-15,0 2 12 0,0-4 8 0,-4 3 12 0,4-2 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8" units="cm"/>
          <inkml:channel name="Y" type="integer" max="32768" units="cm"/>
          <inkml:channel name="F" type="integer" max="2047" units="cm"/>
          <inkml:channel name="T" type="integer" max="2.14748E9" units="dev"/>
        </inkml:traceFormat>
        <inkml:channelProperties>
          <inkml:channelProperty channel="X" name="resolution" value="1612.59839" units="1/cm"/>
          <inkml:channelProperty channel="Y" name="resolution" value="2580.15747" units="1/cm"/>
          <inkml:channelProperty channel="F" name="resolution" value="10E-6" units="1/cm"/>
          <inkml:channelProperty channel="T" name="resolution" value="1" units="1/dev"/>
        </inkml:channelProperties>
      </inkml:inkSource>
      <inkml:timestamp xml:id="ts0" timeString="2020-04-22T12:37:41.778"/>
    </inkml:context>
    <inkml:brush xml:id="br0">
      <inkml:brushProperty name="width" value="0.05292" units="cm"/>
      <inkml:brushProperty name="height" value="0.05292" units="cm"/>
      <inkml:brushProperty name="color" value="#FFFFFF"/>
    </inkml:brush>
  </inkml:definitions>
  <inkml:trace contextRef="#ctx0" brushRef="#br0">2712 6431 43 0,'0'-2'52'0,"-2"2"4"0,-2-3 0 0,4 1-4 16,-4 2 4-16,4-1-4 0,0-1-4 0,-7 1 4 0,7-1-4 0,0 2 0 0,0-2-4 15,-4 1 0-15,2 1 0 0,2-2-4 0,0 2 0 0,0-1-4 16,-4 1 0-16,4 0-4 0,0-1 0 0,0 1 0 0,0 0 4 0,0 0 0 0,0 0-4 15,0-2 0-15,0 2 0 0,0 0-4 0,0 0-4 0,0 0 4 0,0 0 8 16,0 0-8-16,0 0 8 0,0 0 0 0,0 0-4 0,0 0-4 0,0 0 4 0,0-1 0 16,0 1-4-16,0 0 0 0,0 0 0 0,0 0 0 0,0 0-4 15,-2 0 0-15,2 1-4 0,0-2 0 0,0 1-4 0,0 0 0 0,0 0 0 0,0 0-8 16,-4 0 4-16,4 0-4 0,0 0 0 0,0 0 0 0,0 0 0 0,0 0 0 16,0 0 0-16,0 0 0 0,0 0-8 0,0 0-4 0,0 0 8 0,0 0 0 0,-4 0-4 15,4 0 8-15,0 0-8 0,0 0 4 0,0 0-4 0,0 0 0 0,0 1 0 16,-2-1 0-16,2 2 4 0,0-1-4 0,0 0 4 0,-4 1-4 0,4-1 4 0,0 1 0 15,0 1 0-15,0 0-4 0,-2-1 0 0,2 1-4 0,-5 1 4 0,5-1 0 0,0 2 0 16,-4 1 0-16,4-2 0 0,0 3-4 0,-2-2 0 0,2 3 8 16,0-2 0-16,0 0-4 0,0 1 0 0,0 2 4 0,0-2-4 0,0 3 0 0,0-2 0 15,0 1 0-15,0-1 0 0,0 2 0 0,0-2 0 0,2 2 0 0,2-3 0 16,-4 3 0-16,5-2 0 0,-3-1 0 0,-2 1-4 0,4 0 4 0,-4 1 0 0,2-2 0 16,2-2-4-16,0 3 4 0,-2-3 0 0,2 0 0 0,-2 0-4 0,2 1 4 15,1-3 0-15,-3 0 4 0,2 0-4 0,2-2 0 0,-2 1 0 0,-2-2 0 16,2 0 0-16,3-3 0 0,-3 3-4 0,2-2 0 0,0 0 0 0,-2-3 0 0,2 3 4 15,-1-4-4-15,1 2 4 0,0-2-4 0,-2 2 4 0,-2-3 0 0,6 2 0 16,-6-2-4-16,3-2 4 0,1 4 0 0,0-3-4 0,-2 1 4 0,-4 0 4 0,6-2-4 16,-2 2 0-16,-1-1 0 0,1 1-4 0,0 0 4 0,-2 1 0 0,2-2 0 15,-4 3 0-15,0-4 4 0,2 4-4 0,2 1 0 0,-4-3 0 0,0 1 0 16,0 2 0-16,4 0 0 0,-4 0-4 0,0 0 4 0,0 1 0 0,0-2 4 16,0 3-4-16,0-1 0 0,0 1 0 0,0 0-4 0,0 1 4 0,0-2 0 0,0 3 0 15,0-2-4-15,0 1 4 0,0 1 0 0,0 0 0 0,0-3-4 0,0 6 4 16,0-3 0-16,0 0 0 0,0 1-4 0,0 1 4 0,0-1-4 0,0 2 4 0,0-1-4 15,0 3 4-15,0-3 0 0,0 1 0 0,0 2 0 0,0-3-4 16,0 4 4-16,0-2 0 0,0 2 0 0,0-2 0 0,2 3 0 0,-2-2 0 0,0 1 0 16,0 1 0-16,5 0 0 0,-5-1 4 0,0 1-4 0,2 1 0 0,2-3 0 15,-4 5 0-15,4-5 0 0,-4 4 0 0,2-2 0 0,2-1 0 0,0 0 0 0,-2 1 0 16,2-2 0-16,-2 2 0 0,3-2 0 0,1 0-4 0,-6 1 0 0,6-2 4 16,-2-1-8-16,2 1 8 0,-2-1-8 0,3 0 0 0,-3 1 4 0,2-4 0 0,-2 1 0 15,2 0 0-15,1-1 0 0,-3 0 0 0,2-1 4 0,-4 0-4 0,8-1 4 16,-6-2 4-16,1 3-4 0,1-2 0 0,0-1 0 0,0 1 0 0,-2-1-4 15,3-2 0-15,-3 2 4 0,-2 0 0 0,6 0-4 0,-6-5 8 0,2 5 0 16,2-1 0-16,-1-2-4 0,1 1 0 0,-6 1 0 0,6-4 0 0,-6 4 0 0,6-2 0 16,-6 0 0-16,4 1 0 0,-4-2 0 0,2 2 0 0,2 1 4 0,-4-3-4 15,5 2 4-15,-3-1-8 0,-2 2 4 0,0-1 0 0,0 0 0 0,0 1 0 16,0-1 8-16,0 1-4 0,-2 0 4 0,-3 0-4 0,5 0 0 0,0 0-4 0,-4 1 4 16,2 0 0-16,2 0 0 0,-4 1 0 0,4-1 0 0,-2 1 0 0,-2-2-4 15,4 2-4-15,-4 1 4 0,2 0 0 0,2-1 0 0,-4 1 0 0,2-1 4 0,-3 0-4 16,5 1-4-16,-4 1-12 0,2-1 0 0,-2 1-8 0,4 1-20 0,-2-1-4 15,-2 1-8-15,0-2-12 0,4 2-8 0,0 0-8 0,-2 0 0 0,-2 0-8 16,4 0-4-16,0 0-8 0,0 2-8 0,0-2-20 0,-5 1 8 0,10 0 8 16,-5-1 20-16,0 2 8 0,0-1 12 0,4 1 8 0,-2 0 8 0,-2-1 4 0</inkml:trace>
  <inkml:trace contextRef="#ctx0" brushRef="#br0" timeOffset="420.1">3322 6453 51 0,'0'-2'80'0,"0"2"-8"15,-2 0 0-15,-2-2-8 0,4 2 8 0,0 0-4 0,-5-1 4 0,5 1-4 0,0-1 0 16,0 1 4-16,0-3-4 0,5 3 4 0,-5-3 0 0,0 3-8 0,4-3-8 16,-2 1-4-16,-2-1 4 0,4 1-4 0,2 0-8 0,-6-1-12 0,6 1 4 15,-2 1 0-15,3-2-4 0,-3 1-4 0,2-1-4 0,0 0-4 0,-2 2 4 16,3-2-8-16,-1 0 0 0,2 0 0 0,-2 2-8 0,0-3 0 0,1 1-4 0,-3 0 4 15,2 0 0-15,0-1-4 0,0 3 4 0,3-3-4 0,-3 3 0 0,0-3 0 63,-2 3-4-63,2-2 0 0,-2 2-4 0,3-2-4 0,-5 3-8 16,2-1-8-16,2-3-4 0,-2 4-8 0,-4-2-4 0,6 1-4 0,-1-1-4 0,-5 1-8 0,6 1-4 0,-2-1 4 0,-4 1-8 0,2 0-4 0,2-2 0 0,-4 1-4 0,2 1 0 0,-2 0 4 0,0 0-4 0,4 0 0 0,-4 0-20 0,0 0 4 0,0 0-8 0,0 0 8 0,0 1 8 0,0 1 12 0,0-1 4 0,-4-1 12 0</inkml:trace>
  <inkml:trace contextRef="#ctx0" brushRef="#br0" timeOffset="788.19">3392 6515 15 0,'-2'1'56'0,"-2"2"0"0,0 0 4 0,4-2 0 0,-2 0 0 0,-2 1-4 16,4-2 0-16,-5 2-8 0,3-1 0 0,2-1 0 0,0 0 8 15,0 0-4-15,0 2 0 0,-4-2 4 0,4 2 4 0,0-2-4 0,0 0 0 0,0 0-4 16,4 0 4-16,-4 0-4 0,0 0-12 0,0 0 8 0,0 0-8 0,0 0-4 15,2 0-4-15,3 0-4 0,-5 0 0 0,0 0 4 0,4 0-8 0,-4 1-4 0,2-1 4 16,-2 0 0-16,4 0-8 0,0 0 4 0,-4 3 0 0,2-3-4 0,2 0-4 16,-4 1 0-16,6 1 4 0,-1-2-16 0,-3 1 16 0,2-1 0 0,-2 0 0 15,6 0 0-15,-6 1 4 0,2-1-4 0,2 0 0 0,1 0 0 0,-3 0 0 0,2 0-4 16,4 0 16-16,-3 0 8 0,-3 0 4 0,6-1-4 0,-4 1-8 0,0-1 0 16,1 1-4-16,1-2 0 0,0 1-4 0,0 1 0 0,-1 0-16 0,-1-3-4 0,0 3 0 15,2-1 0-15,-2 1 0 0,1-2 0 0,-1 0 0 0,-2 2 0 0,2-3 0 16,0 3 0-16,-1-2 0 0,-3 2 0 0,6 0 0 0,-6-2 0 0,2 2 0 0,0-2 0 15,-2 2 0-15,-2 0 0 0,4 0 0 0,-4 0 0 0,2-1 0 16,-2 1 0-16,0 0 0 0,0 0 0 0,0 0 0 0,0 0 0 0,0 0 0 0,0 0 0 16,0 0-8-16,0 0-44 0,-2 0-16 0,2 0-4 0,-4 0-16 0,4 0-4 15,-2 0-12-15,2 0 0 0,-4 0-12 0,0 0-8 0,4 0-8 0,0 0-32 0,-2 0 12 16,-2 0 20-16,0 0 16 0,2 0 12 0,2 0 12 0,0 1 8 0,0-1 4 16,0 0 12-16,-5 0 12 0</inkml:trace>
  <inkml:trace contextRef="#ctx0" brushRef="#br0" timeOffset="2048.52">3506 6326 15 0,'0'0'20'0,"0"0"-4"0,0 0 4 16,4-3 4-16,-4 3-8 0,0 0 4 0,0 0-4 0,0 0 0 0,0 0 0 0,0 0 0 15,2 0 0-15,-2 3-4 0,0-3 0 0,0 0-4 0,0 0 0 0,0 0 0 16,0 0 0-16,0 0 0 0,4 0 0 0,-4 0-4 0,0 0 0 0,0 0 0 0,0 0 0 15,0-3-4-15,0 3 4 0,0 0-4 0,0 0 4 0,0 0 0 0,0 0-4 16,0 0 0-16,0 0 4 0,0 0 0 0,0 0-4 0,0 0 0 0,0 0 0 16,0 0 4-16,0 0-4 0,0 0 4 0,0 0-4 0,0 0 0 0,2 0 0 15,-2 0 0-15,0 0 0 0,0 0 0 0,0 0 0 0,0 0-4 0,0 0 0 0,0 0 0 16,0 0-4-16,0 0-4 0,4 0 0 0,-4 0-4 0,0 0 0 0,0 0-4 16,0 0-4-16,0 0 0 0,0 0-8 0,0 0-4 0,0 0-8 0,0 0-4 0</inkml:trace>
  <inkml:trace contextRef="#ctx0" brushRef="#br0" timeOffset="2459.63">3495 6363 3 0,'0'0'28'0,"0"0"0"0,0 0 0 0,0 0 0 0,0 0 0 0,0 0-4 16,0 0 0-16,0 0-4 0,0 0 4 0,0-2 0 0,0 2 0 0,0 0 0 0,0 0-4 16,0 0 0-16,0 0 0 0,0 0-4 0,0-2 0 0,5 2 0 0,-5 0 0 15,0 0-4-15,0 0 4 0,0 0 0 0,0-1-4 0,0 1 4 0,2 0 0 0,2 0 4 16,-4-2 0-16,0 2-12 0,4 0 12 0,-4-1-8 0,2 1 4 15,-2 0-4-15,4-1-8 0,-4 1-4 0,2 0 0 0,2-2 8 0,-4 2 4 0,4-1 0 16,-2 1-8-16,-2 0 0 0,5 0 4 0,-5 0-8 0,2 0-4 0,2 0 4 16,-4-2 4-16,0 2-4 0,4 0 4 0,-2 0 4 0,2 0-8 0,-4 0 0 0,0 0 0 15,4-1 0-15,-4 1 8 0,2 0-8 0,-2 0 0 0,0 0 0 0,0 0 0 0,4 0 0 16,-4 0-4-16,0 0 4 0,3 0 4 0,-3 0-4 0,0 0 0 16,4 0 0-16,-4 0 4 0,0 0 0 0,0 0-4 0,0 0-4 0,0 0-4 0,0 0 0 15,0 0-8-15,0 0-4 0,0 0-4 0,0 0-4 0,4 0 0 0,-4 0-8 16,0 0-4-16,0 0-8 0,2 1-4 0,-2-1-16 0,0 0-12 0,0 0 4 0,0 2 8 15,4-2 8-15</inkml:trace>
  <inkml:trace contextRef="#ctx0" brushRef="#br0" timeOffset="2909.74">3896 6240 23 0,'-4'-3'64'0,"4"1"0"0,0 0-8 0,0-1 0 0,0 1-8 0,0 0 8 16,0 0-8-16,0 1-4 0,-4-2-8 0,4 2-4 0,-2-2 0 16,2 3 0-16,0 0-8 0,0-1-4 0,0-1-4 0,-4 2 0 0,4 2 8 0,0-1 4 15,0-1 0-15,-2 3 0 0,2 0 0 0,-4-1-4 0,4 2 4 0,0 1-4 16,0 0 0-16,-4 0 0 0,4 3 8 0,0-1 20 0,-2 0 12 0,2 2-8 0,-5 0-4 16,5 2-4-16,0-1 0 0,0 1-8 0,0 0-8 0,0 1 0 0,0 1 4 15,0 1-4-15,0-1 0 0,-2 2 0 0,2 0-8 0,0 1-4 0,0 0 0 16,-4-1-4-16,4 1-4 0,0-1 4 0,0 1-4 0,0-2 0 0,0 3-4 0,0-2-4 15,0 0 4-15,0-1-4 0,0 1-4 0,0-3 0 0,0 1 0 0,0 0 0 16,0-2-12-16,4 0-4 0,-4 2-8 0,0-5 4 0,0 2-4 0,-4-2-8 0,4-1-12 16,0 0-4-16,0 0-12 0,0 0 0 0,0-3-8 0,-4 0 4 0,4-1-8 15,0 0-4-15,0 0-8 0,0-3 8 0,0 2 0 0,0-2-4 0,0-2-16 16,0 2-12-16,0-3 4 0,0 0 12 0,0 0 8 0,4 0 8 0,-4-1 8 16,4-1 8-16</inkml:trace>
  <inkml:trace contextRef="#ctx0" brushRef="#br0" timeOffset="3345.85">4018 6421 43 0,'0'-3'44'0,"0"1"-4"16,-2 1 4-16,2-1 0 0,0 2-4 0,0-1 4 0,0 1-4 0,0 0-8 15,0 0 0-15,0 0 0 0,0 1 4 0,-4 1 0 0,4-1-4 0,0 1-4 16,0 1 8-16,0 0-8 0,0 2-4 0,0-1-4 0,0 1 4 0,0-2-8 15,0 4 0-15,0-2 4 0,0 1 0 0,0 0-12 0,0 0 8 0,0 1-8 0,0 1-8 16,4 0 12-16,-4-3-4 0,0 2 0 0,0 2-8 0,0-2 0 0,2 0 8 16,-2 1-4-16,0-1-4 0,0 1 0 0,4-1 4 0,-4-1-8 0,5 2 12 0,-5-2-4 15,2-1 0-15,2 2 0 0,-4-3-4 0,2 0 4 0,2 1 0 16,2-1 4-16,-2-3-4 0,-2 2 4 0,3-2-8 0,1-1 4 0,-2 2-8 0,2-4 4 16,-2 1 0-16,2-2 4 0,-1 2 8 0,-3-3-4 0,4 1 4 0,-2-1 0 15,6-1 0-15,-8 1 0 0,7-3 0 0,-7 2 0 0,2-1 0 0,2-1 0 0,-2 0 0 16,2-1 4-16,1 1 0 0,-3-1 0 0,-2-1-4 0,6 1 0 0,-6-2-4 15,2 3 4-15,2-2 0 0,-6 2 0 0,5-3 0 0,-3 2-12 0,2 1 12 0,-4-2 4 16,0 1-4-16,0 0 0 0,4 1-4 0,-2 1 0 0,-2-1 0 16,0 0 0-16,0 2 0 0,-2-2 0 0,2 3-4 0,-4-2 0 0,4 1 0 0,0 0 0 15,-4 1 0-15,2 0-4 0,-3 1 4 0,5-1 0 0,-6 1-4 0,2 2 0 16,4 0 0-16,-6-2 0 0,2 3 0 0,2-2 0 0,-2 2 0 0,2 0 0 0,-3 0-4 16,-1 2 0-16,2-2-4 0,-2 1-4 0,2 1-4 0,2 0-4 0,-2 0-4 15,-3 1-4-15,3-1-4 0,-2 1 0 0,6 0-8 0,-6 0 0 0,2-1-12 16,2 2 4-16,-3-2-4 0,1 2-8 0,2-1 0 0,-2 1-8 0,4-1-20 0,-4 0-20 15,2 1 12-15,2-2 4 0,0 1 16 0,0 2 4 0,0-3 8 0,0 0 12 16</inkml:trace>
  <inkml:trace contextRef="#ctx0" brushRef="#br0" timeOffset="3866.02">4382 6336 11 0,'0'0'52'15,"4"-3"4"-15,-2 3 0 0,-2 0 0 0,0 0 0 0,0 0 0 0,4 1 4 0,-4 1-4 16,5-1 16-16,-3 2 8 0,-2 0 4 0,4 3 0 0,-2-1 0 0,2 0-4 16,-4 2-12-16,6-1-4 0,-2 1 0 0,-4 2-8 0,2 0 8 0,3 0-4 0,-5 1-8 15,6 0-4-15,-2 0-8 0,-4 2-4 0,0-1-4 0,2 1-4 16,2-3 0-16,-4 5-8 0,4-4 0 0,-2 2 4 0,-2-2-8 0,0 1 0 0,0 0-4 16,0 0 0-16,0 1 0 0,0-2 0 0,0 0-4 0,0-2 4 0,0 2-4 15,0-3 0-15,0-1-4 0,0 2 4 0,-2-2-8 0,-2-1 4 0,4 2 0 0,0-3 0 16,-4-1 0-16,2 1 0 0,2 0 0 0,0-2 0 0,0 0 0 0,-4-2-4 15,4 2 0-15,-2-2 0 0,-2 0 0 0,4 0 0 0,0-2-8 0,0 0 4 16,0 0 0-16,0-3 0 0,0 2 4 0,0-1-4 0,0-1 0 0,0 0 0 0,0 1 4 16,0-2-4-16,0 1 4 0,0 0-4 0,0-1 4 0,0 0-4 0,4 0 4 15,-2 1-4-15,-2-1 4 0,0 0 0 0,4 0 0 0,-4 0 0 0,2 1 0 0,2-1 0 16,0-1 0-16,-2 3 0 0,2-2 0 0,1 1 0 0,-5 1-4 0,6 0 4 16,-4-1 0-16,-2 1 0 0,8 0 0 0,-6 0-4 0,2 3 4 0,-2-1 0 15,3-2 4-15,1 3-4 0,-6-1-4 0,4 1 4 0,2 0-4 0,-2-1-12 16,2 1-4-16,-6-1-8 0,7 1-4 0,-3-1-8 0,2 1-12 0,-2 1-20 0,2-1-20 15,-4-2 0-15,7 3-12 0,-7-1 0 0,2 1-4 0,2 0-24 0,-2 0-12 16,2-2 16-16,1 2 16 0,-3 0 12 0,-2 2 12 0,6-2 12 0,-6 0 4 0,4 0 12 16,3 1 4-16</inkml:trace>
  <inkml:trace contextRef="#ctx0" brushRef="#br0" timeOffset="4466.16">4791 6421 15 0,'0'-3'72'0,"-2"0"-8"0,2 0 4 0,-4 0 0 0,4 2 0 0,-2-2 0 0,-2 0-4 15,4 2-4-15,-4-3 4 0,2 1-4 0,2 2 0 0,-4-2-8 0,4 1 0 16,-2-2-8-16,2 4 0 0,0-1-4 0,-5-2-4 0,5 2-4 0,-4 1-4 0,4 0 0 16,0-1-8-16,-2 1 4 0,2 0-8 0,0-2 0 0,-4 2-4 15,4 0 0-15,-4 2-4 0,2-2 0 0,2 0 0 0,0 1 0 0,-4 0 0 0,4 2 0 16,-6-3-4-16,6 1 4 0,-5 2-4 0,3 0 0 0,-2 0 0 0,4 0 0 15,-6-2 0-15,6 4-4 0,-4-1 4 0,-2 1-4 0,2-1 0 0,2 1 0 0,-3 1 0 16,-1-1-4-16,2 0 4 0,-2 3 4 0,4-3-4 0,-6 4 0 0,5-2 0 16,-1 0-4-16,-2 1 0 0,2-1 0 0,2 1-4 0,-2-1-4 0,-2 0-4 0,6 0 4 15,-5 1 0-15,3-1 0 0,-2-1-8 0,4 1 0 0,0 0 0 0,-4-2 0 16,2 2 0-16,2-4 4 0,0 2-8 0,0 0 4 0,0-1-4 0,2-1 0 16,2 0 4-16,-4-1 4 0,0 0 0 0,6-2 0 0,-6 0-4 0,5 0 4 15,-3-2 0-15,6 0 0 0,-6-1 0 0,2 1 0 0,0 0 4 0,-2-1 8 0,2-2-4 16,3 3 0-16,-1-4 4 0,-6 2 4 0,6 0-12 0,-2 0 8 0,2-1-8 0,-6-1 8 15,7 0 0-15,-3 1 8 0,2 0-8 0,-2-3-4 0,0 5 12 16,-2-4-4-16,2 2 4 0,-2 0 0 0,3-1-8 0,-1 2 0 0,-2-1 4 0,2 1 0 16,-4-1 0-16,2 1 8 0,2-1 0 0,-4 1-4 0,4 0 4 0,-2 2 0 15,-2-2 0-15,4 2-8 0,-4-1 0 0,0 0 4 0,5 2 0 0,-5-3 0 0,0 4-4 16,0-3 0-16,2 1 0 0,-2 2 0 0,0-1 0 0,0 0 8 0,0 1-8 16,0 0 4-16,0 0 0 0,0 0 0 0,0 0 0 0,0 0 4 0,0 1 0 15,0 0 0-15,0-1 0 0,0 3 0 0,0-1 4 0,0 2-4 0,0-3 4 16,0 2-4-16,0 0 0 0,0-1 0 0,0 3 0 0,-2-1 0 0,2 0 0 0,0-1-4 15,0 3 0-15,0-4 4 0,0 3-4 0,0 0 4 0,0-1 0 0,0-1-4 16,0 3 0-16,0-1 0 0,0-1 0 0,0 0 0 0,0 2 0 0,0-2 4 0,2 1 0 16,-2-1-4-16,0 1 0 0,0-1 0 0,4-1 0 0,-4-1 4 0,0 2-4 15,2-2 0-15,2 2 0 0,-4-3 0 0,6 1 0 0,-6-1 0 0,4 1 0 16,-2-2-4-16,3 0 4 0,1 0-4 0,-6-2 0 0,6 2 0 0,-2-1 0 0,2-1 0 16,-2 0-4-16,3-1 0 0,-3 1-12 0,2-2 4 0,-2 2-4 0,2-1 0 15,-4-1-4-15,7 0-4 0,-7-1 0 0,2 1-8 0,2 0-4 0,0-1-8 0,-2 0-12 16,1 1 0-16,1 0-4 0,-4 0-8 0,2-2-24 0,2 1-4 0,-2 0 8 15,-2 3 4-15,2-3 8 0,1 0 16 0,-3 2 8 0</inkml:trace>
  <inkml:trace contextRef="#ctx0" brushRef="#br0" timeOffset="5178.35">5046 6384 11 0,'0'-1'44'0,"0"-3"0"0,-4 1-4 0,1 1-4 0,3 0 0 16,-4-1-4-16,4 0 0 0,0 3-4 0,-2-3-4 0,-2 1 4 0,0 0-8 0,4 1 0 16,0 1 4-16,-6-2 0 0,6 2-4 0,0 0-4 0,-4 0-4 0,2 0 8 15,-3 2-8-15,5-2 0 0,-2 1-4 0,-2 1 4 0,0 0-4 0,2 0 4 16,-2-1-8-16,4 2 0 0,-2 0 0 0,-2-1 4 0,0 0 0 0,2 2 4 0,-3 0-12 15,-1 0 8-15,2 1-4 0,2-1-4 0,-2 2 4 0,0-1 4 0,2 0-8 16,-2 2 0-16,-3-3 12 0,7 3-16 0,-6 0 12 0,2-1-4 0,4 1 4 16,-6 0-4-16,6 0-8 0,-4-1 0 0,2 1 0 0,-3-1 8 0,5 0 4 15,0 2-4-15,-4-1-8 0,4-1 0 0,-2-1 12 0,2 2-4 0,0-1-12 0,0-1 4 16,2-1-4-16,2 0 8 0,-4 1 8 0,0-1-4 0,5-2 0 0,-3 0-4 16,2-1-4-16,0 1 4 0,-2-2 4 0,2 0 0 0,2-2-4 0,-2 2 0 0,3-3 0 15,-5 2 0-15,6-4 4 0,-2 2-12 0,0-1 8 0,1-2-4 0,-3 1 0 16,2 0 4-16,0-3 4 0,2 3-4 0,-1-2-4 0,-1-1 0 0,0 0 0 15,2 1 4-15,-2-2 4 0,1 2 0 0,-1-3-8 0,-2 3 4 0,6-1 0 16,-8-2 0-16,5 1-4 0,1 0 8 0,-2 0-4 0,-2 0-4 0,2-1 4 0,-4 2-4 16,7-2 0-16,-7 2-4 0,2 1 0 0,2-3 0 0,-2 2 0 0,-2-2-4 15,3 3 4-15,-1-1-4 0,-2-1 4 0,2 1 0 0,-2-2 0 0,2 3 0 0,-4-1 4 16,4 0 0-16,-2 1 0 0,2-1 0 0,-4 0 0 0,0 1 0 0,2 1 0 16,3-1 4-16,-5 0 0 0,0 0 8 0,4 3 0 0,-4-5 0 0,2 5 0 15,-2-2 4-15,0 1 4 0,4 1 0 0,-4 0 8 0,0-1-8 0,0 3 12 0,0-3 0 16,0 1-4-16,0 2 0 0,0-1 4 0,0 0 0 0,0 2-4 0,0-1 0 15,0 0 0-15,0 2 0 0,0-1 0 0,0 1 4 0,0-2 4 0,0 4 4 0,0-2 4 16,0 0 0-16,0 1 4 0,0 3-4 0,0-3 8 0,-4 2-4 0,4 0-4 16,0-1 0-16,-2 3 8 0,-2 0-4 0,4-1 0 0,-5 2 4 0,3 1-4 15,2 0-4-15,-4-2 0 0,2 5 0 0,-2-2-4 0,0 2-4 0,-2 0-16 16,6 1 16-16,-6-1 0 0,1 2 12 0,-1 1 4 0,2-2-4 0,2 3 0 0,-2 1-28 16,-2 0-16-16,1-1 0 0,-1 1 0 0,4 1 0 0,-2 0 0 0,0 1 0 15,-2-2 0-15,2 1 0 0,2-1 0 0,-3 0 0 0,3 0 0 0,-2 0 0 0,-2 0 0 16,6-2 0-16,-4 3 0 0,2-3 0 0,-2 0 0 0,4 2 0 15,-4-2 0-15,1-1 0 0,-1-1 0 0,4 2 0 0,0-3 0 0,0 1 0 0,-2-3 0 16,-2 2 0-16,4 0 0 0,0-2-24 0,-4-3-20 0,4 4-4 0,0-4 12 16,0 0-4-16,0 0 0 0,0 0 0 0,0 0-8 0,-2-1 0 0,2-1 0 0,0 2-8 15,0-4 0-15,2 2-4 0,-2-1 0 0,0-1-8 0,0-1 0 0,0 0-8 16,4 0-4-16,-4-1-4 0,6-1 0 0,-6 1 4 0,4-2-8 0,-1 1-12 0,1-1-4 16,-4 0 0-16,6-1 8 0,-2-1 8 0,-2 3 8 0,2-4 12 0,0 4 8 15,3-3 4-15</inkml:trace>
  <inkml:trace contextRef="#ctx0" brushRef="#br0" timeOffset="5760.52">5480 6177 15 0,'-4'-1'52'0,"4"-3"0"0,0 1-4 0,0 2-4 15,0-2 4-15,0 1-4 0,0 1 0 0,-4-1-8 0,4 1 4 0,-3 1 0 0,3-1-4 16,0 1 8-16,0 0 0 0,-4 1 0 0,4-1 4 0,0 3 4 0,0 0 4 15,0 0 4-15,-2 1 4 0,-2 1 4 0,4 1 4 0,-4-1 4 0,-2 4 8 16,6-1 0-16,-6 2 4 0,1-1 0 0,-1 2 4 0,2 1 4 0,-2 0 8 0,4 2-4 16,-9-1-8-16,7 2-12 0,-2 0-68 0,0 2-12 0,-2-1 0 0,1 1 0 15,1 0 0-15,0 1 0 0,-4-1 0 0,4 1 0 0,-3-1 0 0,3 1 0 16,0-2 0-16,0 2 0 0,-1-1 0 0,-3-2 0 0,6 1 0 0,-2-3 0 16,2 2 0-16,-3-2 0 0,1-1 0 0,6-1 0 0,-4 0 0 0,-2-2 0 0,6 0 0 15,-6 0 0-15,6-3 0 0,-4 2 0 0,4-3 0 0,0 0 0 0,-2-1 0 16,-3 0 0-16,5-3 0 0,0 2 0 0,0-2 0 0,0 1 0 0,0-2 0 0,0 0 0 15,0 0 0-15,0-2 0 0,5 1 0 0,-5-2-64 0,2 2-48 0,-2-2-4 16,4 0-8-16,-4-1-4 0,0 1 0 0,2-1 0 0,2 1 0 0,-4-1-28 16,6-1 4-16,-6 1 8 0,4-1 20 0,2 1 16 0,-1 0 12 0,-3 0 8 15,2-2 12-15,0 2 8 0,2-2 8 0</inkml:trace>
  <inkml:trace contextRef="#ctx0" brushRef="#br0" timeOffset="6426.71">5660 6319 71 0,'2'-4'92'0,"-2"1"-4"0,4 0-8 0,-4 2 0 16,0-3-4-16,0 1-8 0,0 1-4 0,0 1 0 0,0 0 4 0,0-1-8 16,0 1 12-16,0 1-12 0,0 0-4 0,-4 0 4 0,4 0-4 0,-7 0-4 15,7 1-8-15,-4 1-8 0,2-1-4 0,-2 2 0 0,4-1-4 0,-2 0-8 0,-2 2 8 16,0-1-12-16,2 0-4 0,-4 1 8 0,1-1-8 0,1 3 0 0,2-3-4 15,-4 2 8-15,2-1-8 0,0 2 0 0,-2-1-4 0,-1 0 4 0,3 0 0 0,-2 0-4 16,2 1 0-16,-2 0-4 0,4-1 0 0,-3-1 4 0,1 2-4 16,-2-2 0-16,2 1 8 0,2-1-8 0,-2 1 0 0,2-3 4 0,-2 1-8 0,-1 2 4 15,3-2 0-15,-2 0 0 0,4 0 0 0,0 0 0 0,-2 0 0 0,-2-1 0 16,4 1 0-16,0-3 4 0,-4 3 0 0,4-3-4 0,0 3 0 0,0-2-4 0,4-1 4 16,-4 1 4-16,0-1 0 0,0 2-4 0,4-2 0 0,-2 0 0 0,-2 2 0 15,4-2-4-15,-4 0 8 0,2 0-4 0,3 0 0 0,1 0 0 0,-6 0-4 16,4-2 4-16,2 2 0 0,0 0 12 0,-2-2 0 0,3 2-4 0,-3-1 0 0,2 1 4 15,0-1-8-15,5 1 0 0,-5-2 0 0,2 1 4 0,0 1 0 0,1 0-4 16,-1 0-4-16,2-3 8 0,0 3-4 0,-3 0 0 0,3 0-4 0,0 0 0 0,-3 0 0 16,3 0 0-16,0-1 0 0,-4 1-4 0,5 0 4 0,-5 0-4 0,4 1 8 15,-4-1 0-15,5 0-4 0,-5 0-4 0,-2 3 0 0,2-2 4 0,1 2-4 0,-3-2 8 16,-4 3-8-16,4-2 4 0,-2 2-4 0,-2-1 4 0,0 1 8 16,0 1-8-16,0 0 8 0,-6-3 0 0,6 3 4 0,-4-1 0 0,-3 0 0 0,7 3 4 15,-6-3 4-15,0 2 4 0,2-1 4 0,-7 1 4 0,5-1 4 0,0 2 0 16,0-1 0-16,-2-1-4 0,-3 1 8 0,5 1 0 0,-4-1-24 0,4-1-16 0,-5 2 0 15,5-1 0-15,0-2 0 0,-5 3 0 0,5-3 0 0,0 0 0 0,-4 1 0 16,4-2 0-16,-3 0 0 0,3 1 0 0,0 0 0 0,2 0 0 0,-2-3 0 16,-1 3 0-16,3-3 0 0,-2 2 0 0,2-3 0 0,-2 3 0 0,6-3 0 15,-7 1 0-15,3 1 0 0,2-2 0 0,-2 0 0 0,-2 0 0 0,6 0 0 0,-4 0 0 16,2 0 0-16,-2 0 0 0,-1 0 0 0,5-2 0 0,-2 2 0 0,2-1 0 16,-4 1 0-16,4 0 0 0,0 0 0 0,-2-2 0 0,-2 2 0 0,4-1 0 0,0 1 0 15,0 0 0-15,-4 0 0 0,4-2 0 0,0 2 0 0,0 0 0 0,0-1 0 16,0 1 0-16,0-1 0 0,0 2 0 0,0-2 0 0,0 1 0 0,0 0 0 15,0 0 0-15,0 0 0 0,0 0 0 0,0 0 0 0,0 0 0 0,0 0 0 0,0 0 0 16,0 0 0-16,0 0 0 0,0-3 0 0,4 3 0 0,-4-1 0 0,0 1 0 16,0 0 0-16,0-1 0 0,0 1 0 0,0 0 0 0,4 0 0 0,-4 0 0 0,0 0 0 15,0-2 0-15,2 0 0 0,-2 2-60 0,0 0-48 0,0-1-16 0,0 0-8 16,0 1-8-16,0-2 0 0,0 2-32 0,0-1-8 0,-2 1 16 0,2-3 20 16,-4 3 16-16,4 0 16 0,-4 0 12 0,4 0 12 0,0 0 8 0,-2 0 12 15,-2-1 8-15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52439-9AEE-4592-B87F-67761A6F6811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D06B4-28CC-4DC0-BFF1-78FBBEA1AD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969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BD06B4-28CC-4DC0-BFF1-78FBBEA1AD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193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>
            <a:extLst>
              <a:ext uri="{FF2B5EF4-FFF2-40B4-BE49-F238E27FC236}">
                <a16:creationId xmlns:a16="http://schemas.microsoft.com/office/drawing/2014/main" id="{E223E98D-9EE2-4482-874C-2828882F3C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备注占位符 2">
            <a:extLst>
              <a:ext uri="{FF2B5EF4-FFF2-40B4-BE49-F238E27FC236}">
                <a16:creationId xmlns:a16="http://schemas.microsoft.com/office/drawing/2014/main" id="{55333D1B-0EA7-46CC-88A4-0A3E6FD3F5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dirty="0"/>
              <a:t>等效导纳，</a:t>
            </a:r>
            <a:r>
              <a:rPr lang="en-US" altLang="zh-CN" dirty="0"/>
              <a:t>Y=1/5+3/5j,1/5</a:t>
            </a:r>
            <a:r>
              <a:rPr lang="zh-CN" altLang="en-US" dirty="0"/>
              <a:t>的电导与</a:t>
            </a:r>
            <a:r>
              <a:rPr lang="en-US" altLang="zh-CN" dirty="0"/>
              <a:t>0.3F</a:t>
            </a:r>
            <a:r>
              <a:rPr lang="zh-CN" altLang="en-US" dirty="0"/>
              <a:t>的电容并联</a:t>
            </a:r>
          </a:p>
        </p:txBody>
      </p:sp>
      <p:sp>
        <p:nvSpPr>
          <p:cNvPr id="73732" name="灯片编号占位符 3">
            <a:extLst>
              <a:ext uri="{FF2B5EF4-FFF2-40B4-BE49-F238E27FC236}">
                <a16:creationId xmlns:a16="http://schemas.microsoft.com/office/drawing/2014/main" id="{7A980FDA-4B6D-407A-B99D-D8C18CBF1A40}"/>
              </a:ext>
            </a:extLst>
          </p:cNvPr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E642EDA-E7A2-4804-8ACB-88E42BF89C6E}" type="slidenum">
              <a:rPr kumimoji="1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2198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L=0.06H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D06B4-28CC-4DC0-BFF1-78FBBEA1AD2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728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BD06B4-28CC-4DC0-BFF1-78FBBEA1AD2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31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E33570D-626B-4ADE-99BA-8BA745B6D9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28B00FE-7FFE-40B8-83B9-D03B77E23F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7E81B7D-8582-4C54-A974-FEBA9CC9CA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16D17-E9F9-45FD-847B-3D8F9F34A9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6493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CAB67F-D1E2-4B69-83B1-EDAC5187F8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27D83E-E469-4C77-8CA3-93B3EAF6D4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92330D2-82C9-4AEE-AA03-F192342A36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2EC09-C467-4D86-B355-4404A8D260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167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1D61AC-56FE-43B0-A557-5CAEFE896B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7AF6FFF-150B-4C13-8030-4FCE4BC450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BC08C33-1B6B-422C-B0D4-5C32FA87FF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6AB3A-7069-4590-8BCD-3AA4DFA9E0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8803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4599A3-036F-43B3-A60D-622B06255A1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0D77DA5-9FDA-405F-86A9-C20B67E69F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B080BC6-8691-4313-8B96-DD442FC36D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C5E9A73-E7F0-41B7-B248-5B5D3B33E9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B451E-D860-4593-8253-DA74A057EC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9150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EE8F70-936B-472C-8DCE-6B1396669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9D8431-35E8-4DA9-BA36-920D87240C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4DD121-2532-49C4-9887-D23E91C4E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030775-32D1-4477-9164-48A574141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F0F1E1-8EB2-448E-9325-4ADC62EF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83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FEAE8A-299F-46EB-AE0D-DD03F48CF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1F3A01-3929-47BB-AC26-B0611696B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C3FC07-C318-4C4B-8359-49AF222F9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0D507D-ACD2-4DAA-BF05-ABF5D3887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CB97A0-FB8F-4E0E-AD28-81495B2C9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313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EB51CD2-7F19-4982-A4D9-C02FF4979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AE1E27-C3C5-4D38-8519-BA9B6F860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48A002-CC10-4243-BDC9-B86A66A42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AB2899-AA53-4AEE-921E-A03EC1700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20E110-6B3E-43C7-A080-C605C0588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439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144295-B35A-4053-BA24-63768B761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7260AE-D342-48A6-A3FA-26CCDF47D9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BFB9D-B3B0-49D6-A11A-FB72B1971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CA0F31-D192-4962-ACAA-99FABA0F4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8C10667-E6D8-4CA9-A668-58A85A41B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0D1DD8-0CD1-4541-AC1F-20F486E10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959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F01DBC-593A-4817-98BA-258C5D273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6E3477-0674-46AC-B005-627205650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CAB00A7-9BB9-4ECE-8EAE-C2B2960CAC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43985AD-7EBE-4819-A859-741BC6F8C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C88AC1E-DC58-4A41-B03A-B762B40C79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FB6DEB-E783-4A69-B320-C33BF17AF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8C2BEC6-A881-4EBC-9BC9-4372A1D07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82D7F20-6F98-4FE0-8FD4-72959BF7A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94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8DE7EA-B233-42A7-85CA-3CADB5A3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AE7646E-2A79-45E0-8AEE-A0DC09C6D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AD486AE-B3EF-4C64-BF8C-5C5FA8678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B7D6DD3-89E5-4EC8-A468-5E6C881DA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143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54CFDEC-A846-4ED8-9AC1-B41B58D14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3EF1872-2A0F-4B97-B099-B9D558361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DD4F1B-1108-4FDD-8B4B-2B02DDB3A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99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C7648B-651D-4D6D-A722-0D5E065CFF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A564AB-1863-4CB0-9BBD-E7D192D3DB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77F62A-392C-4391-A972-FC4C6080D1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35282-82AB-4391-A649-08A8D8E445C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24730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7D4CCA-D62F-4F75-9E8B-61618418F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CD8BBB-2148-4F9D-A83B-D4FAEF907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EBE68A4-F003-4805-871C-7F7A07F18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8B9B16-0E54-4838-88AA-D6A35DA4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9D5F30-2041-403B-A4E8-32E6E5F18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BF6B88-E066-43E1-B0D8-5AE82676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313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700E8D-9683-4CFA-B4C3-8BDDE3344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F1CE8C2-F9C1-4A16-A72D-8976CE894C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D90BC21-939E-465B-B253-0AE1E4A9A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F6E83C8-B0AF-4849-9B63-9D59CF813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007769-62D1-46F6-A5BC-61686E4F2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CB9DB21-B7D8-4065-BCE7-732B3E81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6900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3C7B74-8A46-4EFF-B089-99C57D822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2969602-3A68-4283-BACF-C3E8B8125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D02D36-E77C-4E2C-972E-6F0BCE67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1BC475-3D13-4AAB-9A8C-ECA128FFE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A5F91F-F96B-445D-9354-1B7552D85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84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DE8F25E-740A-4CAC-9483-6C57A5C8CF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B3593F2-6B63-4F34-A2A7-2EC12EC34A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F3B82ED-4225-40FA-B3B5-76F7D42BA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130B42-328B-4378-916E-7198E0BD6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1D40B1-43FC-4F8F-9428-67C8F6C32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584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DE070A-999D-410E-A009-BB75B0BEFE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94204D-09C0-4ECB-A7C8-E0CD185F38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674C008-1DC3-4EA7-A447-33B3380F44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802D7-A3DA-422D-BADC-B75E7AF607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3120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BE5C5A-85D5-4B82-A22A-C548F1EAF9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5D76BF-9FD4-4A16-A3A2-83F34BEFB7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F19589-C2C6-494E-9A1A-F0F8418F2B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0E3DE-FE01-4688-951C-EEFD8E320D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167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AD23B3A-5ECF-4056-B510-F47B38AA00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0FDE422-6489-42D0-B1A2-A6FEC5BC30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EA56415-BAEB-4D92-98E5-1ABF7C30FF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02A97-DCD5-4985-A945-F01207C252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107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EC4115F-55AD-489E-A646-75635B3F81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A367020-B15E-4AA4-BDCC-82C8B4390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1DD06A0-8F9A-4AC3-AD46-D261A62FD1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9A068-A95E-4796-9E12-A5DDA633DE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499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0ADDB09-496A-4780-AC91-5A17C6FA1D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D3DDE6B-6320-46A5-AC6D-DEF4ED9899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0FF7908-6610-4296-889C-8B18941536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DAAE5-87AD-482A-9444-31D53EC49C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8318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987AB9-7950-4361-B5CD-7BC80EA1CC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C8281E-C551-41E2-91CB-A65B0AACD89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641390-7B7B-476A-AC39-2FBEC284E3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5BB42-5988-4C7F-9B98-4C53C0487A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254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CFC49E-FDF3-4BD4-B09E-CF7E8EDC3C5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6A30DA-91B8-4903-89DF-E7B7C71B979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3A3624-A52C-49E0-AFFD-F21A94075E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D4E5E-07EE-4B5C-9721-C7EA0D87EB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833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4A458BF-5B7F-4FB5-AE95-B94D011952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1240441-35C4-4A10-AFD5-927030B89E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A21FD42-C0C1-4476-9EE7-B3A942C8437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A608783-2E02-411C-A6E5-908B0B3950A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077C38B-130F-4A58-8F35-452E184A8E4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22DD8C-F5B7-4AF8-A283-832C38D6F2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4174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3BB4325-F9A2-4CA5-AABB-82847A119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B13B32-21BC-4833-BE97-0A560C6D75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85B016-91EC-4319-89E2-73256669E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7CEC7-68B3-48BA-A216-CDA8EA3AD650}" type="datetimeFigureOut">
              <a:rPr lang="zh-CN" altLang="en-US" smtClean="0"/>
              <a:t>2020/4/26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A742CF4-2E7C-4786-8BB6-B1E8184159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8EC81E0-FDD1-4FFB-A6AF-DD3C4C404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453C6-1D2D-49FC-9D6C-B5B1A32EAB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21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.wmf"/><Relationship Id="rId18" Type="http://schemas.openxmlformats.org/officeDocument/2006/relationships/oleObject" Target="../embeddings/oleObject5.bin"/><Relationship Id="rId3" Type="http://schemas.openxmlformats.org/officeDocument/2006/relationships/image" Target="../media/image7.png"/><Relationship Id="rId21" Type="http://schemas.openxmlformats.org/officeDocument/2006/relationships/image" Target="../media/image15.png"/><Relationship Id="rId7" Type="http://schemas.openxmlformats.org/officeDocument/2006/relationships/image" Target="../media/image11.png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4.wmf"/><Relationship Id="rId25" Type="http://schemas.openxmlformats.org/officeDocument/2006/relationships/image" Target="../media/image6.w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11" Type="http://schemas.openxmlformats.org/officeDocument/2006/relationships/image" Target="../media/image1.wmf"/><Relationship Id="rId24" Type="http://schemas.openxmlformats.org/officeDocument/2006/relationships/oleObject" Target="../embeddings/oleObject6.bin"/><Relationship Id="rId5" Type="http://schemas.openxmlformats.org/officeDocument/2006/relationships/image" Target="../media/image9.png"/><Relationship Id="rId15" Type="http://schemas.openxmlformats.org/officeDocument/2006/relationships/image" Target="../media/image3.wmf"/><Relationship Id="rId23" Type="http://schemas.openxmlformats.org/officeDocument/2006/relationships/image" Target="../media/image17.png"/><Relationship Id="rId10" Type="http://schemas.openxmlformats.org/officeDocument/2006/relationships/oleObject" Target="../embeddings/oleObject1.bin"/><Relationship Id="rId19" Type="http://schemas.openxmlformats.org/officeDocument/2006/relationships/image" Target="../media/image5.wmf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oleObject" Target="../embeddings/oleObject3.bin"/><Relationship Id="rId22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5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56.wmf"/><Relationship Id="rId5" Type="http://schemas.openxmlformats.org/officeDocument/2006/relationships/image" Target="../media/image53.emf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41.bin"/><Relationship Id="rId9" Type="http://schemas.openxmlformats.org/officeDocument/2006/relationships/image" Target="../media/image5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58.wmf"/><Relationship Id="rId10" Type="http://schemas.openxmlformats.org/officeDocument/2006/relationships/image" Target="../media/image60.wmf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e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3.e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62.emf"/><Relationship Id="rId9" Type="http://schemas.openxmlformats.org/officeDocument/2006/relationships/image" Target="../media/image6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6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13" Type="http://schemas.openxmlformats.org/officeDocument/2006/relationships/oleObject" Target="../embeddings/oleObject58.bin"/><Relationship Id="rId18" Type="http://schemas.openxmlformats.org/officeDocument/2006/relationships/image" Target="../media/image74.emf"/><Relationship Id="rId26" Type="http://schemas.openxmlformats.org/officeDocument/2006/relationships/image" Target="../media/image78.emf"/><Relationship Id="rId3" Type="http://schemas.openxmlformats.org/officeDocument/2006/relationships/oleObject" Target="../embeddings/oleObject53.bin"/><Relationship Id="rId21" Type="http://schemas.openxmlformats.org/officeDocument/2006/relationships/oleObject" Target="../embeddings/oleObject62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71.emf"/><Relationship Id="rId17" Type="http://schemas.openxmlformats.org/officeDocument/2006/relationships/oleObject" Target="../embeddings/oleObject60.bin"/><Relationship Id="rId25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3.emf"/><Relationship Id="rId20" Type="http://schemas.openxmlformats.org/officeDocument/2006/relationships/image" Target="../media/image75.emf"/><Relationship Id="rId29" Type="http://schemas.openxmlformats.org/officeDocument/2006/relationships/oleObject" Target="../embeddings/oleObject66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8.emf"/><Relationship Id="rId11" Type="http://schemas.openxmlformats.org/officeDocument/2006/relationships/oleObject" Target="../embeddings/oleObject57.bin"/><Relationship Id="rId24" Type="http://schemas.openxmlformats.org/officeDocument/2006/relationships/image" Target="../media/image77.emf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23" Type="http://schemas.openxmlformats.org/officeDocument/2006/relationships/oleObject" Target="../embeddings/oleObject63.bin"/><Relationship Id="rId28" Type="http://schemas.openxmlformats.org/officeDocument/2006/relationships/image" Target="../media/image79.emf"/><Relationship Id="rId10" Type="http://schemas.openxmlformats.org/officeDocument/2006/relationships/image" Target="../media/image70.emf"/><Relationship Id="rId19" Type="http://schemas.openxmlformats.org/officeDocument/2006/relationships/oleObject" Target="../embeddings/oleObject61.bin"/><Relationship Id="rId31" Type="http://schemas.openxmlformats.org/officeDocument/2006/relationships/image" Target="../media/image81.png"/><Relationship Id="rId4" Type="http://schemas.openxmlformats.org/officeDocument/2006/relationships/image" Target="../media/image67.e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72.emf"/><Relationship Id="rId22" Type="http://schemas.openxmlformats.org/officeDocument/2006/relationships/image" Target="../media/image76.emf"/><Relationship Id="rId27" Type="http://schemas.openxmlformats.org/officeDocument/2006/relationships/oleObject" Target="../embeddings/oleObject65.bin"/><Relationship Id="rId30" Type="http://schemas.openxmlformats.org/officeDocument/2006/relationships/image" Target="../media/image8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9.bin"/><Relationship Id="rId13" Type="http://schemas.openxmlformats.org/officeDocument/2006/relationships/image" Target="../media/image86.wmf"/><Relationship Id="rId3" Type="http://schemas.openxmlformats.org/officeDocument/2006/relationships/image" Target="../media/image89.png"/><Relationship Id="rId7" Type="http://schemas.openxmlformats.org/officeDocument/2006/relationships/image" Target="../media/image83.wmf"/><Relationship Id="rId12" Type="http://schemas.openxmlformats.org/officeDocument/2006/relationships/oleObject" Target="../embeddings/oleObject71.bin"/><Relationship Id="rId17" Type="http://schemas.openxmlformats.org/officeDocument/2006/relationships/image" Target="../media/image8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3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8.bin"/><Relationship Id="rId11" Type="http://schemas.openxmlformats.org/officeDocument/2006/relationships/image" Target="../media/image85.wmf"/><Relationship Id="rId5" Type="http://schemas.openxmlformats.org/officeDocument/2006/relationships/image" Target="../media/image82.wmf"/><Relationship Id="rId15" Type="http://schemas.openxmlformats.org/officeDocument/2006/relationships/image" Target="../media/image87.wmf"/><Relationship Id="rId10" Type="http://schemas.openxmlformats.org/officeDocument/2006/relationships/oleObject" Target="../embeddings/oleObject70.bin"/><Relationship Id="rId4" Type="http://schemas.openxmlformats.org/officeDocument/2006/relationships/oleObject" Target="../embeddings/oleObject67.bin"/><Relationship Id="rId9" Type="http://schemas.openxmlformats.org/officeDocument/2006/relationships/image" Target="../media/image84.wmf"/><Relationship Id="rId14" Type="http://schemas.openxmlformats.org/officeDocument/2006/relationships/oleObject" Target="../embeddings/oleObject7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13" Type="http://schemas.openxmlformats.org/officeDocument/2006/relationships/image" Target="../media/image92.wmf"/><Relationship Id="rId18" Type="http://schemas.openxmlformats.org/officeDocument/2006/relationships/oleObject" Target="../embeddings/oleObject81.bin"/><Relationship Id="rId3" Type="http://schemas.openxmlformats.org/officeDocument/2006/relationships/image" Target="../media/image98.png"/><Relationship Id="rId21" Type="http://schemas.openxmlformats.org/officeDocument/2006/relationships/image" Target="../media/image96.wmf"/><Relationship Id="rId7" Type="http://schemas.openxmlformats.org/officeDocument/2006/relationships/image" Target="../media/image83.wmf"/><Relationship Id="rId12" Type="http://schemas.openxmlformats.org/officeDocument/2006/relationships/oleObject" Target="../embeddings/oleObject78.bin"/><Relationship Id="rId17" Type="http://schemas.openxmlformats.org/officeDocument/2006/relationships/image" Target="../media/image9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0.bin"/><Relationship Id="rId20" Type="http://schemas.openxmlformats.org/officeDocument/2006/relationships/oleObject" Target="../embeddings/oleObject82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91.wmf"/><Relationship Id="rId5" Type="http://schemas.openxmlformats.org/officeDocument/2006/relationships/image" Target="../media/image82.wmf"/><Relationship Id="rId15" Type="http://schemas.openxmlformats.org/officeDocument/2006/relationships/image" Target="../media/image93.wmf"/><Relationship Id="rId23" Type="http://schemas.openxmlformats.org/officeDocument/2006/relationships/image" Target="../media/image97.wmf"/><Relationship Id="rId10" Type="http://schemas.openxmlformats.org/officeDocument/2006/relationships/oleObject" Target="../embeddings/oleObject77.bin"/><Relationship Id="rId19" Type="http://schemas.openxmlformats.org/officeDocument/2006/relationships/image" Target="../media/image95.wmf"/><Relationship Id="rId4" Type="http://schemas.openxmlformats.org/officeDocument/2006/relationships/oleObject" Target="../embeddings/oleObject74.bin"/><Relationship Id="rId9" Type="http://schemas.openxmlformats.org/officeDocument/2006/relationships/image" Target="../media/image90.wmf"/><Relationship Id="rId14" Type="http://schemas.openxmlformats.org/officeDocument/2006/relationships/oleObject" Target="../embeddings/oleObject79.bin"/><Relationship Id="rId22" Type="http://schemas.openxmlformats.org/officeDocument/2006/relationships/oleObject" Target="../embeddings/oleObject8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7" Type="http://schemas.openxmlformats.org/officeDocument/2006/relationships/image" Target="../media/image10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0.emf"/><Relationship Id="rId5" Type="http://schemas.openxmlformats.org/officeDocument/2006/relationships/oleObject" Target="../embeddings/oleObject85.bin"/><Relationship Id="rId4" Type="http://schemas.openxmlformats.org/officeDocument/2006/relationships/image" Target="../media/image9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02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13" Type="http://schemas.openxmlformats.org/officeDocument/2006/relationships/oleObject" Target="../embeddings/oleObject92.bin"/><Relationship Id="rId18" Type="http://schemas.openxmlformats.org/officeDocument/2006/relationships/image" Target="../media/image110.emf"/><Relationship Id="rId26" Type="http://schemas.openxmlformats.org/officeDocument/2006/relationships/image" Target="../media/image114.emf"/><Relationship Id="rId3" Type="http://schemas.openxmlformats.org/officeDocument/2006/relationships/oleObject" Target="../embeddings/oleObject87.bin"/><Relationship Id="rId21" Type="http://schemas.openxmlformats.org/officeDocument/2006/relationships/oleObject" Target="../embeddings/oleObject96.bin"/><Relationship Id="rId7" Type="http://schemas.openxmlformats.org/officeDocument/2006/relationships/oleObject" Target="../embeddings/oleObject89.bin"/><Relationship Id="rId12" Type="http://schemas.openxmlformats.org/officeDocument/2006/relationships/image" Target="../media/image107.emf"/><Relationship Id="rId17" Type="http://schemas.openxmlformats.org/officeDocument/2006/relationships/oleObject" Target="../embeddings/oleObject94.bin"/><Relationship Id="rId25" Type="http://schemas.openxmlformats.org/officeDocument/2006/relationships/oleObject" Target="../embeddings/oleObject9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9.emf"/><Relationship Id="rId20" Type="http://schemas.openxmlformats.org/officeDocument/2006/relationships/image" Target="../media/image111.emf"/><Relationship Id="rId29" Type="http://schemas.openxmlformats.org/officeDocument/2006/relationships/oleObject" Target="../embeddings/oleObject100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4.emf"/><Relationship Id="rId11" Type="http://schemas.openxmlformats.org/officeDocument/2006/relationships/oleObject" Target="../embeddings/oleObject91.bin"/><Relationship Id="rId24" Type="http://schemas.openxmlformats.org/officeDocument/2006/relationships/image" Target="../media/image113.emf"/><Relationship Id="rId5" Type="http://schemas.openxmlformats.org/officeDocument/2006/relationships/oleObject" Target="../embeddings/oleObject88.bin"/><Relationship Id="rId15" Type="http://schemas.openxmlformats.org/officeDocument/2006/relationships/oleObject" Target="../embeddings/oleObject93.bin"/><Relationship Id="rId23" Type="http://schemas.openxmlformats.org/officeDocument/2006/relationships/oleObject" Target="../embeddings/oleObject97.bin"/><Relationship Id="rId28" Type="http://schemas.openxmlformats.org/officeDocument/2006/relationships/image" Target="../media/image115.emf"/><Relationship Id="rId10" Type="http://schemas.openxmlformats.org/officeDocument/2006/relationships/image" Target="../media/image106.emf"/><Relationship Id="rId19" Type="http://schemas.openxmlformats.org/officeDocument/2006/relationships/oleObject" Target="../embeddings/oleObject95.bin"/><Relationship Id="rId31" Type="http://schemas.openxmlformats.org/officeDocument/2006/relationships/image" Target="../media/image117.png"/><Relationship Id="rId4" Type="http://schemas.openxmlformats.org/officeDocument/2006/relationships/image" Target="../media/image103.emf"/><Relationship Id="rId9" Type="http://schemas.openxmlformats.org/officeDocument/2006/relationships/oleObject" Target="../embeddings/oleObject90.bin"/><Relationship Id="rId14" Type="http://schemas.openxmlformats.org/officeDocument/2006/relationships/image" Target="../media/image108.emf"/><Relationship Id="rId22" Type="http://schemas.openxmlformats.org/officeDocument/2006/relationships/image" Target="../media/image112.emf"/><Relationship Id="rId27" Type="http://schemas.openxmlformats.org/officeDocument/2006/relationships/oleObject" Target="../embeddings/oleObject99.bin"/><Relationship Id="rId30" Type="http://schemas.openxmlformats.org/officeDocument/2006/relationships/image" Target="../media/image11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1.emf"/><Relationship Id="rId4" Type="http://schemas.openxmlformats.org/officeDocument/2006/relationships/image" Target="../media/image18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3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13" Type="http://schemas.openxmlformats.org/officeDocument/2006/relationships/image" Target="../media/image120.wmf"/><Relationship Id="rId18" Type="http://schemas.openxmlformats.org/officeDocument/2006/relationships/oleObject" Target="../embeddings/oleObject105.bin"/><Relationship Id="rId26" Type="http://schemas.openxmlformats.org/officeDocument/2006/relationships/image" Target="../media/image124.wmf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106.bin"/><Relationship Id="rId7" Type="http://schemas.openxmlformats.org/officeDocument/2006/relationships/image" Target="../media/image118.wmf"/><Relationship Id="rId12" Type="http://schemas.openxmlformats.org/officeDocument/2006/relationships/oleObject" Target="../embeddings/oleObject103.bin"/><Relationship Id="rId17" Type="http://schemas.openxmlformats.org/officeDocument/2006/relationships/image" Target="../media/image131.png"/><Relationship Id="rId25" Type="http://schemas.openxmlformats.org/officeDocument/2006/relationships/oleObject" Target="../embeddings/oleObject107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21.wmf"/><Relationship Id="rId20" Type="http://schemas.openxmlformats.org/officeDocument/2006/relationships/image" Target="../media/image132.png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01.bin"/><Relationship Id="rId11" Type="http://schemas.openxmlformats.org/officeDocument/2006/relationships/image" Target="../media/image129.png"/><Relationship Id="rId24" Type="http://schemas.openxmlformats.org/officeDocument/2006/relationships/image" Target="../media/image134.png"/><Relationship Id="rId5" Type="http://schemas.openxmlformats.org/officeDocument/2006/relationships/image" Target="../media/image127.png"/><Relationship Id="rId15" Type="http://schemas.openxmlformats.org/officeDocument/2006/relationships/oleObject" Target="../embeddings/oleObject104.bin"/><Relationship Id="rId23" Type="http://schemas.openxmlformats.org/officeDocument/2006/relationships/image" Target="../media/image133.png"/><Relationship Id="rId28" Type="http://schemas.openxmlformats.org/officeDocument/2006/relationships/image" Target="../media/image125.wmf"/><Relationship Id="rId10" Type="http://schemas.openxmlformats.org/officeDocument/2006/relationships/image" Target="../media/image119.wmf"/><Relationship Id="rId19" Type="http://schemas.openxmlformats.org/officeDocument/2006/relationships/image" Target="../media/image122.wmf"/><Relationship Id="rId4" Type="http://schemas.openxmlformats.org/officeDocument/2006/relationships/image" Target="../media/image126.png"/><Relationship Id="rId9" Type="http://schemas.openxmlformats.org/officeDocument/2006/relationships/oleObject" Target="../embeddings/oleObject102.bin"/><Relationship Id="rId14" Type="http://schemas.openxmlformats.org/officeDocument/2006/relationships/image" Target="../media/image130.png"/><Relationship Id="rId22" Type="http://schemas.openxmlformats.org/officeDocument/2006/relationships/image" Target="../media/image123.wmf"/><Relationship Id="rId27" Type="http://schemas.openxmlformats.org/officeDocument/2006/relationships/oleObject" Target="../embeddings/oleObject10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emf"/><Relationship Id="rId4" Type="http://schemas.openxmlformats.org/officeDocument/2006/relationships/customXml" Target="../ink/ink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0.wmf"/><Relationship Id="rId18" Type="http://schemas.openxmlformats.org/officeDocument/2006/relationships/oleObject" Target="../embeddings/oleObject22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1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11" Type="http://schemas.openxmlformats.org/officeDocument/2006/relationships/image" Target="../media/image29.wmf"/><Relationship Id="rId5" Type="http://schemas.openxmlformats.org/officeDocument/2006/relationships/oleObject" Target="../embeddings/oleObject16.bin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33.wmf"/><Relationship Id="rId4" Type="http://schemas.openxmlformats.org/officeDocument/2006/relationships/image" Target="../media/image26.wmf"/><Relationship Id="rId9" Type="http://schemas.openxmlformats.org/officeDocument/2006/relationships/image" Target="../media/image34.png"/><Relationship Id="rId14" Type="http://schemas.openxmlformats.org/officeDocument/2006/relationships/oleObject" Target="../embeddings/oleObject2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41.wmf"/><Relationship Id="rId18" Type="http://schemas.openxmlformats.org/officeDocument/2006/relationships/oleObject" Target="../embeddings/oleObject32.bin"/><Relationship Id="rId3" Type="http://schemas.openxmlformats.org/officeDocument/2006/relationships/oleObject" Target="../embeddings/oleObject25.bin"/><Relationship Id="rId7" Type="http://schemas.openxmlformats.org/officeDocument/2006/relationships/image" Target="../media/image45.png"/><Relationship Id="rId12" Type="http://schemas.openxmlformats.org/officeDocument/2006/relationships/oleObject" Target="../embeddings/oleObject29.bin"/><Relationship Id="rId17" Type="http://schemas.openxmlformats.org/officeDocument/2006/relationships/image" Target="../media/image4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1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emf"/><Relationship Id="rId11" Type="http://schemas.openxmlformats.org/officeDocument/2006/relationships/image" Target="../media/image40.wmf"/><Relationship Id="rId5" Type="http://schemas.openxmlformats.org/officeDocument/2006/relationships/oleObject" Target="../embeddings/oleObject26.bin"/><Relationship Id="rId15" Type="http://schemas.openxmlformats.org/officeDocument/2006/relationships/image" Target="../media/image42.wmf"/><Relationship Id="rId10" Type="http://schemas.openxmlformats.org/officeDocument/2006/relationships/oleObject" Target="../embeddings/oleObject28.bin"/><Relationship Id="rId19" Type="http://schemas.openxmlformats.org/officeDocument/2006/relationships/image" Target="../media/image44.wmf"/><Relationship Id="rId4" Type="http://schemas.openxmlformats.org/officeDocument/2006/relationships/image" Target="../media/image37.wmf"/><Relationship Id="rId9" Type="http://schemas.openxmlformats.org/officeDocument/2006/relationships/image" Target="../media/image39.wmf"/><Relationship Id="rId14" Type="http://schemas.openxmlformats.org/officeDocument/2006/relationships/oleObject" Target="../embeddings/oleObject3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4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9.e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e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1">
            <a:extLst>
              <a:ext uri="{FF2B5EF4-FFF2-40B4-BE49-F238E27FC236}">
                <a16:creationId xmlns:a16="http://schemas.microsoft.com/office/drawing/2014/main" id="{A4FA8F2F-D25F-4EC8-BB49-81B47D4DF88D}"/>
              </a:ext>
            </a:extLst>
          </p:cNvPr>
          <p:cNvSpPr/>
          <p:nvPr/>
        </p:nvSpPr>
        <p:spPr>
          <a:xfrm>
            <a:off x="1393889" y="74101"/>
            <a:ext cx="1428750" cy="523875"/>
          </a:xfrm>
          <a:prstGeom prst="rect">
            <a:avLst/>
          </a:prstGeom>
          <a:solidFill>
            <a:srgbClr val="2D2DB9"/>
          </a:solidFill>
          <a:ln w="38100">
            <a:solidFill>
              <a:schemeClr val="bg1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_GB2312" pitchFamily="49" charset="-122"/>
                <a:ea typeface="宋体" charset="-122"/>
                <a:cs typeface="+mn-cs"/>
              </a:rPr>
              <a:t>时域</a:t>
            </a:r>
            <a:endParaRPr kumimoji="1" lang="en-US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宋体" charset="-122"/>
              <a:cs typeface="+mn-cs"/>
            </a:endParaRPr>
          </a:p>
        </p:txBody>
      </p:sp>
      <p:sp>
        <p:nvSpPr>
          <p:cNvPr id="6" name="矩形 12">
            <a:extLst>
              <a:ext uri="{FF2B5EF4-FFF2-40B4-BE49-F238E27FC236}">
                <a16:creationId xmlns:a16="http://schemas.microsoft.com/office/drawing/2014/main" id="{12A7A56B-E322-4377-8D53-7583F17DBFFD}"/>
              </a:ext>
            </a:extLst>
          </p:cNvPr>
          <p:cNvSpPr/>
          <p:nvPr/>
        </p:nvSpPr>
        <p:spPr>
          <a:xfrm>
            <a:off x="9041777" y="95183"/>
            <a:ext cx="1500188" cy="523875"/>
          </a:xfrm>
          <a:prstGeom prst="rect">
            <a:avLst/>
          </a:prstGeom>
          <a:solidFill>
            <a:srgbClr val="2D2DB9"/>
          </a:solidFill>
          <a:ln w="38100">
            <a:solidFill>
              <a:schemeClr val="bg1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_GB2312" pitchFamily="49" charset="-122"/>
                <a:ea typeface="宋体" charset="-122"/>
                <a:cs typeface="+mn-cs"/>
              </a:rPr>
              <a:t>复数域</a:t>
            </a:r>
            <a:endParaRPr kumimoji="1" lang="en-US" alt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宋体" charset="-122"/>
              <a:cs typeface="+mn-cs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E476424-00DE-4488-8FAD-D44D0737F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320" y="744751"/>
            <a:ext cx="1122257" cy="154794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CE3F3989-3C86-4D7C-BA34-97AA8E780A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83" y="619570"/>
            <a:ext cx="1170242" cy="154794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C53622B2-0B94-434D-9B77-50727528CE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543" y="1210713"/>
            <a:ext cx="2209800" cy="638175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B222DD2B-368A-423B-8806-99BB7368DDA0}"/>
              </a:ext>
            </a:extLst>
          </p:cNvPr>
          <p:cNvSpPr txBox="1"/>
          <p:nvPr/>
        </p:nvSpPr>
        <p:spPr>
          <a:xfrm>
            <a:off x="11310027" y="1435920"/>
            <a:ext cx="88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同相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电阻性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F767F226-6556-4F92-9958-9C8FD0D724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767" y="2781028"/>
            <a:ext cx="2389745" cy="84620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4B585A3E-85F9-46EB-9549-AA96D5C8B3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80" y="2355295"/>
            <a:ext cx="1239061" cy="1488088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:a16="http://schemas.microsoft.com/office/drawing/2014/main" id="{E97D90DF-8B0B-4A81-9411-2D288A7A85C9}"/>
              </a:ext>
            </a:extLst>
          </p:cNvPr>
          <p:cNvGrpSpPr/>
          <p:nvPr/>
        </p:nvGrpSpPr>
        <p:grpSpPr>
          <a:xfrm>
            <a:off x="7218633" y="2510889"/>
            <a:ext cx="1530952" cy="1332494"/>
            <a:chOff x="8427307" y="2323104"/>
            <a:chExt cx="1530952" cy="1332494"/>
          </a:xfrm>
        </p:grpSpPr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F542DE19-9331-418D-A0CB-24F95998D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7307" y="2323104"/>
              <a:ext cx="1530951" cy="1332494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122899E0-2027-4BE2-8C83-4A6364F2C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4385" y="2702234"/>
              <a:ext cx="523874" cy="549429"/>
            </a:xfrm>
            <a:prstGeom prst="rect">
              <a:avLst/>
            </a:prstGeom>
          </p:spPr>
        </p:pic>
      </p:grpSp>
      <p:graphicFrame>
        <p:nvGraphicFramePr>
          <p:cNvPr id="31" name="Object 7">
            <a:extLst>
              <a:ext uri="{FF2B5EF4-FFF2-40B4-BE49-F238E27FC236}">
                <a16:creationId xmlns:a16="http://schemas.microsoft.com/office/drawing/2014/main" id="{EBF93BEB-ECBF-490D-A481-CF5196EF53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71864" y="4579909"/>
          <a:ext cx="1495506" cy="651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8" name="Equation" r:id="rId10" imgW="698400" imgH="304560" progId="Equation.DSMT4">
                  <p:embed/>
                </p:oleObj>
              </mc:Choice>
              <mc:Fallback>
                <p:oleObj name="Equation" r:id="rId10" imgW="698400" imgH="304560" progId="Equation.DSMT4">
                  <p:embed/>
                  <p:pic>
                    <p:nvPicPr>
                      <p:cNvPr id="31" name="Object 7">
                        <a:extLst>
                          <a:ext uri="{FF2B5EF4-FFF2-40B4-BE49-F238E27FC236}">
                            <a16:creationId xmlns:a16="http://schemas.microsoft.com/office/drawing/2014/main" id="{EBF93BEB-ECBF-490D-A481-CF5196EF53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71864" y="4579909"/>
                        <a:ext cx="1495506" cy="6512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8">
            <a:extLst>
              <a:ext uri="{FF2B5EF4-FFF2-40B4-BE49-F238E27FC236}">
                <a16:creationId xmlns:a16="http://schemas.microsoft.com/office/drawing/2014/main" id="{B7D44E86-3B78-46C4-B142-E601BCA24E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04600" y="2533726"/>
          <a:ext cx="1319083" cy="715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9" name="Equation" r:id="rId12" imgW="736560" imgH="431640" progId="Equation.DSMT4">
                  <p:embed/>
                </p:oleObj>
              </mc:Choice>
              <mc:Fallback>
                <p:oleObj name="Equation" r:id="rId12" imgW="736560" imgH="431640" progId="Equation.DSMT4">
                  <p:embed/>
                  <p:pic>
                    <p:nvPicPr>
                      <p:cNvPr id="32" name="Object 8">
                        <a:extLst>
                          <a:ext uri="{FF2B5EF4-FFF2-40B4-BE49-F238E27FC236}">
                            <a16:creationId xmlns:a16="http://schemas.microsoft.com/office/drawing/2014/main" id="{B7D44E86-3B78-46C4-B142-E601BCA24E4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4600" y="2533726"/>
                        <a:ext cx="1319083" cy="7154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9">
            <a:extLst>
              <a:ext uri="{FF2B5EF4-FFF2-40B4-BE49-F238E27FC236}">
                <a16:creationId xmlns:a16="http://schemas.microsoft.com/office/drawing/2014/main" id="{34DEEF9F-4F37-4618-95E0-FA361DAEEC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34818" y="964283"/>
          <a:ext cx="1414257" cy="45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0" name="Equation" r:id="rId14" imgW="507960" imgH="203040" progId="Equation.DSMT4">
                  <p:embed/>
                </p:oleObj>
              </mc:Choice>
              <mc:Fallback>
                <p:oleObj name="Equation" r:id="rId14" imgW="507960" imgH="203040" progId="Equation.DSMT4">
                  <p:embed/>
                  <p:pic>
                    <p:nvPicPr>
                      <p:cNvPr id="33" name="Object 9">
                        <a:extLst>
                          <a:ext uri="{FF2B5EF4-FFF2-40B4-BE49-F238E27FC236}">
                            <a16:creationId xmlns:a16="http://schemas.microsoft.com/office/drawing/2014/main" id="{34DEEF9F-4F37-4618-95E0-FA361DAEEC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4818" y="964283"/>
                        <a:ext cx="1414257" cy="45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1">
            <a:extLst>
              <a:ext uri="{FF2B5EF4-FFF2-40B4-BE49-F238E27FC236}">
                <a16:creationId xmlns:a16="http://schemas.microsoft.com/office/drawing/2014/main" id="{8B711A4B-5082-4531-9974-28EAE163DC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28271" y="3529393"/>
          <a:ext cx="279082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1" name="Equation" r:id="rId16" imgW="1244520" imgH="241200" progId="Equation.DSMT4">
                  <p:embed/>
                </p:oleObj>
              </mc:Choice>
              <mc:Fallback>
                <p:oleObj name="Equation" r:id="rId16" imgW="1244520" imgH="241200" progId="Equation.DSMT4">
                  <p:embed/>
                  <p:pic>
                    <p:nvPicPr>
                      <p:cNvPr id="34" name="Object 1">
                        <a:extLst>
                          <a:ext uri="{FF2B5EF4-FFF2-40B4-BE49-F238E27FC236}">
                            <a16:creationId xmlns:a16="http://schemas.microsoft.com/office/drawing/2014/main" id="{8B711A4B-5082-4531-9974-28EAE163DC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28271" y="3529393"/>
                        <a:ext cx="2790825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1">
            <a:extLst>
              <a:ext uri="{FF2B5EF4-FFF2-40B4-BE49-F238E27FC236}">
                <a16:creationId xmlns:a16="http://schemas.microsoft.com/office/drawing/2014/main" id="{F3F96E7F-DA9F-4BCF-9321-4BA6776B03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23496" y="1529801"/>
          <a:ext cx="19367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2" name="Equation" r:id="rId18" imgW="863280" imgH="228600" progId="Equation.DSMT4">
                  <p:embed/>
                </p:oleObj>
              </mc:Choice>
              <mc:Fallback>
                <p:oleObj name="Equation" r:id="rId18" imgW="863280" imgH="228600" progId="Equation.DSMT4">
                  <p:embed/>
                  <p:pic>
                    <p:nvPicPr>
                      <p:cNvPr id="35" name="Object 1">
                        <a:extLst>
                          <a:ext uri="{FF2B5EF4-FFF2-40B4-BE49-F238E27FC236}">
                            <a16:creationId xmlns:a16="http://schemas.microsoft.com/office/drawing/2014/main" id="{F3F96E7F-DA9F-4BCF-9321-4BA6776B03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23496" y="1529801"/>
                        <a:ext cx="193675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2B69DEC4-C97B-4340-B69F-3131A55BC384}"/>
              </a:ext>
            </a:extLst>
          </p:cNvPr>
          <p:cNvSpPr txBox="1"/>
          <p:nvPr/>
        </p:nvSpPr>
        <p:spPr>
          <a:xfrm>
            <a:off x="11439848" y="358478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容性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E5F62B7A-97B0-4802-9DEC-4927A74A774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51" y="4519655"/>
            <a:ext cx="1427449" cy="160418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A22B5A27-0FD0-45A0-8BC2-D361E7BD42E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39" y="4831761"/>
            <a:ext cx="2304531" cy="945023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:a16="http://schemas.microsoft.com/office/drawing/2014/main" id="{1E5E9AFF-0136-471E-AED7-E87DF5F73DD7}"/>
              </a:ext>
            </a:extLst>
          </p:cNvPr>
          <p:cNvGrpSpPr/>
          <p:nvPr/>
        </p:nvGrpSpPr>
        <p:grpSpPr>
          <a:xfrm>
            <a:off x="7108050" y="4565310"/>
            <a:ext cx="1399933" cy="1417681"/>
            <a:chOff x="7108050" y="4565310"/>
            <a:chExt cx="1399933" cy="1417681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9CB43BE9-8725-4AFD-8530-1E66290B7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8050" y="4565310"/>
              <a:ext cx="1161348" cy="1417681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B955D846-0E04-458A-9D94-C04988A25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4108" y="5181612"/>
              <a:ext cx="523875" cy="357188"/>
            </a:xfrm>
            <a:prstGeom prst="rect">
              <a:avLst/>
            </a:prstGeom>
          </p:spPr>
        </p:pic>
      </p:grpSp>
      <p:graphicFrame>
        <p:nvGraphicFramePr>
          <p:cNvPr id="47" name="Object 1">
            <a:extLst>
              <a:ext uri="{FF2B5EF4-FFF2-40B4-BE49-F238E27FC236}">
                <a16:creationId xmlns:a16="http://schemas.microsoft.com/office/drawing/2014/main" id="{574B84AB-FB22-443D-8A50-1C52938027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71864" y="5419710"/>
          <a:ext cx="25908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3" name="Equation" r:id="rId24" imgW="1155600" imgH="241200" progId="Equation.DSMT4">
                  <p:embed/>
                </p:oleObj>
              </mc:Choice>
              <mc:Fallback>
                <p:oleObj name="Equation" r:id="rId24" imgW="1155600" imgH="241200" progId="Equation.DSMT4">
                  <p:embed/>
                  <p:pic>
                    <p:nvPicPr>
                      <p:cNvPr id="47" name="Object 1">
                        <a:extLst>
                          <a:ext uri="{FF2B5EF4-FFF2-40B4-BE49-F238E27FC236}">
                            <a16:creationId xmlns:a16="http://schemas.microsoft.com/office/drawing/2014/main" id="{574B84AB-FB22-443D-8A50-1C52938027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71864" y="5419710"/>
                        <a:ext cx="2590800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文本框 47">
            <a:extLst>
              <a:ext uri="{FF2B5EF4-FFF2-40B4-BE49-F238E27FC236}">
                <a16:creationId xmlns:a16="http://schemas.microsoft.com/office/drawing/2014/main" id="{8433FC6B-33D1-4F89-8CEA-B554EAB02860}"/>
              </a:ext>
            </a:extLst>
          </p:cNvPr>
          <p:cNvSpPr txBox="1"/>
          <p:nvPr/>
        </p:nvSpPr>
        <p:spPr>
          <a:xfrm>
            <a:off x="11415593" y="546712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感性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3A0EEEC9-D842-43F8-A5C5-9D06F86E98B4}"/>
              </a:ext>
            </a:extLst>
          </p:cNvPr>
          <p:cNvSpPr txBox="1"/>
          <p:nvPr/>
        </p:nvSpPr>
        <p:spPr>
          <a:xfrm>
            <a:off x="3541435" y="6446592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根据相位，判断课后作业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8-10</a:t>
            </a: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元件性质</a:t>
            </a:r>
          </a:p>
        </p:txBody>
      </p: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435A0BA6-76E5-4D72-8278-A616DEA707EE}"/>
              </a:ext>
            </a:extLst>
          </p:cNvPr>
          <p:cNvCxnSpPr/>
          <p:nvPr/>
        </p:nvCxnSpPr>
        <p:spPr>
          <a:xfrm>
            <a:off x="123568" y="2292691"/>
            <a:ext cx="12023124" cy="0"/>
          </a:xfrm>
          <a:prstGeom prst="line">
            <a:avLst/>
          </a:prstGeom>
          <a:ln w="76200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BE838859-F84C-4164-8DFF-F203D1F7786D}"/>
              </a:ext>
            </a:extLst>
          </p:cNvPr>
          <p:cNvCxnSpPr/>
          <p:nvPr/>
        </p:nvCxnSpPr>
        <p:spPr>
          <a:xfrm>
            <a:off x="42006" y="4296377"/>
            <a:ext cx="12023124" cy="0"/>
          </a:xfrm>
          <a:prstGeom prst="line">
            <a:avLst/>
          </a:prstGeom>
          <a:ln w="76200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1F080BCC-798C-44E2-8C1E-DB928E092377}"/>
              </a:ext>
            </a:extLst>
          </p:cNvPr>
          <p:cNvCxnSpPr/>
          <p:nvPr/>
        </p:nvCxnSpPr>
        <p:spPr>
          <a:xfrm>
            <a:off x="0" y="6300062"/>
            <a:ext cx="12023124" cy="0"/>
          </a:xfrm>
          <a:prstGeom prst="line">
            <a:avLst/>
          </a:prstGeom>
          <a:ln w="76200" cmpd="thickThin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DC480DCC-9E48-4348-935B-29F0517748DD}"/>
              </a:ext>
            </a:extLst>
          </p:cNvPr>
          <p:cNvSpPr txBox="1"/>
          <p:nvPr/>
        </p:nvSpPr>
        <p:spPr>
          <a:xfrm>
            <a:off x="4432443" y="0"/>
            <a:ext cx="3158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RLC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元件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VCR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关系</a:t>
            </a:r>
          </a:p>
        </p:txBody>
      </p:sp>
    </p:spTree>
    <p:extLst>
      <p:ext uri="{BB962C8B-B14F-4D97-AF65-F5344CB8AC3E}">
        <p14:creationId xmlns:p14="http://schemas.microsoft.com/office/powerpoint/2010/main" val="103619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37" grpId="0"/>
      <p:bldP spid="48" grpId="0"/>
      <p:bldP spid="4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>
            <a:extLst>
              <a:ext uri="{FF2B5EF4-FFF2-40B4-BE49-F238E27FC236}">
                <a16:creationId xmlns:a16="http://schemas.microsoft.com/office/drawing/2014/main" id="{122E2D38-6DB8-497C-BB87-11781C4DD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762001"/>
            <a:ext cx="4114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同理，</a:t>
            </a:r>
            <a:r>
              <a:rPr kumimoji="1" lang="zh-CN" altLang="en-US" sz="3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Symbol" panose="05050102010706020507" pitchFamily="18" charset="2"/>
              </a:rPr>
              <a:t>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=2rad/s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时的相量模型如图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(b)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所示，求得等效阻抗为 </a:t>
            </a:r>
          </a:p>
        </p:txBody>
      </p:sp>
      <p:graphicFrame>
        <p:nvGraphicFramePr>
          <p:cNvPr id="71683" name="Object 3">
            <a:extLst>
              <a:ext uri="{FF2B5EF4-FFF2-40B4-BE49-F238E27FC236}">
                <a16:creationId xmlns:a16="http://schemas.microsoft.com/office/drawing/2014/main" id="{68756ECC-B650-4D9A-9F20-6992AD2417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51101" y="3289301"/>
          <a:ext cx="6907213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1" name="公式" r:id="rId4" imgW="3143212" imgH="323918" progId="Equation.3">
                  <p:embed/>
                </p:oleObj>
              </mc:Choice>
              <mc:Fallback>
                <p:oleObj name="公式" r:id="rId4" imgW="3143212" imgH="323918" progId="Equation.3">
                  <p:embed/>
                  <p:pic>
                    <p:nvPicPr>
                      <p:cNvPr id="71683" name="Object 3">
                        <a:extLst>
                          <a:ext uri="{FF2B5EF4-FFF2-40B4-BE49-F238E27FC236}">
                            <a16:creationId xmlns:a16="http://schemas.microsoft.com/office/drawing/2014/main" id="{68756ECC-B650-4D9A-9F20-6992AD2417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1" y="3289301"/>
                        <a:ext cx="6907213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4" name="Text Box 4">
            <a:extLst>
              <a:ext uri="{FF2B5EF4-FFF2-40B4-BE49-F238E27FC236}">
                <a16:creationId xmlns:a16="http://schemas.microsoft.com/office/drawing/2014/main" id="{A69BC535-D7B6-47D2-A7EF-9B0306392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5035550"/>
            <a:ext cx="7620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等效电路如图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(e)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，相应的时域等效电路为一个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0.5Ω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的电阻与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1/3F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电容的串联。 </a:t>
            </a:r>
          </a:p>
        </p:txBody>
      </p:sp>
      <p:graphicFrame>
        <p:nvGraphicFramePr>
          <p:cNvPr id="71685" name="Object 5">
            <a:extLst>
              <a:ext uri="{FF2B5EF4-FFF2-40B4-BE49-F238E27FC236}">
                <a16:creationId xmlns:a16="http://schemas.microsoft.com/office/drawing/2014/main" id="{97206BA4-7B44-4353-93D7-33FB6A44EDD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56363" y="1125539"/>
          <a:ext cx="2087562" cy="167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2" name="Image" r:id="rId6" imgW="2789398" imgH="1094420" progId="Photoshop.Image.5">
                  <p:embed/>
                </p:oleObj>
              </mc:Choice>
              <mc:Fallback>
                <p:oleObj name="Image" r:id="rId6" imgW="2789398" imgH="1094420" progId="Photoshop.Image.5">
                  <p:embed/>
                  <p:pic>
                    <p:nvPicPr>
                      <p:cNvPr id="71685" name="Object 5">
                        <a:extLst>
                          <a:ext uri="{FF2B5EF4-FFF2-40B4-BE49-F238E27FC236}">
                            <a16:creationId xmlns:a16="http://schemas.microsoft.com/office/drawing/2014/main" id="{97206BA4-7B44-4353-93D7-33FB6A44ED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44090"/>
                      <a:stretch>
                        <a:fillRect/>
                      </a:stretch>
                    </p:blipFill>
                    <p:spPr bwMode="auto">
                      <a:xfrm>
                        <a:off x="6456363" y="1125539"/>
                        <a:ext cx="2087562" cy="167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78148538-FA30-41A7-A22F-4BFCCF32BF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97225" y="4246564"/>
          <a:ext cx="121285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3" name="Equation" r:id="rId8" imgW="622030" imgH="406224" progId="Equation.DSMT4">
                  <p:embed/>
                </p:oleObj>
              </mc:Choice>
              <mc:Fallback>
                <p:oleObj name="Equation" r:id="rId8" imgW="622030" imgH="406224" progId="Equation.DSMT4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78148538-FA30-41A7-A22F-4BFCCF32BF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7225" y="4246564"/>
                        <a:ext cx="1212850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A500AE90-EEB8-487E-93C1-3F01B710EBF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18114" y="4437063"/>
          <a:ext cx="16033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4" name="Equation" r:id="rId10" imgW="660113" imgH="177723" progId="Equation.DSMT4">
                  <p:embed/>
                </p:oleObj>
              </mc:Choice>
              <mc:Fallback>
                <p:oleObj name="Equation" r:id="rId10" imgW="660113" imgH="177723" progId="Equation.DSMT4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A500AE90-EEB8-487E-93C1-3F01B710EB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8114" y="4437063"/>
                        <a:ext cx="1603375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组合 5">
            <a:extLst>
              <a:ext uri="{FF2B5EF4-FFF2-40B4-BE49-F238E27FC236}">
                <a16:creationId xmlns:a16="http://schemas.microsoft.com/office/drawing/2014/main" id="{9C20F6CB-F1FD-422F-B6FB-6F10C63C93CC}"/>
              </a:ext>
            </a:extLst>
          </p:cNvPr>
          <p:cNvGrpSpPr>
            <a:grpSpLocks/>
          </p:cNvGrpSpPr>
          <p:nvPr/>
        </p:nvGrpSpPr>
        <p:grpSpPr bwMode="auto">
          <a:xfrm>
            <a:off x="9048751" y="4826001"/>
            <a:ext cx="1368425" cy="1350963"/>
            <a:chOff x="7524328" y="4826496"/>
            <a:chExt cx="1368152" cy="1350268"/>
          </a:xfrm>
        </p:grpSpPr>
        <p:pic>
          <p:nvPicPr>
            <p:cNvPr id="72714" name="Picture 8" descr="C:\Users\quke\Desktop\图片3.png">
              <a:extLst>
                <a:ext uri="{FF2B5EF4-FFF2-40B4-BE49-F238E27FC236}">
                  <a16:creationId xmlns:a16="http://schemas.microsoft.com/office/drawing/2014/main" id="{4DA4F097-B969-46FA-A177-9BFF3FABCE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644" b="19148"/>
            <a:stretch>
              <a:fillRect/>
            </a:stretch>
          </p:blipFill>
          <p:spPr bwMode="auto">
            <a:xfrm>
              <a:off x="7524328" y="4826496"/>
              <a:ext cx="1358577" cy="135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715" name="矩形 3">
              <a:extLst>
                <a:ext uri="{FF2B5EF4-FFF2-40B4-BE49-F238E27FC236}">
                  <a16:creationId xmlns:a16="http://schemas.microsoft.com/office/drawing/2014/main" id="{A1661749-2F91-4832-BD5C-E4646B83B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5991" y="5501630"/>
              <a:ext cx="566489" cy="231626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1/3F</a:t>
              </a:r>
              <a:endPara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716" name="矩形 4">
              <a:extLst>
                <a:ext uri="{FF2B5EF4-FFF2-40B4-BE49-F238E27FC236}">
                  <a16:creationId xmlns:a16="http://schemas.microsoft.com/office/drawing/2014/main" id="{D000D2FC-27AC-469D-A0CF-3728C8BAB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378" y="5301208"/>
              <a:ext cx="216024" cy="316235"/>
            </a:xfrm>
            <a:prstGeom prst="rect">
              <a:avLst/>
            </a:prstGeom>
            <a:solidFill>
              <a:schemeClr val="bg1"/>
            </a:solidFill>
            <a:ln w="38100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8B8F432E-9211-492A-ABE8-02A3D86A3C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88389" y="1125539"/>
          <a:ext cx="1717675" cy="167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45" name="Image" r:id="rId13" imgW="2789398" imgH="1094420" progId="Photoshop.Image.5">
                  <p:embed/>
                </p:oleObj>
              </mc:Choice>
              <mc:Fallback>
                <p:oleObj name="Image" r:id="rId13" imgW="2789398" imgH="1094420" progId="Photoshop.Image.5">
                  <p:embed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8B8F432E-9211-492A-ABE8-02A3D86A3C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3996"/>
                      <a:stretch>
                        <a:fillRect/>
                      </a:stretch>
                    </p:blipFill>
                    <p:spPr bwMode="auto">
                      <a:xfrm>
                        <a:off x="8688389" y="1125539"/>
                        <a:ext cx="1717675" cy="167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733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 autoUpdateAnimBg="0"/>
      <p:bldP spid="7168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>
            <a:extLst>
              <a:ext uri="{FF2B5EF4-FFF2-40B4-BE49-F238E27FC236}">
                <a16:creationId xmlns:a16="http://schemas.microsoft.com/office/drawing/2014/main" id="{3D549C3F-C7C3-430A-9F34-F3A0FFF35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425451"/>
            <a:ext cx="838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例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2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试求等效阻抗和相应的等效电路。 </a:t>
            </a:r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0C419189-CAC4-4895-8FAD-879B44B9C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29718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解：相量模型如图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(b)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。设在端口加电流源，用相量形式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KVL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方程求电压相量 </a:t>
            </a:r>
          </a:p>
        </p:txBody>
      </p:sp>
      <p:graphicFrame>
        <p:nvGraphicFramePr>
          <p:cNvPr id="72709" name="Object 5">
            <a:extLst>
              <a:ext uri="{FF2B5EF4-FFF2-40B4-BE49-F238E27FC236}">
                <a16:creationId xmlns:a16="http://schemas.microsoft.com/office/drawing/2014/main" id="{87CAA3E8-4876-49E7-8E7F-4730165931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370184"/>
              </p:ext>
            </p:extLst>
          </p:nvPr>
        </p:nvGraphicFramePr>
        <p:xfrm>
          <a:off x="3438431" y="4066356"/>
          <a:ext cx="499268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1" name="Equation" r:id="rId4" imgW="1803240" imgH="241200" progId="Equation.DSMT4">
                  <p:embed/>
                </p:oleObj>
              </mc:Choice>
              <mc:Fallback>
                <p:oleObj name="Equation" r:id="rId4" imgW="1803240" imgH="241200" progId="Equation.DSMT4">
                  <p:embed/>
                  <p:pic>
                    <p:nvPicPr>
                      <p:cNvPr id="72709" name="Object 5">
                        <a:extLst>
                          <a:ext uri="{FF2B5EF4-FFF2-40B4-BE49-F238E27FC236}">
                            <a16:creationId xmlns:a16="http://schemas.microsoft.com/office/drawing/2014/main" id="{87CAA3E8-4876-49E7-8E7F-4730165931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8431" y="4066356"/>
                        <a:ext cx="499268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0" name="Text Box 6">
            <a:extLst>
              <a:ext uri="{FF2B5EF4-FFF2-40B4-BE49-F238E27FC236}">
                <a16:creationId xmlns:a16="http://schemas.microsoft.com/office/drawing/2014/main" id="{A6415158-081B-4556-9C14-77CEA0FB0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4309" y="5244305"/>
            <a:ext cx="327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等效阻抗为 </a:t>
            </a:r>
          </a:p>
        </p:txBody>
      </p:sp>
      <p:graphicFrame>
        <p:nvGraphicFramePr>
          <p:cNvPr id="72711" name="Object 7">
            <a:extLst>
              <a:ext uri="{FF2B5EF4-FFF2-40B4-BE49-F238E27FC236}">
                <a16:creationId xmlns:a16="http://schemas.microsoft.com/office/drawing/2014/main" id="{5188C9C2-11B5-453B-9FC5-D39E9E6BB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1317005"/>
              </p:ext>
            </p:extLst>
          </p:nvPr>
        </p:nvGraphicFramePr>
        <p:xfrm>
          <a:off x="6248400" y="5110161"/>
          <a:ext cx="2565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2" name="Equation" r:id="rId6" imgW="1000029" imgH="323918" progId="Equation.DSMT4">
                  <p:embed/>
                </p:oleObj>
              </mc:Choice>
              <mc:Fallback>
                <p:oleObj name="Equation" r:id="rId6" imgW="1000029" imgH="323918" progId="Equation.DSMT4">
                  <p:embed/>
                  <p:pic>
                    <p:nvPicPr>
                      <p:cNvPr id="72711" name="Object 7">
                        <a:extLst>
                          <a:ext uri="{FF2B5EF4-FFF2-40B4-BE49-F238E27FC236}">
                            <a16:creationId xmlns:a16="http://schemas.microsoft.com/office/drawing/2014/main" id="{5188C9C2-11B5-453B-9FC5-D39E9E6BB9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5110161"/>
                        <a:ext cx="25654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712" name="Text Box 8">
            <a:extLst>
              <a:ext uri="{FF2B5EF4-FFF2-40B4-BE49-F238E27FC236}">
                <a16:creationId xmlns:a16="http://schemas.microsoft.com/office/drawing/2014/main" id="{EBD78B12-6C0A-410F-94C5-FE1626278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911851"/>
            <a:ext cx="6629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其等效电路如图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(c)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所示。 </a:t>
            </a:r>
          </a:p>
        </p:txBody>
      </p:sp>
      <p:pic>
        <p:nvPicPr>
          <p:cNvPr id="74760" name="Picture 12" descr="C:\Users\quke\Desktop\图片1.png">
            <a:extLst>
              <a:ext uri="{FF2B5EF4-FFF2-40B4-BE49-F238E27FC236}">
                <a16:creationId xmlns:a16="http://schemas.microsoft.com/office/drawing/2014/main" id="{649247DE-E88F-40E2-9FD0-F20273878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271"/>
          <a:stretch>
            <a:fillRect/>
          </a:stretch>
        </p:blipFill>
        <p:spPr bwMode="auto">
          <a:xfrm>
            <a:off x="2351088" y="1116013"/>
            <a:ext cx="2906712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5" name="Picture 13" descr="C:\Users\quke\Desktop\图片1.png">
            <a:extLst>
              <a:ext uri="{FF2B5EF4-FFF2-40B4-BE49-F238E27FC236}">
                <a16:creationId xmlns:a16="http://schemas.microsoft.com/office/drawing/2014/main" id="{B60BCF65-2ED5-4AAD-B7A1-7E4DF4428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6" r="21678"/>
          <a:stretch>
            <a:fillRect/>
          </a:stretch>
        </p:blipFill>
        <p:spPr bwMode="auto">
          <a:xfrm>
            <a:off x="5448300" y="1117601"/>
            <a:ext cx="2654300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6" name="Picture 14" descr="C:\Users\quke\Desktop\图片1.png">
            <a:extLst>
              <a:ext uri="{FF2B5EF4-FFF2-40B4-BE49-F238E27FC236}">
                <a16:creationId xmlns:a16="http://schemas.microsoft.com/office/drawing/2014/main" id="{33BD27C9-2738-4070-88C3-BFA49B0B8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36"/>
          <a:stretch>
            <a:fillRect/>
          </a:stretch>
        </p:blipFill>
        <p:spPr bwMode="auto">
          <a:xfrm>
            <a:off x="8710614" y="1119188"/>
            <a:ext cx="1533525" cy="185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5">
            <a:extLst>
              <a:ext uri="{FF2B5EF4-FFF2-40B4-BE49-F238E27FC236}">
                <a16:creationId xmlns:a16="http://schemas.microsoft.com/office/drawing/2014/main" id="{4199C97A-0BF5-495E-8868-CB7C7F3E42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435922"/>
              </p:ext>
            </p:extLst>
          </p:nvPr>
        </p:nvGraphicFramePr>
        <p:xfrm>
          <a:off x="3438431" y="4588259"/>
          <a:ext cx="29178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73" name="Equation" r:id="rId9" imgW="1054080" imgH="241200" progId="Equation.DSMT4">
                  <p:embed/>
                </p:oleObj>
              </mc:Choice>
              <mc:Fallback>
                <p:oleObj name="Equation" r:id="rId9" imgW="1054080" imgH="241200" progId="Equation.DSMT4">
                  <p:embed/>
                  <p:pic>
                    <p:nvPicPr>
                      <p:cNvPr id="72709" name="Object 5">
                        <a:extLst>
                          <a:ext uri="{FF2B5EF4-FFF2-40B4-BE49-F238E27FC236}">
                            <a16:creationId xmlns:a16="http://schemas.microsoft.com/office/drawing/2014/main" id="{87CAA3E8-4876-49E7-8E7F-4730165931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8431" y="4588259"/>
                        <a:ext cx="2917825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642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autoUpdateAnimBg="0"/>
      <p:bldP spid="72710" grpId="0" autoUpdateAnimBg="0"/>
      <p:bldP spid="7271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>
            <a:extLst>
              <a:ext uri="{FF2B5EF4-FFF2-40B4-BE49-F238E27FC236}">
                <a16:creationId xmlns:a16="http://schemas.microsoft.com/office/drawing/2014/main" id="{CEAA2E69-3A89-4B66-96DC-66AB0E9C4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6225" y="103023"/>
            <a:ext cx="5943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00"/>
                </a:solidFill>
                <a:ea typeface="楷体_GB2312" pitchFamily="49" charset="-122"/>
              </a:rPr>
              <a:t>阻抗和导纳电路举例：</a:t>
            </a:r>
            <a:endParaRPr lang="en-US" altLang="zh-CN" sz="3600" b="1">
              <a:solidFill>
                <a:srgbClr val="FFFF00"/>
              </a:solidFill>
              <a:ea typeface="楷体_GB2312" pitchFamily="49" charset="-12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00"/>
                </a:solidFill>
                <a:ea typeface="楷体_GB2312" pitchFamily="49" charset="-122"/>
              </a:rPr>
              <a:t>1</a:t>
            </a:r>
            <a:r>
              <a:rPr lang="zh-CN" altLang="en-US" sz="3600" b="1">
                <a:solidFill>
                  <a:srgbClr val="FFFF00"/>
                </a:solidFill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FFFF00"/>
                </a:solidFill>
                <a:ea typeface="楷体_GB2312" pitchFamily="49" charset="-122"/>
              </a:rPr>
              <a:t>RLC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串联电路</a:t>
            </a:r>
            <a:endParaRPr lang="zh-CN" altLang="en-US" sz="3600" b="1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BECA2283-A98E-495A-A0AB-E21C696C8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4038601"/>
            <a:ext cx="6934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相量模型如图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(b)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所示。等效阻抗 </a:t>
            </a:r>
          </a:p>
        </p:txBody>
      </p:sp>
      <p:graphicFrame>
        <p:nvGraphicFramePr>
          <p:cNvPr id="73733" name="Object 5">
            <a:extLst>
              <a:ext uri="{FF2B5EF4-FFF2-40B4-BE49-F238E27FC236}">
                <a16:creationId xmlns:a16="http://schemas.microsoft.com/office/drawing/2014/main" id="{B746015A-D91B-4CD2-9972-42386F6451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5600" y="4572000"/>
          <a:ext cx="6388100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8" name="Equation" r:id="rId3" imgW="2609863" imgH="352391" progId="Equation.3">
                  <p:embed/>
                </p:oleObj>
              </mc:Choice>
              <mc:Fallback>
                <p:oleObj name="Equation" r:id="rId3" imgW="2609863" imgH="352391" progId="Equation.3">
                  <p:embed/>
                  <p:pic>
                    <p:nvPicPr>
                      <p:cNvPr id="73733" name="Object 5">
                        <a:extLst>
                          <a:ext uri="{FF2B5EF4-FFF2-40B4-BE49-F238E27FC236}">
                            <a16:creationId xmlns:a16="http://schemas.microsoft.com/office/drawing/2014/main" id="{B746015A-D91B-4CD2-9972-42386F6451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4572000"/>
                        <a:ext cx="6388100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4" name="Object 6">
            <a:extLst>
              <a:ext uri="{FF2B5EF4-FFF2-40B4-BE49-F238E27FC236}">
                <a16:creationId xmlns:a16="http://schemas.microsoft.com/office/drawing/2014/main" id="{F69B801D-7BB2-402E-AC45-987FA20854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605123"/>
              </p:ext>
            </p:extLst>
          </p:nvPr>
        </p:nvGraphicFramePr>
        <p:xfrm>
          <a:off x="9348439" y="4812506"/>
          <a:ext cx="205740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9" name="公式" r:id="rId5" imgW="514388" imgH="104707" progId="Equation.3">
                  <p:embed/>
                </p:oleObj>
              </mc:Choice>
              <mc:Fallback>
                <p:oleObj name="公式" r:id="rId5" imgW="514388" imgH="104707" progId="Equation.3">
                  <p:embed/>
                  <p:pic>
                    <p:nvPicPr>
                      <p:cNvPr id="73734" name="Object 6">
                        <a:extLst>
                          <a:ext uri="{FF2B5EF4-FFF2-40B4-BE49-F238E27FC236}">
                            <a16:creationId xmlns:a16="http://schemas.microsoft.com/office/drawing/2014/main" id="{F69B801D-7BB2-402E-AC45-987FA20854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48439" y="4812506"/>
                        <a:ext cx="2057400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5" name="Object 7">
            <a:extLst>
              <a:ext uri="{FF2B5EF4-FFF2-40B4-BE49-F238E27FC236}">
                <a16:creationId xmlns:a16="http://schemas.microsoft.com/office/drawing/2014/main" id="{CD419C9D-B6C7-4055-B964-815A318968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711166"/>
              </p:ext>
            </p:extLst>
          </p:nvPr>
        </p:nvGraphicFramePr>
        <p:xfrm>
          <a:off x="1400440" y="5667374"/>
          <a:ext cx="2398712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0" name="公式" r:id="rId7" imgW="923880" imgH="314427" progId="Equation.3">
                  <p:embed/>
                </p:oleObj>
              </mc:Choice>
              <mc:Fallback>
                <p:oleObj name="公式" r:id="rId7" imgW="923880" imgH="314427" progId="Equation.3">
                  <p:embed/>
                  <p:pic>
                    <p:nvPicPr>
                      <p:cNvPr id="73735" name="Object 7">
                        <a:extLst>
                          <a:ext uri="{FF2B5EF4-FFF2-40B4-BE49-F238E27FC236}">
                            <a16:creationId xmlns:a16="http://schemas.microsoft.com/office/drawing/2014/main" id="{CD419C9D-B6C7-4055-B964-815A318968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0440" y="5667374"/>
                        <a:ext cx="2398712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736" name="Text Box 8">
            <a:extLst>
              <a:ext uri="{FF2B5EF4-FFF2-40B4-BE49-F238E27FC236}">
                <a16:creationId xmlns:a16="http://schemas.microsoft.com/office/drawing/2014/main" id="{2E8BFA22-906B-4EE0-98AB-DBBA16352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025" y="5884068"/>
            <a:ext cx="167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</a:rPr>
              <a:t>其中：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2C5F25D-9194-4FD7-864B-9F745FB4C9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440" y="1707351"/>
            <a:ext cx="8401482" cy="224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63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utoUpdateAnimBg="0"/>
      <p:bldP spid="73732" grpId="0" autoUpdateAnimBg="0"/>
      <p:bldP spid="7373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54" name="Object 2">
            <a:extLst>
              <a:ext uri="{FF2B5EF4-FFF2-40B4-BE49-F238E27FC236}">
                <a16:creationId xmlns:a16="http://schemas.microsoft.com/office/drawing/2014/main" id="{3DD5BFF3-D376-4346-B4E8-2F8E0B25FD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1800" y="838200"/>
          <a:ext cx="65532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7" name="公式" r:id="rId3" imgW="2524233" imgH="619057" progId="Equation.3">
                  <p:embed/>
                </p:oleObj>
              </mc:Choice>
              <mc:Fallback>
                <p:oleObj name="公式" r:id="rId3" imgW="2524233" imgH="619057" progId="Equation.3">
                  <p:embed/>
                  <p:pic>
                    <p:nvPicPr>
                      <p:cNvPr id="74754" name="Object 2">
                        <a:extLst>
                          <a:ext uri="{FF2B5EF4-FFF2-40B4-BE49-F238E27FC236}">
                            <a16:creationId xmlns:a16="http://schemas.microsoft.com/office/drawing/2014/main" id="{3DD5BFF3-D376-4346-B4E8-2F8E0B25FD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838200"/>
                        <a:ext cx="65532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5" name="Text Box 3">
            <a:extLst>
              <a:ext uri="{FF2B5EF4-FFF2-40B4-BE49-F238E27FC236}">
                <a16:creationId xmlns:a16="http://schemas.microsoft.com/office/drawing/2014/main" id="{27CCBF06-1464-4460-B497-EE17EAD1E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2743200"/>
            <a:ext cx="8476376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当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en-US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Z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，电压超前于电流，电路呈感性，等效为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R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串联电感；    当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 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&lt;0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en-US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Z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&lt;0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，电流超前于电压，电路呈容性，等效为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R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串联电容；    当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 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en-US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Z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，电压与电流同相，电路呈电阻性，等效为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R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169003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8" name="Object 2">
            <a:extLst>
              <a:ext uri="{FF2B5EF4-FFF2-40B4-BE49-F238E27FC236}">
                <a16:creationId xmlns:a16="http://schemas.microsoft.com/office/drawing/2014/main" id="{B5833775-4016-46A5-B55E-78B2DD51E9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853800"/>
              </p:ext>
            </p:extLst>
          </p:nvPr>
        </p:nvGraphicFramePr>
        <p:xfrm>
          <a:off x="658775" y="115095"/>
          <a:ext cx="7315200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60" name="Equation" r:id="rId3" imgW="3048102" imgH="190432" progId="Equation.3">
                  <p:embed/>
                </p:oleObj>
              </mc:Choice>
              <mc:Fallback>
                <p:oleObj name="Equation" r:id="rId3" imgW="3048102" imgH="190432" progId="Equation.3">
                  <p:embed/>
                  <p:pic>
                    <p:nvPicPr>
                      <p:cNvPr id="75778" name="Object 2">
                        <a:extLst>
                          <a:ext uri="{FF2B5EF4-FFF2-40B4-BE49-F238E27FC236}">
                            <a16:creationId xmlns:a16="http://schemas.microsoft.com/office/drawing/2014/main" id="{B5833775-4016-46A5-B55E-78B2DD51E9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775" y="115095"/>
                        <a:ext cx="7315200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779" name="Object 3">
            <a:extLst>
              <a:ext uri="{FF2B5EF4-FFF2-40B4-BE49-F238E27FC236}">
                <a16:creationId xmlns:a16="http://schemas.microsoft.com/office/drawing/2014/main" id="{2964C181-1DC9-4AAF-A655-14C50778F0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628004"/>
              </p:ext>
            </p:extLst>
          </p:nvPr>
        </p:nvGraphicFramePr>
        <p:xfrm>
          <a:off x="696912" y="760413"/>
          <a:ext cx="4714875" cy="155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061" name="Equation" r:id="rId5" imgW="2314441" imgH="752543" progId="Equation.DSMT4">
                  <p:embed/>
                </p:oleObj>
              </mc:Choice>
              <mc:Fallback>
                <p:oleObj name="Equation" r:id="rId5" imgW="2314441" imgH="752543" progId="Equation.DSMT4">
                  <p:embed/>
                  <p:pic>
                    <p:nvPicPr>
                      <p:cNvPr id="75779" name="Object 3">
                        <a:extLst>
                          <a:ext uri="{FF2B5EF4-FFF2-40B4-BE49-F238E27FC236}">
                            <a16:creationId xmlns:a16="http://schemas.microsoft.com/office/drawing/2014/main" id="{2964C181-1DC9-4AAF-A655-14C50778F0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912" y="760413"/>
                        <a:ext cx="4714875" cy="1554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823" name="Group 47">
            <a:extLst>
              <a:ext uri="{FF2B5EF4-FFF2-40B4-BE49-F238E27FC236}">
                <a16:creationId xmlns:a16="http://schemas.microsoft.com/office/drawing/2014/main" id="{9D50F69F-4771-471F-9AC3-8AD461AFDC87}"/>
              </a:ext>
            </a:extLst>
          </p:cNvPr>
          <p:cNvGrpSpPr>
            <a:grpSpLocks/>
          </p:cNvGrpSpPr>
          <p:nvPr/>
        </p:nvGrpSpPr>
        <p:grpSpPr bwMode="auto">
          <a:xfrm>
            <a:off x="3863975" y="2636838"/>
            <a:ext cx="6146801" cy="3811588"/>
            <a:chOff x="1479" y="1852"/>
            <a:chExt cx="3872" cy="2401"/>
          </a:xfrm>
        </p:grpSpPr>
        <p:sp>
          <p:nvSpPr>
            <p:cNvPr id="82951" name="Text Box 5">
              <a:extLst>
                <a:ext uri="{FF2B5EF4-FFF2-40B4-BE49-F238E27FC236}">
                  <a16:creationId xmlns:a16="http://schemas.microsoft.com/office/drawing/2014/main" id="{50C86159-C380-4CC8-B3E1-9FF67979F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852"/>
              <a:ext cx="230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3600" b="1">
                  <a:solidFill>
                    <a:srgbClr val="FFFFFF"/>
                  </a:solidFill>
                  <a:ea typeface="楷体_GB2312" pitchFamily="49" charset="-122"/>
                </a:rPr>
                <a:t>电压三角形如下</a:t>
              </a:r>
              <a:r>
                <a:rPr lang="zh-CN" altLang="en-US" sz="3600" b="1">
                  <a:solidFill>
                    <a:srgbClr val="FFFFFF"/>
                  </a:solidFill>
                </a:rPr>
                <a:t>：</a:t>
              </a:r>
            </a:p>
          </p:txBody>
        </p:sp>
        <p:sp>
          <p:nvSpPr>
            <p:cNvPr id="82952" name="Line 6">
              <a:extLst>
                <a:ext uri="{FF2B5EF4-FFF2-40B4-BE49-F238E27FC236}">
                  <a16:creationId xmlns:a16="http://schemas.microsoft.com/office/drawing/2014/main" id="{648F6249-A6B4-4DAD-A6FF-6FD26A30AB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9" y="3244"/>
              <a:ext cx="129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53" name="Line 7">
              <a:extLst>
                <a:ext uri="{FF2B5EF4-FFF2-40B4-BE49-F238E27FC236}">
                  <a16:creationId xmlns:a16="http://schemas.microsoft.com/office/drawing/2014/main" id="{92F3E7DE-FA0E-4A14-BBCF-FB44F364B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45" y="2332"/>
              <a:ext cx="0" cy="86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54" name="Line 8">
              <a:extLst>
                <a:ext uri="{FF2B5EF4-FFF2-40B4-BE49-F238E27FC236}">
                  <a16:creationId xmlns:a16="http://schemas.microsoft.com/office/drawing/2014/main" id="{41D09FA5-C72C-4748-9736-2B03243A18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45" y="3244"/>
              <a:ext cx="0" cy="28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55" name="Line 9">
              <a:extLst>
                <a:ext uri="{FF2B5EF4-FFF2-40B4-BE49-F238E27FC236}">
                  <a16:creationId xmlns:a16="http://schemas.microsoft.com/office/drawing/2014/main" id="{A0546F37-C131-4A5C-B757-E8FA3F4539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93" y="3196"/>
              <a:ext cx="624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2956" name="Object 10">
              <a:extLst>
                <a:ext uri="{FF2B5EF4-FFF2-40B4-BE49-F238E27FC236}">
                  <a16:creationId xmlns:a16="http://schemas.microsoft.com/office/drawing/2014/main" id="{BEE6E2D0-7C49-4D68-ADAA-401A7E9D4C2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00" y="2188"/>
            <a:ext cx="319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2" name="Equation" r:id="rId7" imgW="171565" imgH="180941" progId="Equation.3">
                    <p:embed/>
                  </p:oleObj>
                </mc:Choice>
                <mc:Fallback>
                  <p:oleObj name="Equation" r:id="rId7" imgW="171565" imgH="180941" progId="Equation.3">
                    <p:embed/>
                    <p:pic>
                      <p:nvPicPr>
                        <p:cNvPr id="82956" name="Object 10">
                          <a:extLst>
                            <a:ext uri="{FF2B5EF4-FFF2-40B4-BE49-F238E27FC236}">
                              <a16:creationId xmlns:a16="http://schemas.microsoft.com/office/drawing/2014/main" id="{BEE6E2D0-7C49-4D68-ADAA-401A7E9D4C2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0" y="2188"/>
                          <a:ext cx="319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57" name="Object 11">
              <a:extLst>
                <a:ext uri="{FF2B5EF4-FFF2-40B4-BE49-F238E27FC236}">
                  <a16:creationId xmlns:a16="http://schemas.microsoft.com/office/drawing/2014/main" id="{11257634-7109-4C28-9603-94BF04F8F19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95" y="2572"/>
            <a:ext cx="360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3" name="Equation" r:id="rId9" imgW="190525" imgH="180941" progId="Equation.3">
                    <p:embed/>
                  </p:oleObj>
                </mc:Choice>
                <mc:Fallback>
                  <p:oleObj name="Equation" r:id="rId9" imgW="190525" imgH="180941" progId="Equation.3">
                    <p:embed/>
                    <p:pic>
                      <p:nvPicPr>
                        <p:cNvPr id="82957" name="Object 11">
                          <a:extLst>
                            <a:ext uri="{FF2B5EF4-FFF2-40B4-BE49-F238E27FC236}">
                              <a16:creationId xmlns:a16="http://schemas.microsoft.com/office/drawing/2014/main" id="{11257634-7109-4C28-9603-94BF04F8F19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5" y="2572"/>
                          <a:ext cx="360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58" name="Object 12">
              <a:extLst>
                <a:ext uri="{FF2B5EF4-FFF2-40B4-BE49-F238E27FC236}">
                  <a16:creationId xmlns:a16="http://schemas.microsoft.com/office/drawing/2014/main" id="{9E0C313B-395E-41B0-831F-F12054614F2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79" y="3284"/>
            <a:ext cx="337" cy="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4" name="Equation" r:id="rId11" imgW="181045" imgH="190432" progId="Equation.DSMT4">
                    <p:embed/>
                  </p:oleObj>
                </mc:Choice>
                <mc:Fallback>
                  <p:oleObj name="Equation" r:id="rId11" imgW="181045" imgH="190432" progId="Equation.DSMT4">
                    <p:embed/>
                    <p:pic>
                      <p:nvPicPr>
                        <p:cNvPr id="82958" name="Object 12">
                          <a:extLst>
                            <a:ext uri="{FF2B5EF4-FFF2-40B4-BE49-F238E27FC236}">
                              <a16:creationId xmlns:a16="http://schemas.microsoft.com/office/drawing/2014/main" id="{9E0C313B-395E-41B0-831F-F12054614F2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9" y="3284"/>
                          <a:ext cx="337" cy="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59" name="Object 13">
              <a:extLst>
                <a:ext uri="{FF2B5EF4-FFF2-40B4-BE49-F238E27FC236}">
                  <a16:creationId xmlns:a16="http://schemas.microsoft.com/office/drawing/2014/main" id="{871EC48F-75CF-4358-B8A1-71043617E6E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85" y="3292"/>
            <a:ext cx="338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5" name="Equation" r:id="rId13" imgW="181045" imgH="180941" progId="Equation.3">
                    <p:embed/>
                  </p:oleObj>
                </mc:Choice>
                <mc:Fallback>
                  <p:oleObj name="Equation" r:id="rId13" imgW="181045" imgH="180941" progId="Equation.3">
                    <p:embed/>
                    <p:pic>
                      <p:nvPicPr>
                        <p:cNvPr id="82959" name="Object 13">
                          <a:extLst>
                            <a:ext uri="{FF2B5EF4-FFF2-40B4-BE49-F238E27FC236}">
                              <a16:creationId xmlns:a16="http://schemas.microsoft.com/office/drawing/2014/main" id="{871EC48F-75CF-4358-B8A1-71043617E6E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5" y="3292"/>
                          <a:ext cx="338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960" name="Line 14">
              <a:extLst>
                <a:ext uri="{FF2B5EF4-FFF2-40B4-BE49-F238E27FC236}">
                  <a16:creationId xmlns:a16="http://schemas.microsoft.com/office/drawing/2014/main" id="{576ED09D-212F-49CE-BF43-5DD1447CD6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93" y="2572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61" name="Line 15">
              <a:extLst>
                <a:ext uri="{FF2B5EF4-FFF2-40B4-BE49-F238E27FC236}">
                  <a16:creationId xmlns:a16="http://schemas.microsoft.com/office/drawing/2014/main" id="{95FB123A-C069-4864-9EF4-0246F613B9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93" y="2572"/>
              <a:ext cx="57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62" name="Line 16">
              <a:extLst>
                <a:ext uri="{FF2B5EF4-FFF2-40B4-BE49-F238E27FC236}">
                  <a16:creationId xmlns:a16="http://schemas.microsoft.com/office/drawing/2014/main" id="{10D5FA48-117F-4908-9C63-338B863F8C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7" y="2572"/>
              <a:ext cx="0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63" name="Line 17">
              <a:extLst>
                <a:ext uri="{FF2B5EF4-FFF2-40B4-BE49-F238E27FC236}">
                  <a16:creationId xmlns:a16="http://schemas.microsoft.com/office/drawing/2014/main" id="{0069D2C8-B971-4796-9064-038B812FFC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93" y="2572"/>
              <a:ext cx="624" cy="62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2964" name="Object 18">
              <a:extLst>
                <a:ext uri="{FF2B5EF4-FFF2-40B4-BE49-F238E27FC236}">
                  <a16:creationId xmlns:a16="http://schemas.microsoft.com/office/drawing/2014/main" id="{3FE4A04F-3942-4F40-ABBF-7B0C5A1ADD3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46" y="2447"/>
            <a:ext cx="243" cy="2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6" name="Equation" r:id="rId15" imgW="114376" imgH="152468" progId="Equation.3">
                    <p:embed/>
                  </p:oleObj>
                </mc:Choice>
                <mc:Fallback>
                  <p:oleObj name="Equation" r:id="rId15" imgW="114376" imgH="152468" progId="Equation.3">
                    <p:embed/>
                    <p:pic>
                      <p:nvPicPr>
                        <p:cNvPr id="82964" name="Object 18">
                          <a:extLst>
                            <a:ext uri="{FF2B5EF4-FFF2-40B4-BE49-F238E27FC236}">
                              <a16:creationId xmlns:a16="http://schemas.microsoft.com/office/drawing/2014/main" id="{3FE4A04F-3942-4F40-ABBF-7B0C5A1ADD3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6" y="2447"/>
                          <a:ext cx="243" cy="2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965" name="Text Box 19">
              <a:extLst>
                <a:ext uri="{FF2B5EF4-FFF2-40B4-BE49-F238E27FC236}">
                  <a16:creationId xmlns:a16="http://schemas.microsoft.com/office/drawing/2014/main" id="{04E24C0F-3619-4D2C-A493-B0197D137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6" y="3497"/>
              <a:ext cx="1440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3600" b="1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感性</a:t>
              </a:r>
              <a:r>
                <a:rPr lang="en-US" altLang="zh-CN" sz="3600" b="1" i="1" dirty="0">
                  <a:solidFill>
                    <a:srgbClr val="FFFFFF"/>
                  </a:solidFill>
                  <a:ea typeface="楷体_GB2312" pitchFamily="49" charset="-122"/>
                </a:rPr>
                <a:t>X</a:t>
              </a:r>
              <a:r>
                <a:rPr lang="en-US" altLang="zh-CN" sz="3600" b="1" baseline="-25000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L</a:t>
              </a:r>
              <a:r>
                <a:rPr lang="en-US" altLang="zh-CN" sz="3600" b="1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&gt;</a:t>
              </a:r>
              <a:r>
                <a:rPr lang="en-US" altLang="zh-CN" sz="3600" b="1" i="1" dirty="0">
                  <a:solidFill>
                    <a:srgbClr val="FFFFFF"/>
                  </a:solidFill>
                  <a:ea typeface="楷体_GB2312" pitchFamily="49" charset="-122"/>
                </a:rPr>
                <a:t>X</a:t>
              </a:r>
              <a:r>
                <a:rPr lang="en-US" altLang="zh-CN" sz="3600" b="1" baseline="-25000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C</a:t>
              </a:r>
            </a:p>
          </p:txBody>
        </p:sp>
        <p:sp>
          <p:nvSpPr>
            <p:cNvPr id="82966" name="Line 20">
              <a:extLst>
                <a:ext uri="{FF2B5EF4-FFF2-40B4-BE49-F238E27FC236}">
                  <a16:creationId xmlns:a16="http://schemas.microsoft.com/office/drawing/2014/main" id="{51581DB3-B8C7-4A2C-BB3C-5A31DA656D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56" y="2860"/>
              <a:ext cx="129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67" name="Line 21">
              <a:extLst>
                <a:ext uri="{FF2B5EF4-FFF2-40B4-BE49-F238E27FC236}">
                  <a16:creationId xmlns:a16="http://schemas.microsoft.com/office/drawing/2014/main" id="{A2B26B8A-114E-4084-B51D-958E921A6F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92" y="2428"/>
              <a:ext cx="0" cy="384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68" name="Line 22">
              <a:extLst>
                <a:ext uri="{FF2B5EF4-FFF2-40B4-BE49-F238E27FC236}">
                  <a16:creationId xmlns:a16="http://schemas.microsoft.com/office/drawing/2014/main" id="{3341BAA7-4337-4C85-AEB0-C5103DD2C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2" y="2860"/>
              <a:ext cx="0" cy="768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69" name="Line 23">
              <a:extLst>
                <a:ext uri="{FF2B5EF4-FFF2-40B4-BE49-F238E27FC236}">
                  <a16:creationId xmlns:a16="http://schemas.microsoft.com/office/drawing/2014/main" id="{CDBEB986-E2C2-4E29-9BA8-3ACB27CE3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2812"/>
              <a:ext cx="624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70" name="Line 28">
              <a:extLst>
                <a:ext uri="{FF2B5EF4-FFF2-40B4-BE49-F238E27FC236}">
                  <a16:creationId xmlns:a16="http://schemas.microsoft.com/office/drawing/2014/main" id="{2C7295D0-8900-4D03-BA6E-8DFC39CE73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2812"/>
              <a:ext cx="0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71" name="Line 29">
              <a:extLst>
                <a:ext uri="{FF2B5EF4-FFF2-40B4-BE49-F238E27FC236}">
                  <a16:creationId xmlns:a16="http://schemas.microsoft.com/office/drawing/2014/main" id="{3CD509DF-FB0C-4BA7-82CD-6E1CA767E6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3244"/>
              <a:ext cx="576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72" name="Line 30">
              <a:extLst>
                <a:ext uri="{FF2B5EF4-FFF2-40B4-BE49-F238E27FC236}">
                  <a16:creationId xmlns:a16="http://schemas.microsoft.com/office/drawing/2014/main" id="{3DCED7F5-3896-47C5-A164-CDE5FEC1D0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64" y="2908"/>
              <a:ext cx="0" cy="33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73" name="Line 31">
              <a:extLst>
                <a:ext uri="{FF2B5EF4-FFF2-40B4-BE49-F238E27FC236}">
                  <a16:creationId xmlns:a16="http://schemas.microsoft.com/office/drawing/2014/main" id="{8B9DEB98-398E-40BD-BB0A-4F82FDB451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0" y="2812"/>
              <a:ext cx="576" cy="432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74" name="Text Box 33">
              <a:extLst>
                <a:ext uri="{FF2B5EF4-FFF2-40B4-BE49-F238E27FC236}">
                  <a16:creationId xmlns:a16="http://schemas.microsoft.com/office/drawing/2014/main" id="{4E1C8AB6-DC9F-40AD-B43D-446E54C02E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1" y="3465"/>
              <a:ext cx="1440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zh-CN" altLang="en-US" sz="3600" b="1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容性</a:t>
              </a:r>
              <a:r>
                <a:rPr lang="en-US" altLang="zh-CN" sz="3600" b="1" i="1" dirty="0">
                  <a:solidFill>
                    <a:srgbClr val="FFFFFF"/>
                  </a:solidFill>
                  <a:ea typeface="楷体_GB2312" pitchFamily="49" charset="-122"/>
                </a:rPr>
                <a:t>X</a:t>
              </a:r>
              <a:r>
                <a:rPr lang="en-US" altLang="zh-CN" sz="3600" b="1" baseline="-25000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L</a:t>
              </a:r>
              <a:r>
                <a:rPr lang="en-US" altLang="zh-CN" sz="3600" b="1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&lt;</a:t>
              </a:r>
              <a:r>
                <a:rPr lang="en-US" altLang="zh-CN" sz="3600" b="1" i="1" dirty="0">
                  <a:solidFill>
                    <a:srgbClr val="FFFFFF"/>
                  </a:solidFill>
                  <a:ea typeface="楷体_GB2312" pitchFamily="49" charset="-122"/>
                </a:rPr>
                <a:t>X</a:t>
              </a:r>
              <a:r>
                <a:rPr lang="en-US" altLang="zh-CN" sz="3600" b="1" baseline="-25000" dirty="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C</a:t>
              </a:r>
            </a:p>
          </p:txBody>
        </p:sp>
        <p:graphicFrame>
          <p:nvGraphicFramePr>
            <p:cNvPr id="82975" name="Object 34">
              <a:extLst>
                <a:ext uri="{FF2B5EF4-FFF2-40B4-BE49-F238E27FC236}">
                  <a16:creationId xmlns:a16="http://schemas.microsoft.com/office/drawing/2014/main" id="{925AC39E-E119-4FD9-BD13-89529C396E5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28" y="3127"/>
            <a:ext cx="187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7" name="公式" r:id="rId17" imgW="76149" imgH="142977" progId="Equation.3">
                    <p:embed/>
                  </p:oleObj>
                </mc:Choice>
                <mc:Fallback>
                  <p:oleObj name="公式" r:id="rId17" imgW="76149" imgH="142977" progId="Equation.3">
                    <p:embed/>
                    <p:pic>
                      <p:nvPicPr>
                        <p:cNvPr id="82975" name="Object 34">
                          <a:extLst>
                            <a:ext uri="{FF2B5EF4-FFF2-40B4-BE49-F238E27FC236}">
                              <a16:creationId xmlns:a16="http://schemas.microsoft.com/office/drawing/2014/main" id="{925AC39E-E119-4FD9-BD13-89529C396E58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8" y="3127"/>
                          <a:ext cx="187" cy="2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76" name="Object 35">
              <a:extLst>
                <a:ext uri="{FF2B5EF4-FFF2-40B4-BE49-F238E27FC236}">
                  <a16:creationId xmlns:a16="http://schemas.microsoft.com/office/drawing/2014/main" id="{4F8EB582-6855-45CC-B357-595CFCC4626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704" y="2716"/>
            <a:ext cx="187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8" name="公式" r:id="rId19" imgW="76149" imgH="142977" progId="Equation.3">
                    <p:embed/>
                  </p:oleObj>
                </mc:Choice>
                <mc:Fallback>
                  <p:oleObj name="公式" r:id="rId19" imgW="76149" imgH="142977" progId="Equation.3">
                    <p:embed/>
                    <p:pic>
                      <p:nvPicPr>
                        <p:cNvPr id="82976" name="Object 35">
                          <a:extLst>
                            <a:ext uri="{FF2B5EF4-FFF2-40B4-BE49-F238E27FC236}">
                              <a16:creationId xmlns:a16="http://schemas.microsoft.com/office/drawing/2014/main" id="{4F8EB582-6855-45CC-B357-595CFCC4626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04" y="2716"/>
                          <a:ext cx="187" cy="2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977" name="Text Box 36">
              <a:extLst>
                <a:ext uri="{FF2B5EF4-FFF2-40B4-BE49-F238E27FC236}">
                  <a16:creationId xmlns:a16="http://schemas.microsoft.com/office/drawing/2014/main" id="{B60B8EBF-9AA6-4375-BCF4-889CA7D9B3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" y="2764"/>
              <a:ext cx="43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en-US" sz="3600" b="1" i="1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</a:t>
              </a:r>
              <a:r>
                <a:rPr lang="en-US" altLang="zh-CN" sz="3600" b="1" baseline="-250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Z</a:t>
              </a:r>
            </a:p>
          </p:txBody>
        </p:sp>
        <p:sp>
          <p:nvSpPr>
            <p:cNvPr id="82978" name="Line 37">
              <a:extLst>
                <a:ext uri="{FF2B5EF4-FFF2-40B4-BE49-F238E27FC236}">
                  <a16:creationId xmlns:a16="http://schemas.microsoft.com/office/drawing/2014/main" id="{C35BE1A9-9DE0-458E-8238-BFFC0120EF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3052"/>
              <a:ext cx="96" cy="96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2979" name="Rectangle 38">
              <a:extLst>
                <a:ext uri="{FF2B5EF4-FFF2-40B4-BE49-F238E27FC236}">
                  <a16:creationId xmlns:a16="http://schemas.microsoft.com/office/drawing/2014/main" id="{0A6806D8-9394-4953-AF5A-405C975C0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716"/>
              <a:ext cx="39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en-US" altLang="en-US" sz="3600" b="1" i="1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</a:t>
              </a:r>
              <a:r>
                <a:rPr lang="en-US" altLang="zh-CN" sz="3600" b="1" baseline="-25000">
                  <a:solidFill>
                    <a:srgbClr val="FFFFFF"/>
                  </a:solidFill>
                  <a:latin typeface="楷体_GB2312" pitchFamily="49" charset="-122"/>
                  <a:ea typeface="楷体_GB2312" pitchFamily="49" charset="-122"/>
                </a:rPr>
                <a:t>Z</a:t>
              </a:r>
            </a:p>
          </p:txBody>
        </p:sp>
        <p:sp>
          <p:nvSpPr>
            <p:cNvPr id="82980" name="Line 39">
              <a:extLst>
                <a:ext uri="{FF2B5EF4-FFF2-40B4-BE49-F238E27FC236}">
                  <a16:creationId xmlns:a16="http://schemas.microsoft.com/office/drawing/2014/main" id="{11A002CC-2F15-47A9-8090-81820A36A9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0" y="2812"/>
              <a:ext cx="48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2981" name="Object 41">
              <a:extLst>
                <a:ext uri="{FF2B5EF4-FFF2-40B4-BE49-F238E27FC236}">
                  <a16:creationId xmlns:a16="http://schemas.microsoft.com/office/drawing/2014/main" id="{3B3C9D8D-B776-4330-A5C0-849A26A4F74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6" y="2400"/>
            <a:ext cx="319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69" name="Equation" r:id="rId21" imgW="171565" imgH="180941" progId="Equation.DSMT4">
                    <p:embed/>
                  </p:oleObj>
                </mc:Choice>
                <mc:Fallback>
                  <p:oleObj name="Equation" r:id="rId21" imgW="171565" imgH="180941" progId="Equation.DSMT4">
                    <p:embed/>
                    <p:pic>
                      <p:nvPicPr>
                        <p:cNvPr id="82981" name="Object 41">
                          <a:extLst>
                            <a:ext uri="{FF2B5EF4-FFF2-40B4-BE49-F238E27FC236}">
                              <a16:creationId xmlns:a16="http://schemas.microsoft.com/office/drawing/2014/main" id="{3B3C9D8D-B776-4330-A5C0-849A26A4F74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2400"/>
                          <a:ext cx="319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82" name="Object 42">
              <a:extLst>
                <a:ext uri="{FF2B5EF4-FFF2-40B4-BE49-F238E27FC236}">
                  <a16:creationId xmlns:a16="http://schemas.microsoft.com/office/drawing/2014/main" id="{12869758-824A-45D1-8CE6-C8E718279F0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174" y="2447"/>
            <a:ext cx="338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70" name="Equation" r:id="rId23" imgW="181045" imgH="180941" progId="Equation.3">
                    <p:embed/>
                  </p:oleObj>
                </mc:Choice>
                <mc:Fallback>
                  <p:oleObj name="Equation" r:id="rId23" imgW="181045" imgH="180941" progId="Equation.3">
                    <p:embed/>
                    <p:pic>
                      <p:nvPicPr>
                        <p:cNvPr id="82982" name="Object 42">
                          <a:extLst>
                            <a:ext uri="{FF2B5EF4-FFF2-40B4-BE49-F238E27FC236}">
                              <a16:creationId xmlns:a16="http://schemas.microsoft.com/office/drawing/2014/main" id="{12869758-824A-45D1-8CE6-C8E718279F0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4" y="2447"/>
                          <a:ext cx="338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83" name="Object 43">
              <a:extLst>
                <a:ext uri="{FF2B5EF4-FFF2-40B4-BE49-F238E27FC236}">
                  <a16:creationId xmlns:a16="http://schemas.microsoft.com/office/drawing/2014/main" id="{9B59439F-B15D-4494-895E-58DD227323B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08" y="3024"/>
            <a:ext cx="360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71" name="Equation" r:id="rId25" imgW="190525" imgH="180941" progId="Equation.3">
                    <p:embed/>
                  </p:oleObj>
                </mc:Choice>
                <mc:Fallback>
                  <p:oleObj name="Equation" r:id="rId25" imgW="190525" imgH="180941" progId="Equation.3">
                    <p:embed/>
                    <p:pic>
                      <p:nvPicPr>
                        <p:cNvPr id="82983" name="Object 43">
                          <a:extLst>
                            <a:ext uri="{FF2B5EF4-FFF2-40B4-BE49-F238E27FC236}">
                              <a16:creationId xmlns:a16="http://schemas.microsoft.com/office/drawing/2014/main" id="{9B59439F-B15D-4494-895E-58DD227323B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8" y="3024"/>
                          <a:ext cx="360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84" name="Object 44">
              <a:extLst>
                <a:ext uri="{FF2B5EF4-FFF2-40B4-BE49-F238E27FC236}">
                  <a16:creationId xmlns:a16="http://schemas.microsoft.com/office/drawing/2014/main" id="{EFA2B548-7BCF-48AC-AA75-61CBBA865BC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456" y="3360"/>
            <a:ext cx="337" cy="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72" name="Equation" r:id="rId27" imgW="181045" imgH="190432" progId="Equation.3">
                    <p:embed/>
                  </p:oleObj>
                </mc:Choice>
                <mc:Fallback>
                  <p:oleObj name="Equation" r:id="rId27" imgW="181045" imgH="190432" progId="Equation.3">
                    <p:embed/>
                    <p:pic>
                      <p:nvPicPr>
                        <p:cNvPr id="82984" name="Object 44">
                          <a:extLst>
                            <a:ext uri="{FF2B5EF4-FFF2-40B4-BE49-F238E27FC236}">
                              <a16:creationId xmlns:a16="http://schemas.microsoft.com/office/drawing/2014/main" id="{EFA2B548-7BCF-48AC-AA75-61CBBA865BC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3360"/>
                          <a:ext cx="337" cy="3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985" name="Object 45">
              <a:extLst>
                <a:ext uri="{FF2B5EF4-FFF2-40B4-BE49-F238E27FC236}">
                  <a16:creationId xmlns:a16="http://schemas.microsoft.com/office/drawing/2014/main" id="{14C64C3F-5ED1-45B4-B48B-E54DBD7C3E8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12" y="3168"/>
            <a:ext cx="243" cy="2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073" name="Equation" r:id="rId29" imgW="114376" imgH="152468" progId="Equation.3">
                    <p:embed/>
                  </p:oleObj>
                </mc:Choice>
                <mc:Fallback>
                  <p:oleObj name="Equation" r:id="rId29" imgW="114376" imgH="152468" progId="Equation.3">
                    <p:embed/>
                    <p:pic>
                      <p:nvPicPr>
                        <p:cNvPr id="82985" name="Object 45">
                          <a:extLst>
                            <a:ext uri="{FF2B5EF4-FFF2-40B4-BE49-F238E27FC236}">
                              <a16:creationId xmlns:a16="http://schemas.microsoft.com/office/drawing/2014/main" id="{14C64C3F-5ED1-45B4-B48B-E54DBD7C3E8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2" y="3168"/>
                          <a:ext cx="243" cy="2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5824" name="Text Box 48">
            <a:extLst>
              <a:ext uri="{FF2B5EF4-FFF2-40B4-BE49-F238E27FC236}">
                <a16:creationId xmlns:a16="http://schemas.microsoft.com/office/drawing/2014/main" id="{C1E73A31-D05E-4F84-B485-6DF3F9C5A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950" y="6332538"/>
            <a:ext cx="708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串联电路选取电流为参考相量 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BC2EA31-FD5E-411F-A12A-286EC9EAEE30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490" y="778478"/>
            <a:ext cx="4016203" cy="172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2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2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6">
            <a:extLst>
              <a:ext uri="{FF2B5EF4-FFF2-40B4-BE49-F238E27FC236}">
                <a16:creationId xmlns:a16="http://schemas.microsoft.com/office/drawing/2014/main" id="{56468497-FAB2-4676-BCD2-58A8D05C1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188914"/>
            <a:ext cx="8966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srgbClr val="FFFFFF"/>
                </a:solidFill>
              </a:rPr>
              <a:t>在图题中所示电路中，已知</a:t>
            </a: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>
                <a:solidFill>
                  <a:srgbClr val="FFFFFF"/>
                </a:solidFill>
              </a:rPr>
              <a:t>c=15V,</a:t>
            </a: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 baseline="-25000">
                <a:solidFill>
                  <a:srgbClr val="FFFFFF"/>
                </a:solidFill>
              </a:rPr>
              <a:t>L</a:t>
            </a:r>
            <a:r>
              <a:rPr lang="en-US" altLang="zh-CN">
                <a:solidFill>
                  <a:srgbClr val="FFFFFF"/>
                </a:solidFill>
              </a:rPr>
              <a:t>=12V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 baseline="-25000">
                <a:solidFill>
                  <a:srgbClr val="FFFFFF"/>
                </a:solidFill>
              </a:rPr>
              <a:t>R</a:t>
            </a:r>
            <a:r>
              <a:rPr lang="en-US" altLang="zh-CN">
                <a:solidFill>
                  <a:srgbClr val="FFFFFF"/>
                </a:solidFill>
              </a:rPr>
              <a:t>=4V,</a:t>
            </a:r>
            <a:r>
              <a:rPr lang="zh-CN" altLang="en-US">
                <a:solidFill>
                  <a:srgbClr val="FFFFFF"/>
                </a:solidFill>
              </a:rPr>
              <a:t>求电压</a:t>
            </a:r>
            <a:r>
              <a:rPr lang="en-US" altLang="zh-CN">
                <a:solidFill>
                  <a:srgbClr val="FFFFFF"/>
                </a:solidFill>
              </a:rPr>
              <a:t>U</a:t>
            </a:r>
            <a:r>
              <a:rPr lang="zh-CN" altLang="en-US">
                <a:solidFill>
                  <a:srgbClr val="FFFFFF"/>
                </a:solidFill>
              </a:rPr>
              <a:t>的值。</a:t>
            </a:r>
          </a:p>
        </p:txBody>
      </p:sp>
      <p:pic>
        <p:nvPicPr>
          <p:cNvPr id="80899" name="Picture 7" descr="3((VRTLLRJR%JPFEX7_PI%1">
            <a:extLst>
              <a:ext uri="{FF2B5EF4-FFF2-40B4-BE49-F238E27FC236}">
                <a16:creationId xmlns:a16="http://schemas.microsoft.com/office/drawing/2014/main" id="{99B9291D-C78E-474D-9D90-A552CAA3C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1341438"/>
            <a:ext cx="3168650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1084" name="Group 12">
            <a:extLst>
              <a:ext uri="{FF2B5EF4-FFF2-40B4-BE49-F238E27FC236}">
                <a16:creationId xmlns:a16="http://schemas.microsoft.com/office/drawing/2014/main" id="{F945CC9D-27B4-4722-8E57-AFBA6BC16CB0}"/>
              </a:ext>
            </a:extLst>
          </p:cNvPr>
          <p:cNvGrpSpPr>
            <a:grpSpLocks/>
          </p:cNvGrpSpPr>
          <p:nvPr/>
        </p:nvGrpSpPr>
        <p:grpSpPr bwMode="auto">
          <a:xfrm>
            <a:off x="2063750" y="2060576"/>
            <a:ext cx="503238" cy="576263"/>
            <a:chOff x="322" y="1434"/>
            <a:chExt cx="244" cy="318"/>
          </a:xfrm>
        </p:grpSpPr>
        <p:sp>
          <p:nvSpPr>
            <p:cNvPr id="80912" name="Line 8">
              <a:extLst>
                <a:ext uri="{FF2B5EF4-FFF2-40B4-BE49-F238E27FC236}">
                  <a16:creationId xmlns:a16="http://schemas.microsoft.com/office/drawing/2014/main" id="{32078C0E-9FA0-40F4-8668-DAB2C25414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" y="1480"/>
              <a:ext cx="0" cy="27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0913" name="Object 10">
              <a:extLst>
                <a:ext uri="{FF2B5EF4-FFF2-40B4-BE49-F238E27FC236}">
                  <a16:creationId xmlns:a16="http://schemas.microsoft.com/office/drawing/2014/main" id="{B2FD680E-79C0-4427-86A3-1BBAE78FCB6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5" y="1434"/>
            <a:ext cx="181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0" name="Equation" r:id="rId4" imgW="126890" imgH="190335" progId="Equation.DSMT4">
                    <p:embed/>
                  </p:oleObj>
                </mc:Choice>
                <mc:Fallback>
                  <p:oleObj name="Equation" r:id="rId4" imgW="126890" imgH="190335" progId="Equation.DSMT4">
                    <p:embed/>
                    <p:pic>
                      <p:nvPicPr>
                        <p:cNvPr id="80913" name="Object 10">
                          <a:extLst>
                            <a:ext uri="{FF2B5EF4-FFF2-40B4-BE49-F238E27FC236}">
                              <a16:creationId xmlns:a16="http://schemas.microsoft.com/office/drawing/2014/main" id="{B2FD680E-79C0-4427-86A3-1BBAE78FCB6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" y="1434"/>
                          <a:ext cx="181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1085" name="Text Box 13">
            <a:extLst>
              <a:ext uri="{FF2B5EF4-FFF2-40B4-BE49-F238E27FC236}">
                <a16:creationId xmlns:a16="http://schemas.microsoft.com/office/drawing/2014/main" id="{6E833342-69CE-4583-B6EC-D6EE5F184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839" y="1268413"/>
            <a:ext cx="49688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FFFFFF"/>
                </a:solidFill>
              </a:rPr>
              <a:t>解一：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FFFFFF"/>
                </a:solidFill>
              </a:rPr>
              <a:t>设流过</a:t>
            </a:r>
            <a:r>
              <a:rPr lang="en-US" altLang="zh-CN" sz="2400">
                <a:solidFill>
                  <a:srgbClr val="FFFFFF"/>
                </a:solidFill>
              </a:rPr>
              <a:t>RLC</a:t>
            </a:r>
            <a:r>
              <a:rPr lang="zh-CN" altLang="en-US" sz="2400">
                <a:solidFill>
                  <a:srgbClr val="FFFFFF"/>
                </a:solidFill>
              </a:rPr>
              <a:t>串联回路的电流相量为</a:t>
            </a:r>
            <a:r>
              <a:rPr lang="zh-CN" altLang="en-US" sz="2400">
                <a:solidFill>
                  <a:srgbClr val="FFFF00"/>
                </a:solidFill>
              </a:rPr>
              <a:t>参考相量</a:t>
            </a:r>
            <a:r>
              <a:rPr lang="en-US" altLang="zh-CN" sz="2400">
                <a:solidFill>
                  <a:srgbClr val="FFFF00"/>
                </a:solidFill>
              </a:rPr>
              <a:t>,</a:t>
            </a:r>
            <a:r>
              <a:rPr lang="zh-CN" altLang="en-US" sz="2400">
                <a:solidFill>
                  <a:srgbClr val="FFFFFF"/>
                </a:solidFill>
              </a:rPr>
              <a:t>参考方向如图所示：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131122" name="Group 50">
            <a:extLst>
              <a:ext uri="{FF2B5EF4-FFF2-40B4-BE49-F238E27FC236}">
                <a16:creationId xmlns:a16="http://schemas.microsoft.com/office/drawing/2014/main" id="{872AFDD8-4326-46E3-B564-7B846CB23B84}"/>
              </a:ext>
            </a:extLst>
          </p:cNvPr>
          <p:cNvGrpSpPr>
            <a:grpSpLocks/>
          </p:cNvGrpSpPr>
          <p:nvPr/>
        </p:nvGrpSpPr>
        <p:grpSpPr bwMode="auto">
          <a:xfrm>
            <a:off x="5808664" y="2565400"/>
            <a:ext cx="2592387" cy="641350"/>
            <a:chOff x="2699" y="1616"/>
            <a:chExt cx="1633" cy="404"/>
          </a:xfrm>
        </p:grpSpPr>
        <p:graphicFrame>
          <p:nvGraphicFramePr>
            <p:cNvPr id="80910" name="Object 26">
              <a:extLst>
                <a:ext uri="{FF2B5EF4-FFF2-40B4-BE49-F238E27FC236}">
                  <a16:creationId xmlns:a16="http://schemas.microsoft.com/office/drawing/2014/main" id="{0EB2974D-5EC8-443E-9490-F5D061A408C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34" y="1706"/>
            <a:ext cx="998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91" name="Equation" r:id="rId6" imgW="520474" imgH="203112" progId="Equation.DSMT4">
                    <p:embed/>
                  </p:oleObj>
                </mc:Choice>
                <mc:Fallback>
                  <p:oleObj name="Equation" r:id="rId6" imgW="520474" imgH="203112" progId="Equation.DSMT4">
                    <p:embed/>
                    <p:pic>
                      <p:nvPicPr>
                        <p:cNvPr id="80910" name="Object 26">
                          <a:extLst>
                            <a:ext uri="{FF2B5EF4-FFF2-40B4-BE49-F238E27FC236}">
                              <a16:creationId xmlns:a16="http://schemas.microsoft.com/office/drawing/2014/main" id="{0EB2974D-5EC8-443E-9490-F5D061A408C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4" y="1706"/>
                          <a:ext cx="998" cy="3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0911" name="Text Box 29">
              <a:extLst>
                <a:ext uri="{FF2B5EF4-FFF2-40B4-BE49-F238E27FC236}">
                  <a16:creationId xmlns:a16="http://schemas.microsoft.com/office/drawing/2014/main" id="{225B43C9-E3F2-4459-BAF2-DBE7C0003E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9" y="1616"/>
              <a:ext cx="40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>
                  <a:solidFill>
                    <a:srgbClr val="FFFFFF"/>
                  </a:solidFill>
                </a:rPr>
                <a:t>即</a:t>
              </a:r>
            </a:p>
          </p:txBody>
        </p:sp>
      </p:grpSp>
      <p:graphicFrame>
        <p:nvGraphicFramePr>
          <p:cNvPr id="131115" name="Object 43">
            <a:extLst>
              <a:ext uri="{FF2B5EF4-FFF2-40B4-BE49-F238E27FC236}">
                <a16:creationId xmlns:a16="http://schemas.microsoft.com/office/drawing/2014/main" id="{DB81FF49-CEF3-4CF3-BE31-8177CA3BC2BF}"/>
              </a:ext>
            </a:extLst>
          </p:cNvPr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3648076" y="3222625"/>
          <a:ext cx="64801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2" name="Equation" r:id="rId8" imgW="3746500" imgH="419100" progId="Equation.DSMT4">
                  <p:embed/>
                </p:oleObj>
              </mc:Choice>
              <mc:Fallback>
                <p:oleObj name="Equation" r:id="rId8" imgW="3746500" imgH="419100" progId="Equation.DSMT4">
                  <p:embed/>
                  <p:pic>
                    <p:nvPicPr>
                      <p:cNvPr id="131115" name="Object 43">
                        <a:extLst>
                          <a:ext uri="{FF2B5EF4-FFF2-40B4-BE49-F238E27FC236}">
                            <a16:creationId xmlns:a16="http://schemas.microsoft.com/office/drawing/2014/main" id="{DB81FF49-CEF3-4CF3-BE31-8177CA3BC2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6" y="3222625"/>
                        <a:ext cx="648017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ap="flat" cmpd="sng">
                            <a:solidFill>
                              <a:schemeClr val="bg1"/>
                            </a:solidFill>
                            <a:prstDash val="solid"/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118" name="Object 46">
            <a:extLst>
              <a:ext uri="{FF2B5EF4-FFF2-40B4-BE49-F238E27FC236}">
                <a16:creationId xmlns:a16="http://schemas.microsoft.com/office/drawing/2014/main" id="{D8274DF5-43AE-4183-ABFE-C3580C84E1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48076" y="3789363"/>
          <a:ext cx="6659563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3" name="Equation" r:id="rId10" imgW="3149600" imgH="317500" progId="Equation.DSMT4">
                  <p:embed/>
                </p:oleObj>
              </mc:Choice>
              <mc:Fallback>
                <p:oleObj name="Equation" r:id="rId10" imgW="3149600" imgH="317500" progId="Equation.DSMT4">
                  <p:embed/>
                  <p:pic>
                    <p:nvPicPr>
                      <p:cNvPr id="131118" name="Object 46">
                        <a:extLst>
                          <a:ext uri="{FF2B5EF4-FFF2-40B4-BE49-F238E27FC236}">
                            <a16:creationId xmlns:a16="http://schemas.microsoft.com/office/drawing/2014/main" id="{D8274DF5-43AE-4183-ABFE-C3580C84E1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8076" y="3789363"/>
                        <a:ext cx="6659563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119" name="Object 47">
            <a:extLst>
              <a:ext uri="{FF2B5EF4-FFF2-40B4-BE49-F238E27FC236}">
                <a16:creationId xmlns:a16="http://schemas.microsoft.com/office/drawing/2014/main" id="{BE9F949D-1851-47FA-BB16-85A9C96461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19513" y="4365626"/>
          <a:ext cx="3097212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" name="Equation" r:id="rId12" imgW="1574117" imgH="317362" progId="Equation.DSMT4">
                  <p:embed/>
                </p:oleObj>
              </mc:Choice>
              <mc:Fallback>
                <p:oleObj name="Equation" r:id="rId12" imgW="1574117" imgH="317362" progId="Equation.DSMT4">
                  <p:embed/>
                  <p:pic>
                    <p:nvPicPr>
                      <p:cNvPr id="131119" name="Object 47">
                        <a:extLst>
                          <a:ext uri="{FF2B5EF4-FFF2-40B4-BE49-F238E27FC236}">
                            <a16:creationId xmlns:a16="http://schemas.microsoft.com/office/drawing/2014/main" id="{BE9F949D-1851-47FA-BB16-85A9C96461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9513" y="4365626"/>
                        <a:ext cx="3097212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120" name="Object 48">
            <a:extLst>
              <a:ext uri="{FF2B5EF4-FFF2-40B4-BE49-F238E27FC236}">
                <a16:creationId xmlns:a16="http://schemas.microsoft.com/office/drawing/2014/main" id="{E79C6BBD-4305-4BCD-A5CE-44C284FDE3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82889" y="4868864"/>
          <a:ext cx="696912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5" name="Equation" r:id="rId14" imgW="3543300" imgH="533400" progId="Equation.DSMT4">
                  <p:embed/>
                </p:oleObj>
              </mc:Choice>
              <mc:Fallback>
                <p:oleObj name="Equation" r:id="rId14" imgW="3543300" imgH="533400" progId="Equation.DSMT4">
                  <p:embed/>
                  <p:pic>
                    <p:nvPicPr>
                      <p:cNvPr id="131120" name="Object 48">
                        <a:extLst>
                          <a:ext uri="{FF2B5EF4-FFF2-40B4-BE49-F238E27FC236}">
                            <a16:creationId xmlns:a16="http://schemas.microsoft.com/office/drawing/2014/main" id="{E79C6BBD-4305-4BCD-A5CE-44C284FDE3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2889" y="4868864"/>
                        <a:ext cx="696912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121" name="Object 49">
            <a:extLst>
              <a:ext uri="{FF2B5EF4-FFF2-40B4-BE49-F238E27FC236}">
                <a16:creationId xmlns:a16="http://schemas.microsoft.com/office/drawing/2014/main" id="{3F4C5BBD-A172-4A6D-8E07-2FDC0A49709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72039" y="5589588"/>
          <a:ext cx="2122487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6" name="Equation" r:id="rId16" imgW="1079032" imgH="241195" progId="Equation.DSMT4">
                  <p:embed/>
                </p:oleObj>
              </mc:Choice>
              <mc:Fallback>
                <p:oleObj name="Equation" r:id="rId16" imgW="1079032" imgH="241195" progId="Equation.DSMT4">
                  <p:embed/>
                  <p:pic>
                    <p:nvPicPr>
                      <p:cNvPr id="131121" name="Object 49">
                        <a:extLst>
                          <a:ext uri="{FF2B5EF4-FFF2-40B4-BE49-F238E27FC236}">
                            <a16:creationId xmlns:a16="http://schemas.microsoft.com/office/drawing/2014/main" id="{3F4C5BBD-A172-4A6D-8E07-2FDC0A4970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039" y="5589588"/>
                        <a:ext cx="2122487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8" name="Text Box 51">
            <a:extLst>
              <a:ext uri="{FF2B5EF4-FFF2-40B4-BE49-F238E27FC236}">
                <a16:creationId xmlns:a16="http://schemas.microsoft.com/office/drawing/2014/main" id="{64D771C9-F5E9-4165-AF47-E62594B66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188914"/>
            <a:ext cx="8966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srgbClr val="FFFFFF"/>
                </a:solidFill>
              </a:rPr>
              <a:t>在图题中所示电路中，已知</a:t>
            </a: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>
                <a:solidFill>
                  <a:srgbClr val="FFFFFF"/>
                </a:solidFill>
              </a:rPr>
              <a:t>c=15V,</a:t>
            </a: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 baseline="-25000">
                <a:solidFill>
                  <a:srgbClr val="FFFFFF"/>
                </a:solidFill>
              </a:rPr>
              <a:t>L</a:t>
            </a:r>
            <a:r>
              <a:rPr lang="en-US" altLang="zh-CN">
                <a:solidFill>
                  <a:srgbClr val="FFFFFF"/>
                </a:solidFill>
              </a:rPr>
              <a:t>=12V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 baseline="-25000">
                <a:solidFill>
                  <a:srgbClr val="FFFFFF"/>
                </a:solidFill>
              </a:rPr>
              <a:t>R</a:t>
            </a:r>
            <a:r>
              <a:rPr lang="en-US" altLang="zh-CN">
                <a:solidFill>
                  <a:srgbClr val="FFFFFF"/>
                </a:solidFill>
              </a:rPr>
              <a:t>=4V,</a:t>
            </a:r>
            <a:r>
              <a:rPr lang="zh-CN" altLang="en-US">
                <a:solidFill>
                  <a:srgbClr val="FFFFFF"/>
                </a:solidFill>
              </a:rPr>
              <a:t>求电压</a:t>
            </a:r>
            <a:r>
              <a:rPr lang="en-US" altLang="zh-CN">
                <a:solidFill>
                  <a:srgbClr val="FFFFFF"/>
                </a:solidFill>
              </a:rPr>
              <a:t>U</a:t>
            </a:r>
            <a:r>
              <a:rPr lang="zh-CN" altLang="en-US">
                <a:solidFill>
                  <a:srgbClr val="FFFFFF"/>
                </a:solidFill>
              </a:rPr>
              <a:t>的值。（作业</a:t>
            </a:r>
            <a:r>
              <a:rPr lang="en-US" altLang="zh-CN">
                <a:solidFill>
                  <a:srgbClr val="FFFFFF"/>
                </a:solidFill>
              </a:rPr>
              <a:t>8-16</a:t>
            </a:r>
            <a:r>
              <a:rPr lang="zh-CN" altLang="en-US">
                <a:solidFill>
                  <a:srgbClr val="FFFFFF"/>
                </a:solidFill>
              </a:rPr>
              <a:t>）</a:t>
            </a:r>
          </a:p>
        </p:txBody>
      </p:sp>
      <p:sp>
        <p:nvSpPr>
          <p:cNvPr id="75824" name="Text Box 48">
            <a:extLst>
              <a:ext uri="{FF2B5EF4-FFF2-40B4-BE49-F238E27FC236}">
                <a16:creationId xmlns:a16="http://schemas.microsoft.com/office/drawing/2014/main" id="{9D50692F-D6AF-4C10-943D-933AD3B0C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5550" y="6092825"/>
            <a:ext cx="708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串联电路选取电流为参考相量 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5319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5" grpId="0"/>
      <p:bldP spid="7582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4">
            <a:extLst>
              <a:ext uri="{FF2B5EF4-FFF2-40B4-BE49-F238E27FC236}">
                <a16:creationId xmlns:a16="http://schemas.microsoft.com/office/drawing/2014/main" id="{F23D14AB-3609-4B1A-AB2D-50B72C51B3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188914"/>
            <a:ext cx="8966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>
                <a:solidFill>
                  <a:srgbClr val="FFFFFF"/>
                </a:solidFill>
              </a:rPr>
              <a:t>在图题中所示电路中，已知</a:t>
            </a: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>
                <a:solidFill>
                  <a:srgbClr val="FFFFFF"/>
                </a:solidFill>
              </a:rPr>
              <a:t>c=15V,</a:t>
            </a: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 baseline="-25000">
                <a:solidFill>
                  <a:srgbClr val="FFFFFF"/>
                </a:solidFill>
              </a:rPr>
              <a:t>L</a:t>
            </a:r>
            <a:r>
              <a:rPr lang="en-US" altLang="zh-CN">
                <a:solidFill>
                  <a:srgbClr val="FFFFFF"/>
                </a:solidFill>
              </a:rPr>
              <a:t>=12V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i="1">
                <a:solidFill>
                  <a:srgbClr val="FFFFFF"/>
                </a:solidFill>
              </a:rPr>
              <a:t>U</a:t>
            </a:r>
            <a:r>
              <a:rPr lang="en-US" altLang="zh-CN" baseline="-25000">
                <a:solidFill>
                  <a:srgbClr val="FFFFFF"/>
                </a:solidFill>
              </a:rPr>
              <a:t>R</a:t>
            </a:r>
            <a:r>
              <a:rPr lang="en-US" altLang="zh-CN">
                <a:solidFill>
                  <a:srgbClr val="FFFFFF"/>
                </a:solidFill>
              </a:rPr>
              <a:t>=4V,</a:t>
            </a:r>
            <a:r>
              <a:rPr lang="zh-CN" altLang="en-US">
                <a:solidFill>
                  <a:srgbClr val="FFFFFF"/>
                </a:solidFill>
              </a:rPr>
              <a:t>求电压</a:t>
            </a:r>
            <a:r>
              <a:rPr lang="en-US" altLang="zh-CN">
                <a:solidFill>
                  <a:srgbClr val="FFFFFF"/>
                </a:solidFill>
              </a:rPr>
              <a:t>U</a:t>
            </a:r>
            <a:r>
              <a:rPr lang="zh-CN" altLang="en-US">
                <a:solidFill>
                  <a:srgbClr val="FFFFFF"/>
                </a:solidFill>
              </a:rPr>
              <a:t>的值。</a:t>
            </a:r>
          </a:p>
        </p:txBody>
      </p:sp>
      <p:pic>
        <p:nvPicPr>
          <p:cNvPr id="81923" name="Picture 5" descr="3((VRTLLRJR%JPFEX7_PI%1">
            <a:extLst>
              <a:ext uri="{FF2B5EF4-FFF2-40B4-BE49-F238E27FC236}">
                <a16:creationId xmlns:a16="http://schemas.microsoft.com/office/drawing/2014/main" id="{0C479E63-1483-4C68-B5AB-B0917B99F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381127"/>
            <a:ext cx="3168650" cy="168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6" name="Text Box 6">
            <a:extLst>
              <a:ext uri="{FF2B5EF4-FFF2-40B4-BE49-F238E27FC236}">
                <a16:creationId xmlns:a16="http://schemas.microsoft.com/office/drawing/2014/main" id="{A5FC5CEE-BF29-4FEC-BA88-AFE14F37B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3839" y="1268413"/>
            <a:ext cx="49688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FFFFFF"/>
                </a:solidFill>
              </a:rPr>
              <a:t>解二：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srgbClr val="FFFFFF"/>
                </a:solidFill>
              </a:rPr>
              <a:t>设流过</a:t>
            </a:r>
            <a:r>
              <a:rPr lang="en-US" altLang="zh-CN" sz="2400">
                <a:solidFill>
                  <a:srgbClr val="FFFFFF"/>
                </a:solidFill>
              </a:rPr>
              <a:t>RLC</a:t>
            </a:r>
            <a:r>
              <a:rPr lang="zh-CN" altLang="en-US" sz="2400">
                <a:solidFill>
                  <a:srgbClr val="FFFFFF"/>
                </a:solidFill>
              </a:rPr>
              <a:t>串联回路的电流相量为</a:t>
            </a:r>
            <a:r>
              <a:rPr lang="zh-CN" altLang="en-US" sz="2400">
                <a:solidFill>
                  <a:srgbClr val="FFFF00"/>
                </a:solidFill>
              </a:rPr>
              <a:t>参考相量</a:t>
            </a:r>
            <a:r>
              <a:rPr lang="en-US" altLang="zh-CN" sz="2400">
                <a:solidFill>
                  <a:srgbClr val="FFFF00"/>
                </a:solidFill>
              </a:rPr>
              <a:t>,</a:t>
            </a:r>
            <a:r>
              <a:rPr lang="zh-CN" altLang="en-US" sz="2400">
                <a:solidFill>
                  <a:srgbClr val="FFFFFF"/>
                </a:solidFill>
              </a:rPr>
              <a:t>参考方向如图所示：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143367" name="Group 7">
            <a:extLst>
              <a:ext uri="{FF2B5EF4-FFF2-40B4-BE49-F238E27FC236}">
                <a16:creationId xmlns:a16="http://schemas.microsoft.com/office/drawing/2014/main" id="{9A3B20FC-57A5-4648-A3A1-8C6B884CCE7F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916113"/>
            <a:ext cx="503238" cy="576262"/>
            <a:chOff x="322" y="1434"/>
            <a:chExt cx="244" cy="318"/>
          </a:xfrm>
        </p:grpSpPr>
        <p:sp>
          <p:nvSpPr>
            <p:cNvPr id="81953" name="Line 8">
              <a:extLst>
                <a:ext uri="{FF2B5EF4-FFF2-40B4-BE49-F238E27FC236}">
                  <a16:creationId xmlns:a16="http://schemas.microsoft.com/office/drawing/2014/main" id="{45240B86-A156-4A97-A594-0EA3BF5A59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2" y="1480"/>
              <a:ext cx="0" cy="27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54" name="Object 9">
              <a:extLst>
                <a:ext uri="{FF2B5EF4-FFF2-40B4-BE49-F238E27FC236}">
                  <a16:creationId xmlns:a16="http://schemas.microsoft.com/office/drawing/2014/main" id="{6B54B5D6-FC78-44C1-8F60-668A14BBC9D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85" y="1434"/>
            <a:ext cx="181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36" name="Equation" r:id="rId4" imgW="126890" imgH="190335" progId="Equation.DSMT4">
                    <p:embed/>
                  </p:oleObj>
                </mc:Choice>
                <mc:Fallback>
                  <p:oleObj name="Equation" r:id="rId4" imgW="126890" imgH="190335" progId="Equation.DSMT4">
                    <p:embed/>
                    <p:pic>
                      <p:nvPicPr>
                        <p:cNvPr id="81954" name="Object 9">
                          <a:extLst>
                            <a:ext uri="{FF2B5EF4-FFF2-40B4-BE49-F238E27FC236}">
                              <a16:creationId xmlns:a16="http://schemas.microsoft.com/office/drawing/2014/main" id="{6B54B5D6-FC78-44C1-8F60-668A14BBC9D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" y="1434"/>
                          <a:ext cx="181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1926" name="Line 10">
            <a:extLst>
              <a:ext uri="{FF2B5EF4-FFF2-40B4-BE49-F238E27FC236}">
                <a16:creationId xmlns:a16="http://schemas.microsoft.com/office/drawing/2014/main" id="{BF9D97DF-6957-4B58-AE3E-44FE9D488F95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5189" y="4652963"/>
            <a:ext cx="309562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1927" name="Line 11">
            <a:extLst>
              <a:ext uri="{FF2B5EF4-FFF2-40B4-BE49-F238E27FC236}">
                <a16:creationId xmlns:a16="http://schemas.microsoft.com/office/drawing/2014/main" id="{62715B74-FD5B-4898-8312-B16336C826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32175" y="3284539"/>
            <a:ext cx="0" cy="324008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43373" name="Group 13">
            <a:extLst>
              <a:ext uri="{FF2B5EF4-FFF2-40B4-BE49-F238E27FC236}">
                <a16:creationId xmlns:a16="http://schemas.microsoft.com/office/drawing/2014/main" id="{D223860F-7FD6-412B-8CB0-CD2E8789102E}"/>
              </a:ext>
            </a:extLst>
          </p:cNvPr>
          <p:cNvGrpSpPr>
            <a:grpSpLocks/>
          </p:cNvGrpSpPr>
          <p:nvPr/>
        </p:nvGrpSpPr>
        <p:grpSpPr bwMode="auto">
          <a:xfrm>
            <a:off x="5951539" y="2420938"/>
            <a:ext cx="2592387" cy="641350"/>
            <a:chOff x="2699" y="1616"/>
            <a:chExt cx="1633" cy="404"/>
          </a:xfrm>
        </p:grpSpPr>
        <p:graphicFrame>
          <p:nvGraphicFramePr>
            <p:cNvPr id="81951" name="Object 14">
              <a:extLst>
                <a:ext uri="{FF2B5EF4-FFF2-40B4-BE49-F238E27FC236}">
                  <a16:creationId xmlns:a16="http://schemas.microsoft.com/office/drawing/2014/main" id="{FE834322-D720-4A91-B8FC-5BABB5E1083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34" y="1706"/>
            <a:ext cx="998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37" name="Equation" r:id="rId6" imgW="520474" imgH="203112" progId="Equation.DSMT4">
                    <p:embed/>
                  </p:oleObj>
                </mc:Choice>
                <mc:Fallback>
                  <p:oleObj name="Equation" r:id="rId6" imgW="520474" imgH="203112" progId="Equation.DSMT4">
                    <p:embed/>
                    <p:pic>
                      <p:nvPicPr>
                        <p:cNvPr id="81951" name="Object 14">
                          <a:extLst>
                            <a:ext uri="{FF2B5EF4-FFF2-40B4-BE49-F238E27FC236}">
                              <a16:creationId xmlns:a16="http://schemas.microsoft.com/office/drawing/2014/main" id="{FE834322-D720-4A91-B8FC-5BABB5E1083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4" y="1706"/>
                          <a:ext cx="998" cy="3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952" name="Text Box 15">
              <a:extLst>
                <a:ext uri="{FF2B5EF4-FFF2-40B4-BE49-F238E27FC236}">
                  <a16:creationId xmlns:a16="http://schemas.microsoft.com/office/drawing/2014/main" id="{87E6A562-2122-44E3-AE83-526951188D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9" y="1616"/>
              <a:ext cx="40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>
                  <a:solidFill>
                    <a:srgbClr val="FFFFFF"/>
                  </a:solidFill>
                </a:rPr>
                <a:t>即</a:t>
              </a:r>
            </a:p>
          </p:txBody>
        </p:sp>
      </p:grpSp>
      <p:grpSp>
        <p:nvGrpSpPr>
          <p:cNvPr id="143379" name="Group 19">
            <a:extLst>
              <a:ext uri="{FF2B5EF4-FFF2-40B4-BE49-F238E27FC236}">
                <a16:creationId xmlns:a16="http://schemas.microsoft.com/office/drawing/2014/main" id="{E990E0A0-7C8D-4AD6-8EE4-8C26D04B7D22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4581526"/>
            <a:ext cx="1169988" cy="792163"/>
            <a:chOff x="1202" y="2886"/>
            <a:chExt cx="737" cy="499"/>
          </a:xfrm>
        </p:grpSpPr>
        <p:sp>
          <p:nvSpPr>
            <p:cNvPr id="81949" name="Line 16">
              <a:extLst>
                <a:ext uri="{FF2B5EF4-FFF2-40B4-BE49-F238E27FC236}">
                  <a16:creationId xmlns:a16="http://schemas.microsoft.com/office/drawing/2014/main" id="{51776586-FE7C-4B12-A1ED-E03D471742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2931"/>
              <a:ext cx="680" cy="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50" name="Object 17">
              <a:extLst>
                <a:ext uri="{FF2B5EF4-FFF2-40B4-BE49-F238E27FC236}">
                  <a16:creationId xmlns:a16="http://schemas.microsoft.com/office/drawing/2014/main" id="{1EFE6BD0-D87F-45A3-B2A0-596640CB14D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01" y="2886"/>
            <a:ext cx="238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38" name="Equation" r:id="rId8" imgW="126835" imgH="266353" progId="Equation.DSMT4">
                    <p:embed/>
                  </p:oleObj>
                </mc:Choice>
                <mc:Fallback>
                  <p:oleObj name="Equation" r:id="rId8" imgW="126835" imgH="266353" progId="Equation.DSMT4">
                    <p:embed/>
                    <p:pic>
                      <p:nvPicPr>
                        <p:cNvPr id="81950" name="Object 17">
                          <a:extLst>
                            <a:ext uri="{FF2B5EF4-FFF2-40B4-BE49-F238E27FC236}">
                              <a16:creationId xmlns:a16="http://schemas.microsoft.com/office/drawing/2014/main" id="{1EFE6BD0-D87F-45A3-B2A0-596640CB14D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01" y="2886"/>
                          <a:ext cx="238" cy="4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387" name="Group 27">
            <a:extLst>
              <a:ext uri="{FF2B5EF4-FFF2-40B4-BE49-F238E27FC236}">
                <a16:creationId xmlns:a16="http://schemas.microsoft.com/office/drawing/2014/main" id="{BA3705C5-AA4C-4B1E-93DB-4086C74FE843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4005263"/>
            <a:ext cx="858838" cy="735012"/>
            <a:chOff x="2336" y="2432"/>
            <a:chExt cx="541" cy="463"/>
          </a:xfrm>
        </p:grpSpPr>
        <p:sp>
          <p:nvSpPr>
            <p:cNvPr id="81947" name="Line 18">
              <a:extLst>
                <a:ext uri="{FF2B5EF4-FFF2-40B4-BE49-F238E27FC236}">
                  <a16:creationId xmlns:a16="http://schemas.microsoft.com/office/drawing/2014/main" id="{682C119E-FC44-4D28-B754-F1A73BAE0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6" y="2840"/>
              <a:ext cx="317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48" name="Object 20">
              <a:extLst>
                <a:ext uri="{FF2B5EF4-FFF2-40B4-BE49-F238E27FC236}">
                  <a16:creationId xmlns:a16="http://schemas.microsoft.com/office/drawing/2014/main" id="{C81B716B-9824-4854-84A6-5E9628AF928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62" y="2432"/>
            <a:ext cx="315" cy="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39" name="Equation" r:id="rId10" imgW="215619" imgH="317087" progId="Equation.DSMT4">
                    <p:embed/>
                  </p:oleObj>
                </mc:Choice>
                <mc:Fallback>
                  <p:oleObj name="Equation" r:id="rId10" imgW="215619" imgH="317087" progId="Equation.DSMT4">
                    <p:embed/>
                    <p:pic>
                      <p:nvPicPr>
                        <p:cNvPr id="81948" name="Object 20">
                          <a:extLst>
                            <a:ext uri="{FF2B5EF4-FFF2-40B4-BE49-F238E27FC236}">
                              <a16:creationId xmlns:a16="http://schemas.microsoft.com/office/drawing/2014/main" id="{C81B716B-9824-4854-84A6-5E9628AF928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2" y="2432"/>
                          <a:ext cx="315" cy="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386" name="Group 26">
            <a:extLst>
              <a:ext uri="{FF2B5EF4-FFF2-40B4-BE49-F238E27FC236}">
                <a16:creationId xmlns:a16="http://schemas.microsoft.com/office/drawing/2014/main" id="{C944AFB7-FDFB-463A-91CB-829EECB9B646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3573463"/>
            <a:ext cx="503238" cy="1079500"/>
            <a:chOff x="1202" y="2251"/>
            <a:chExt cx="317" cy="680"/>
          </a:xfrm>
        </p:grpSpPr>
        <p:sp>
          <p:nvSpPr>
            <p:cNvPr id="81945" name="Line 21">
              <a:extLst>
                <a:ext uri="{FF2B5EF4-FFF2-40B4-BE49-F238E27FC236}">
                  <a16:creationId xmlns:a16="http://schemas.microsoft.com/office/drawing/2014/main" id="{4A1F748E-D8CE-4D62-9E18-E9D0CDAEA4F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02" y="2478"/>
              <a:ext cx="0" cy="453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46" name="Object 22">
              <a:extLst>
                <a:ext uri="{FF2B5EF4-FFF2-40B4-BE49-F238E27FC236}">
                  <a16:creationId xmlns:a16="http://schemas.microsoft.com/office/drawing/2014/main" id="{E51F0CCE-11D3-420B-8099-88A411CB245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202" y="2251"/>
            <a:ext cx="317" cy="4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40" name="Equation" r:id="rId12" imgW="215619" imgH="317087" progId="Equation.DSMT4">
                    <p:embed/>
                  </p:oleObj>
                </mc:Choice>
                <mc:Fallback>
                  <p:oleObj name="Equation" r:id="rId12" imgW="215619" imgH="317087" progId="Equation.DSMT4">
                    <p:embed/>
                    <p:pic>
                      <p:nvPicPr>
                        <p:cNvPr id="81946" name="Object 22">
                          <a:extLst>
                            <a:ext uri="{FF2B5EF4-FFF2-40B4-BE49-F238E27FC236}">
                              <a16:creationId xmlns:a16="http://schemas.microsoft.com/office/drawing/2014/main" id="{E51F0CCE-11D3-420B-8099-88A411CB245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2" y="2251"/>
                          <a:ext cx="317" cy="4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388" name="Group 28">
            <a:extLst>
              <a:ext uri="{FF2B5EF4-FFF2-40B4-BE49-F238E27FC236}">
                <a16:creationId xmlns:a16="http://schemas.microsoft.com/office/drawing/2014/main" id="{DE5B0A9B-1097-4D44-B057-A0E968C1CB15}"/>
              </a:ext>
            </a:extLst>
          </p:cNvPr>
          <p:cNvGrpSpPr>
            <a:grpSpLocks/>
          </p:cNvGrpSpPr>
          <p:nvPr/>
        </p:nvGrpSpPr>
        <p:grpSpPr bwMode="auto">
          <a:xfrm>
            <a:off x="2855914" y="4652964"/>
            <a:ext cx="587375" cy="1366837"/>
            <a:chOff x="204" y="3022"/>
            <a:chExt cx="370" cy="861"/>
          </a:xfrm>
        </p:grpSpPr>
        <p:sp>
          <p:nvSpPr>
            <p:cNvPr id="81943" name="Line 24">
              <a:extLst>
                <a:ext uri="{FF2B5EF4-FFF2-40B4-BE49-F238E27FC236}">
                  <a16:creationId xmlns:a16="http://schemas.microsoft.com/office/drawing/2014/main" id="{C09D0B1A-4FF9-4966-97FA-C425BB9393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7" y="3022"/>
              <a:ext cx="0" cy="726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44" name="Object 25">
              <a:extLst>
                <a:ext uri="{FF2B5EF4-FFF2-40B4-BE49-F238E27FC236}">
                  <a16:creationId xmlns:a16="http://schemas.microsoft.com/office/drawing/2014/main" id="{1B044305-D807-41BF-AFD6-1E91B44054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4" y="3339"/>
            <a:ext cx="370" cy="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41" name="Equation" r:id="rId14" imgW="215619" imgH="317087" progId="Equation.DSMT4">
                    <p:embed/>
                  </p:oleObj>
                </mc:Choice>
                <mc:Fallback>
                  <p:oleObj name="Equation" r:id="rId14" imgW="215619" imgH="317087" progId="Equation.DSMT4">
                    <p:embed/>
                    <p:pic>
                      <p:nvPicPr>
                        <p:cNvPr id="81944" name="Object 25">
                          <a:extLst>
                            <a:ext uri="{FF2B5EF4-FFF2-40B4-BE49-F238E27FC236}">
                              <a16:creationId xmlns:a16="http://schemas.microsoft.com/office/drawing/2014/main" id="{1B044305-D807-41BF-AFD6-1E91B440549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4" y="3339"/>
                          <a:ext cx="370" cy="5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391" name="Group 31">
            <a:extLst>
              <a:ext uri="{FF2B5EF4-FFF2-40B4-BE49-F238E27FC236}">
                <a16:creationId xmlns:a16="http://schemas.microsoft.com/office/drawing/2014/main" id="{86E38AB4-D8F6-4828-9B6B-6A19709B9692}"/>
              </a:ext>
            </a:extLst>
          </p:cNvPr>
          <p:cNvGrpSpPr>
            <a:grpSpLocks/>
          </p:cNvGrpSpPr>
          <p:nvPr/>
        </p:nvGrpSpPr>
        <p:grpSpPr bwMode="auto">
          <a:xfrm>
            <a:off x="2927351" y="4581526"/>
            <a:ext cx="504825" cy="720725"/>
            <a:chOff x="884" y="2886"/>
            <a:chExt cx="318" cy="454"/>
          </a:xfrm>
        </p:grpSpPr>
        <p:sp>
          <p:nvSpPr>
            <p:cNvPr id="81941" name="Line 29">
              <a:extLst>
                <a:ext uri="{FF2B5EF4-FFF2-40B4-BE49-F238E27FC236}">
                  <a16:creationId xmlns:a16="http://schemas.microsoft.com/office/drawing/2014/main" id="{92C02F36-88A6-4C7E-A90E-7591233697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2931"/>
              <a:ext cx="0" cy="4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42" name="Object 30">
              <a:extLst>
                <a:ext uri="{FF2B5EF4-FFF2-40B4-BE49-F238E27FC236}">
                  <a16:creationId xmlns:a16="http://schemas.microsoft.com/office/drawing/2014/main" id="{6323121F-36C5-46AA-8162-82849887253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84" y="2886"/>
            <a:ext cx="309" cy="4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42" name="Equation" r:id="rId16" imgW="215619" imgH="317087" progId="Equation.DSMT4">
                    <p:embed/>
                  </p:oleObj>
                </mc:Choice>
                <mc:Fallback>
                  <p:oleObj name="Equation" r:id="rId16" imgW="215619" imgH="317087" progId="Equation.DSMT4">
                    <p:embed/>
                    <p:pic>
                      <p:nvPicPr>
                        <p:cNvPr id="81942" name="Object 30">
                          <a:extLst>
                            <a:ext uri="{FF2B5EF4-FFF2-40B4-BE49-F238E27FC236}">
                              <a16:creationId xmlns:a16="http://schemas.microsoft.com/office/drawing/2014/main" id="{6323121F-36C5-46AA-8162-82849887253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4" y="2886"/>
                          <a:ext cx="309" cy="4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43396" name="Group 36">
            <a:extLst>
              <a:ext uri="{FF2B5EF4-FFF2-40B4-BE49-F238E27FC236}">
                <a16:creationId xmlns:a16="http://schemas.microsoft.com/office/drawing/2014/main" id="{B78C7888-E790-447A-8323-F835C0EC8D47}"/>
              </a:ext>
            </a:extLst>
          </p:cNvPr>
          <p:cNvGrpSpPr>
            <a:grpSpLocks/>
          </p:cNvGrpSpPr>
          <p:nvPr/>
        </p:nvGrpSpPr>
        <p:grpSpPr bwMode="auto">
          <a:xfrm>
            <a:off x="3432176" y="4652964"/>
            <a:ext cx="784225" cy="1004887"/>
            <a:chOff x="1202" y="2931"/>
            <a:chExt cx="494" cy="633"/>
          </a:xfrm>
        </p:grpSpPr>
        <p:sp>
          <p:nvSpPr>
            <p:cNvPr id="81937" name="Line 32">
              <a:extLst>
                <a:ext uri="{FF2B5EF4-FFF2-40B4-BE49-F238E27FC236}">
                  <a16:creationId xmlns:a16="http://schemas.microsoft.com/office/drawing/2014/main" id="{81C20CE7-8483-46F4-8F00-4B8D908108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2931"/>
              <a:ext cx="272" cy="363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1938" name="Line 33">
              <a:extLst>
                <a:ext uri="{FF2B5EF4-FFF2-40B4-BE49-F238E27FC236}">
                  <a16:creationId xmlns:a16="http://schemas.microsoft.com/office/drawing/2014/main" id="{AF3D3B2B-12C9-4EBE-8AAF-CEDA90420F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3294"/>
              <a:ext cx="27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81939" name="Line 34">
              <a:extLst>
                <a:ext uri="{FF2B5EF4-FFF2-40B4-BE49-F238E27FC236}">
                  <a16:creationId xmlns:a16="http://schemas.microsoft.com/office/drawing/2014/main" id="{2F45237D-91AC-4F7B-8366-6199BA0A33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74" y="2931"/>
              <a:ext cx="0" cy="31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aphicFrame>
          <p:nvGraphicFramePr>
            <p:cNvPr id="81940" name="Object 35">
              <a:extLst>
                <a:ext uri="{FF2B5EF4-FFF2-40B4-BE49-F238E27FC236}">
                  <a16:creationId xmlns:a16="http://schemas.microsoft.com/office/drawing/2014/main" id="{088DF928-59B0-4CEE-9253-3EE35E5E47A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429" y="3113"/>
            <a:ext cx="267" cy="4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943" name="Equation" r:id="rId18" imgW="165028" imgH="279279" progId="Equation.DSMT4">
                    <p:embed/>
                  </p:oleObj>
                </mc:Choice>
                <mc:Fallback>
                  <p:oleObj name="Equation" r:id="rId18" imgW="165028" imgH="279279" progId="Equation.DSMT4">
                    <p:embed/>
                    <p:pic>
                      <p:nvPicPr>
                        <p:cNvPr id="81940" name="Object 35">
                          <a:extLst>
                            <a:ext uri="{FF2B5EF4-FFF2-40B4-BE49-F238E27FC236}">
                              <a16:creationId xmlns:a16="http://schemas.microsoft.com/office/drawing/2014/main" id="{088DF928-59B0-4CEE-9253-3EE35E5E47A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9" y="3113"/>
                          <a:ext cx="267" cy="45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397" name="Object 37">
            <a:extLst>
              <a:ext uri="{FF2B5EF4-FFF2-40B4-BE49-F238E27FC236}">
                <a16:creationId xmlns:a16="http://schemas.microsoft.com/office/drawing/2014/main" id="{1428F617-9A40-413F-855E-2A45BC20F4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1" y="3500438"/>
          <a:ext cx="19716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4" name="Equation" r:id="rId20" imgW="1002865" imgH="228501" progId="Equation.DSMT4">
                  <p:embed/>
                </p:oleObj>
              </mc:Choice>
              <mc:Fallback>
                <p:oleObj name="Equation" r:id="rId20" imgW="1002865" imgH="228501" progId="Equation.DSMT4">
                  <p:embed/>
                  <p:pic>
                    <p:nvPicPr>
                      <p:cNvPr id="143397" name="Object 37">
                        <a:extLst>
                          <a:ext uri="{FF2B5EF4-FFF2-40B4-BE49-F238E27FC236}">
                            <a16:creationId xmlns:a16="http://schemas.microsoft.com/office/drawing/2014/main" id="{1428F617-9A40-413F-855E-2A45BC20F4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1" y="3500438"/>
                        <a:ext cx="197167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8" name="Object 38">
            <a:extLst>
              <a:ext uri="{FF2B5EF4-FFF2-40B4-BE49-F238E27FC236}">
                <a16:creationId xmlns:a16="http://schemas.microsoft.com/office/drawing/2014/main" id="{26E15802-C5DF-4145-8430-86ED55205D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48300" y="4221164"/>
          <a:ext cx="3443288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5" name="Equation" r:id="rId22" imgW="1752600" imgH="292100" progId="Equation.DSMT4">
                  <p:embed/>
                </p:oleObj>
              </mc:Choice>
              <mc:Fallback>
                <p:oleObj name="Equation" r:id="rId22" imgW="1752600" imgH="292100" progId="Equation.DSMT4">
                  <p:embed/>
                  <p:pic>
                    <p:nvPicPr>
                      <p:cNvPr id="143398" name="Object 38">
                        <a:extLst>
                          <a:ext uri="{FF2B5EF4-FFF2-40B4-BE49-F238E27FC236}">
                            <a16:creationId xmlns:a16="http://schemas.microsoft.com/office/drawing/2014/main" id="{26E15802-C5DF-4145-8430-86ED55205D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4221164"/>
                        <a:ext cx="3443288" cy="573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841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>
            <a:extLst>
              <a:ext uri="{FF2B5EF4-FFF2-40B4-BE49-F238E27FC236}">
                <a16:creationId xmlns:a16="http://schemas.microsoft.com/office/drawing/2014/main" id="{53759670-FE34-4353-BFE7-58567E6E5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3371387"/>
            <a:ext cx="8077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相量模型如图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(b)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所示。等效导纳 </a:t>
            </a:r>
          </a:p>
        </p:txBody>
      </p:sp>
      <p:graphicFrame>
        <p:nvGraphicFramePr>
          <p:cNvPr id="141313" name="Object 1">
            <a:extLst>
              <a:ext uri="{FF2B5EF4-FFF2-40B4-BE49-F238E27FC236}">
                <a16:creationId xmlns:a16="http://schemas.microsoft.com/office/drawing/2014/main" id="{F124BBA8-3052-4CDC-89B1-60C6F43F9F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617243"/>
              </p:ext>
            </p:extLst>
          </p:nvPr>
        </p:nvGraphicFramePr>
        <p:xfrm>
          <a:off x="1442224" y="4017500"/>
          <a:ext cx="697388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2" name="Equation" r:id="rId3" imgW="3181439" imgH="352391" progId="Equation.3">
                  <p:embed/>
                </p:oleObj>
              </mc:Choice>
              <mc:Fallback>
                <p:oleObj name="Equation" r:id="rId3" imgW="3181439" imgH="352391" progId="Equation.3">
                  <p:embed/>
                  <p:pic>
                    <p:nvPicPr>
                      <p:cNvPr id="141313" name="Object 1">
                        <a:extLst>
                          <a:ext uri="{FF2B5EF4-FFF2-40B4-BE49-F238E27FC236}">
                            <a16:creationId xmlns:a16="http://schemas.microsoft.com/office/drawing/2014/main" id="{F124BBA8-3052-4CDC-89B1-60C6F43F9F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2224" y="4017500"/>
                        <a:ext cx="697388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14" name="Object 2">
            <a:extLst>
              <a:ext uri="{FF2B5EF4-FFF2-40B4-BE49-F238E27FC236}">
                <a16:creationId xmlns:a16="http://schemas.microsoft.com/office/drawing/2014/main" id="{9C397127-FC88-4244-85A8-ACBF392686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669432"/>
              </p:ext>
            </p:extLst>
          </p:nvPr>
        </p:nvGraphicFramePr>
        <p:xfrm>
          <a:off x="1397948" y="5112031"/>
          <a:ext cx="36576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3" name="公式" r:id="rId5" imgW="1476496" imgH="314427" progId="Equation.3">
                  <p:embed/>
                </p:oleObj>
              </mc:Choice>
              <mc:Fallback>
                <p:oleObj name="公式" r:id="rId5" imgW="1476496" imgH="314427" progId="Equation.3">
                  <p:embed/>
                  <p:pic>
                    <p:nvPicPr>
                      <p:cNvPr id="141314" name="Object 2">
                        <a:extLst>
                          <a:ext uri="{FF2B5EF4-FFF2-40B4-BE49-F238E27FC236}">
                            <a16:creationId xmlns:a16="http://schemas.microsoft.com/office/drawing/2014/main" id="{9C397127-FC88-4244-85A8-ACBF392686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948" y="5112031"/>
                        <a:ext cx="36576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9" name="Text Box 7">
            <a:extLst>
              <a:ext uri="{FF2B5EF4-FFF2-40B4-BE49-F238E27FC236}">
                <a16:creationId xmlns:a16="http://schemas.microsoft.com/office/drawing/2014/main" id="{FBEFB15A-2B8B-49F2-A8FF-044FF22C8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420688"/>
            <a:ext cx="434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spcBef>
                <a:spcPct val="1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3600" b="1">
                <a:solidFill>
                  <a:srgbClr val="FFFF00"/>
                </a:solidFill>
                <a:ea typeface="楷体_GB2312" pitchFamily="49" charset="-122"/>
              </a:rPr>
              <a:t> GCL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并联电路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CAC0DA7-BF02-4A44-AA45-CDD5EBC7FC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948" y="1250669"/>
            <a:ext cx="7620392" cy="193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2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utoUpdateAnimBg="0"/>
      <p:bldP spid="7987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8" name="Object 2">
            <a:extLst>
              <a:ext uri="{FF2B5EF4-FFF2-40B4-BE49-F238E27FC236}">
                <a16:creationId xmlns:a16="http://schemas.microsoft.com/office/drawing/2014/main" id="{8A030213-E362-4B7C-9131-2C7B73ADE8C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95601" y="838200"/>
          <a:ext cx="6323013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7" name="公式" r:id="rId3" imgW="2257559" imgH="619057" progId="Equation.3">
                  <p:embed/>
                </p:oleObj>
              </mc:Choice>
              <mc:Fallback>
                <p:oleObj name="公式" r:id="rId3" imgW="2257559" imgH="619057" progId="Equation.3">
                  <p:embed/>
                  <p:pic>
                    <p:nvPicPr>
                      <p:cNvPr id="80898" name="Object 2">
                        <a:extLst>
                          <a:ext uri="{FF2B5EF4-FFF2-40B4-BE49-F238E27FC236}">
                            <a16:creationId xmlns:a16="http://schemas.microsoft.com/office/drawing/2014/main" id="{8A030213-E362-4B7C-9131-2C7B73ADE8C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1" y="838200"/>
                        <a:ext cx="6323013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Text Box 3">
            <a:extLst>
              <a:ext uri="{FF2B5EF4-FFF2-40B4-BE49-F238E27FC236}">
                <a16:creationId xmlns:a16="http://schemas.microsoft.com/office/drawing/2014/main" id="{CFF636F3-E7F7-48DF-AC2F-8D98722871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2743200"/>
            <a:ext cx="83058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当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en-US" altLang="en-US" sz="3600" b="1" i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，电流超前于电压，电路呈容性，等效为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G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并联电容 ；    当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 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&lt;0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en-US" altLang="en-US" sz="3600" b="1" i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&lt;0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，电压超前于电流，电路呈感性，等效为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G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并联电感；    当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B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L 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=0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en-US" altLang="en-US" sz="3600" b="1" i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=0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，电压与电流同相，电路呈电阻性，等效为</a:t>
            </a:r>
            <a:r>
              <a:rPr lang="en-US" altLang="zh-CN" sz="3600" b="1" i="1">
                <a:solidFill>
                  <a:srgbClr val="FFFFFF"/>
                </a:solidFill>
                <a:ea typeface="楷体_GB2312" pitchFamily="49" charset="-122"/>
              </a:rPr>
              <a:t>G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285667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22" name="Object 2">
            <a:extLst>
              <a:ext uri="{FF2B5EF4-FFF2-40B4-BE49-F238E27FC236}">
                <a16:creationId xmlns:a16="http://schemas.microsoft.com/office/drawing/2014/main" id="{DDF13B89-BC56-4CC6-AFD8-8CF0AB4F0E6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8213" y="404814"/>
          <a:ext cx="74358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06" name="Equation" r:id="rId3" imgW="3105290" imgH="190432" progId="Equation.3">
                  <p:embed/>
                </p:oleObj>
              </mc:Choice>
              <mc:Fallback>
                <p:oleObj name="Equation" r:id="rId3" imgW="3105290" imgH="190432" progId="Equation.3">
                  <p:embed/>
                  <p:pic>
                    <p:nvPicPr>
                      <p:cNvPr id="81922" name="Object 2">
                        <a:extLst>
                          <a:ext uri="{FF2B5EF4-FFF2-40B4-BE49-F238E27FC236}">
                            <a16:creationId xmlns:a16="http://schemas.microsoft.com/office/drawing/2014/main" id="{DDF13B89-BC56-4CC6-AFD8-8CF0AB4F0E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404814"/>
                        <a:ext cx="7435850" cy="560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3" name="Object 3">
            <a:extLst>
              <a:ext uri="{FF2B5EF4-FFF2-40B4-BE49-F238E27FC236}">
                <a16:creationId xmlns:a16="http://schemas.microsoft.com/office/drawing/2014/main" id="{F01B1A15-669A-4B4E-8854-3E8DD20BA3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19289" y="1052514"/>
          <a:ext cx="4656137" cy="164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07" name="Equation" r:id="rId5" imgW="2152663" imgH="752543" progId="Equation.DSMT4">
                  <p:embed/>
                </p:oleObj>
              </mc:Choice>
              <mc:Fallback>
                <p:oleObj name="Equation" r:id="rId5" imgW="2152663" imgH="752543" progId="Equation.DSMT4">
                  <p:embed/>
                  <p:pic>
                    <p:nvPicPr>
                      <p:cNvPr id="81923" name="Object 3">
                        <a:extLst>
                          <a:ext uri="{FF2B5EF4-FFF2-40B4-BE49-F238E27FC236}">
                            <a16:creationId xmlns:a16="http://schemas.microsoft.com/office/drawing/2014/main" id="{F01B1A15-669A-4B4E-8854-3E8DD20BA3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9" y="1052514"/>
                        <a:ext cx="4656137" cy="1646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2" name="Rectangle 42">
            <a:extLst>
              <a:ext uri="{FF2B5EF4-FFF2-40B4-BE49-F238E27FC236}">
                <a16:creationId xmlns:a16="http://schemas.microsoft.com/office/drawing/2014/main" id="{C361D6D6-11B0-4C18-8C55-AF2BB1A13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6663" y="6075363"/>
            <a:ext cx="6838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并联电路选取电压为参考相量 </a:t>
            </a:r>
            <a:r>
              <a:rPr lang="en-US" altLang="zh-CN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grpSp>
        <p:nvGrpSpPr>
          <p:cNvPr id="79958" name="Group 86">
            <a:extLst>
              <a:ext uri="{FF2B5EF4-FFF2-40B4-BE49-F238E27FC236}">
                <a16:creationId xmlns:a16="http://schemas.microsoft.com/office/drawing/2014/main" id="{5C8AAE7D-1F5A-49B6-B1E7-18CBAEB067D9}"/>
              </a:ext>
            </a:extLst>
          </p:cNvPr>
          <p:cNvGrpSpPr>
            <a:grpSpLocks/>
          </p:cNvGrpSpPr>
          <p:nvPr/>
        </p:nvGrpSpPr>
        <p:grpSpPr bwMode="auto">
          <a:xfrm>
            <a:off x="3792538" y="2636838"/>
            <a:ext cx="5638800" cy="3460750"/>
            <a:chOff x="1429" y="1661"/>
            <a:chExt cx="3552" cy="2180"/>
          </a:xfrm>
        </p:grpSpPr>
        <p:grpSp>
          <p:nvGrpSpPr>
            <p:cNvPr id="86023" name="Group 41">
              <a:extLst>
                <a:ext uri="{FF2B5EF4-FFF2-40B4-BE49-F238E27FC236}">
                  <a16:creationId xmlns:a16="http://schemas.microsoft.com/office/drawing/2014/main" id="{2CBBC795-7841-4569-96FD-8C50029D75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29" y="1661"/>
              <a:ext cx="3552" cy="2180"/>
              <a:chOff x="1440" y="1680"/>
              <a:chExt cx="3552" cy="2180"/>
            </a:xfrm>
          </p:grpSpPr>
          <p:grpSp>
            <p:nvGrpSpPr>
              <p:cNvPr id="86025" name="Group 40">
                <a:extLst>
                  <a:ext uri="{FF2B5EF4-FFF2-40B4-BE49-F238E27FC236}">
                    <a16:creationId xmlns:a16="http://schemas.microsoft.com/office/drawing/2014/main" id="{27E9CBAD-CDAD-465E-BE4C-71AADFB097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0" y="1680"/>
                <a:ext cx="3552" cy="2180"/>
                <a:chOff x="1440" y="1680"/>
                <a:chExt cx="3552" cy="2180"/>
              </a:xfrm>
            </p:grpSpPr>
            <p:sp>
              <p:nvSpPr>
                <p:cNvPr id="86027" name="Text Box 5">
                  <a:extLst>
                    <a:ext uri="{FF2B5EF4-FFF2-40B4-BE49-F238E27FC236}">
                      <a16:creationId xmlns:a16="http://schemas.microsoft.com/office/drawing/2014/main" id="{CBF72EC0-660B-475A-80CA-94EF9DC3F05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08" y="1680"/>
                  <a:ext cx="2304" cy="4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  <a:buNone/>
                  </a:pPr>
                  <a:r>
                    <a:rPr lang="zh-CN" altLang="en-US" sz="3600" b="1">
                      <a:solidFill>
                        <a:srgbClr val="FFFFFF"/>
                      </a:solidFill>
                      <a:ea typeface="楷体_GB2312" pitchFamily="49" charset="-122"/>
                    </a:rPr>
                    <a:t>电流三角形如下</a:t>
                  </a:r>
                  <a:r>
                    <a:rPr lang="zh-CN" altLang="en-US" sz="3600" b="1">
                      <a:solidFill>
                        <a:srgbClr val="FFFFFF"/>
                      </a:solidFill>
                    </a:rPr>
                    <a:t>：</a:t>
                  </a:r>
                </a:p>
              </p:txBody>
            </p:sp>
            <p:sp>
              <p:nvSpPr>
                <p:cNvPr id="86028" name="Line 6">
                  <a:extLst>
                    <a:ext uri="{FF2B5EF4-FFF2-40B4-BE49-F238E27FC236}">
                      <a16:creationId xmlns:a16="http://schemas.microsoft.com/office/drawing/2014/main" id="{12546E4D-6E26-4E46-9DD5-58E0AB1BAE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09" y="3072"/>
                  <a:ext cx="1296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29" name="Line 7">
                  <a:extLst>
                    <a:ext uri="{FF2B5EF4-FFF2-40B4-BE49-F238E27FC236}">
                      <a16:creationId xmlns:a16="http://schemas.microsoft.com/office/drawing/2014/main" id="{40A22DD6-97D3-4B64-AB5F-E06C48D26C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5" y="2160"/>
                  <a:ext cx="0" cy="864"/>
                </a:xfrm>
                <a:prstGeom prst="line">
                  <a:avLst/>
                </a:prstGeom>
                <a:noFill/>
                <a:ln w="38100">
                  <a:solidFill>
                    <a:srgbClr val="00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0" name="Line 8">
                  <a:extLst>
                    <a:ext uri="{FF2B5EF4-FFF2-40B4-BE49-F238E27FC236}">
                      <a16:creationId xmlns:a16="http://schemas.microsoft.com/office/drawing/2014/main" id="{1D95AC86-02B0-4554-B6F6-19CE7B6F0F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5" y="3072"/>
                  <a:ext cx="0" cy="288"/>
                </a:xfrm>
                <a:prstGeom prst="line">
                  <a:avLst/>
                </a:prstGeom>
                <a:noFill/>
                <a:ln w="38100">
                  <a:solidFill>
                    <a:srgbClr val="00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1" name="Line 9">
                  <a:extLst>
                    <a:ext uri="{FF2B5EF4-FFF2-40B4-BE49-F238E27FC236}">
                      <a16:creationId xmlns:a16="http://schemas.microsoft.com/office/drawing/2014/main" id="{3497F044-D85D-487E-9FFA-3E40784C40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93" y="3024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graphicFrame>
              <p:nvGraphicFramePr>
                <p:cNvPr id="86032" name="Object 10">
                  <a:extLst>
                    <a:ext uri="{FF2B5EF4-FFF2-40B4-BE49-F238E27FC236}">
                      <a16:creationId xmlns:a16="http://schemas.microsoft.com/office/drawing/2014/main" id="{4D47FA9C-D1E9-451E-85F0-4D25050475C0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536" y="2016"/>
                <a:ext cx="319" cy="35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08" name="公式" r:id="rId7" imgW="171565" imgH="190432" progId="Equation.3">
                        <p:embed/>
                      </p:oleObj>
                    </mc:Choice>
                    <mc:Fallback>
                      <p:oleObj name="公式" r:id="rId7" imgW="171565" imgH="190432" progId="Equation.3">
                        <p:embed/>
                        <p:pic>
                          <p:nvPicPr>
                            <p:cNvPr id="86032" name="Object 10">
                              <a:extLst>
                                <a:ext uri="{FF2B5EF4-FFF2-40B4-BE49-F238E27FC236}">
                                  <a16:creationId xmlns:a16="http://schemas.microsoft.com/office/drawing/2014/main" id="{4D47FA9C-D1E9-451E-85F0-4D25050475C0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36" y="2016"/>
                              <a:ext cx="319" cy="3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6033" name="Line 11">
                  <a:extLst>
                    <a:ext uri="{FF2B5EF4-FFF2-40B4-BE49-F238E27FC236}">
                      <a16:creationId xmlns:a16="http://schemas.microsoft.com/office/drawing/2014/main" id="{FAE79D96-6B3F-4E44-B446-3334E5471C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93" y="240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4" name="Line 12">
                  <a:extLst>
                    <a:ext uri="{FF2B5EF4-FFF2-40B4-BE49-F238E27FC236}">
                      <a16:creationId xmlns:a16="http://schemas.microsoft.com/office/drawing/2014/main" id="{AD53C516-CBD0-4230-A0A0-97165A3033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93" y="2400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5" name="Line 13">
                  <a:extLst>
                    <a:ext uri="{FF2B5EF4-FFF2-40B4-BE49-F238E27FC236}">
                      <a16:creationId xmlns:a16="http://schemas.microsoft.com/office/drawing/2014/main" id="{32ADCFCE-2167-4BA1-B579-14DB2182D9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517" y="2400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6" name="Line 14">
                  <a:extLst>
                    <a:ext uri="{FF2B5EF4-FFF2-40B4-BE49-F238E27FC236}">
                      <a16:creationId xmlns:a16="http://schemas.microsoft.com/office/drawing/2014/main" id="{67500DB6-E996-4AC5-BA30-0E2F768A92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93" y="2400"/>
                  <a:ext cx="624" cy="624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7" name="Text Box 15">
                  <a:extLst>
                    <a:ext uri="{FF2B5EF4-FFF2-40B4-BE49-F238E27FC236}">
                      <a16:creationId xmlns:a16="http://schemas.microsoft.com/office/drawing/2014/main" id="{9DD34FD3-0256-4708-8347-A7FF26DD9E3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440" y="3436"/>
                  <a:ext cx="1563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  <a:buNone/>
                  </a:pPr>
                  <a:r>
                    <a:rPr lang="zh-CN" altLang="en-US" sz="3600" b="1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容性</a:t>
                  </a:r>
                  <a:r>
                    <a:rPr lang="en-US" altLang="zh-CN" sz="3600" b="1" i="1">
                      <a:solidFill>
                        <a:srgbClr val="FFFFFF"/>
                      </a:solidFill>
                      <a:ea typeface="楷体_GB2312" pitchFamily="49" charset="-122"/>
                    </a:rPr>
                    <a:t>B</a:t>
                  </a:r>
                  <a:r>
                    <a:rPr lang="en-US" altLang="zh-CN" sz="3600" b="1" baseline="-25000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C</a:t>
                  </a:r>
                  <a:r>
                    <a:rPr lang="en-US" altLang="zh-CN" sz="3600" b="1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&gt;</a:t>
                  </a:r>
                  <a:r>
                    <a:rPr lang="en-US" altLang="zh-CN" sz="3600" b="1" i="1">
                      <a:solidFill>
                        <a:srgbClr val="FFFFFF"/>
                      </a:solidFill>
                      <a:ea typeface="楷体_GB2312" pitchFamily="49" charset="-122"/>
                    </a:rPr>
                    <a:t>B</a:t>
                  </a:r>
                  <a:r>
                    <a:rPr lang="en-US" altLang="zh-CN" sz="3600" b="1" baseline="-25000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L</a:t>
                  </a:r>
                </a:p>
              </p:txBody>
            </p:sp>
            <p:sp>
              <p:nvSpPr>
                <p:cNvPr id="86038" name="Line 16">
                  <a:extLst>
                    <a:ext uri="{FF2B5EF4-FFF2-40B4-BE49-F238E27FC236}">
                      <a16:creationId xmlns:a16="http://schemas.microsoft.com/office/drawing/2014/main" id="{7A6A771B-567B-4F1D-AC3C-0573DE024F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6" y="2688"/>
                  <a:ext cx="1296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39" name="Line 17">
                  <a:extLst>
                    <a:ext uri="{FF2B5EF4-FFF2-40B4-BE49-F238E27FC236}">
                      <a16:creationId xmlns:a16="http://schemas.microsoft.com/office/drawing/2014/main" id="{32004776-8895-484E-B0F2-C02AAE7A40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792" y="2256"/>
                  <a:ext cx="0" cy="384"/>
                </a:xfrm>
                <a:prstGeom prst="line">
                  <a:avLst/>
                </a:prstGeom>
                <a:noFill/>
                <a:ln w="38100">
                  <a:solidFill>
                    <a:srgbClr val="00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0" name="Line 18">
                  <a:extLst>
                    <a:ext uri="{FF2B5EF4-FFF2-40B4-BE49-F238E27FC236}">
                      <a16:creationId xmlns:a16="http://schemas.microsoft.com/office/drawing/2014/main" id="{4C99E18B-F7EA-450B-97A2-0671C33E01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92" y="2688"/>
                  <a:ext cx="0" cy="768"/>
                </a:xfrm>
                <a:prstGeom prst="line">
                  <a:avLst/>
                </a:prstGeom>
                <a:noFill/>
                <a:ln w="38100">
                  <a:solidFill>
                    <a:srgbClr val="00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1" name="Line 19">
                  <a:extLst>
                    <a:ext uri="{FF2B5EF4-FFF2-40B4-BE49-F238E27FC236}">
                      <a16:creationId xmlns:a16="http://schemas.microsoft.com/office/drawing/2014/main" id="{30C02576-B366-4869-A6D8-556E51B60A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0" y="2640"/>
                  <a:ext cx="624" cy="0"/>
                </a:xfrm>
                <a:prstGeom prst="line">
                  <a:avLst/>
                </a:prstGeom>
                <a:noFill/>
                <a:ln w="38100">
                  <a:solidFill>
                    <a:srgbClr val="FFFF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2" name="Line 20">
                  <a:extLst>
                    <a:ext uri="{FF2B5EF4-FFF2-40B4-BE49-F238E27FC236}">
                      <a16:creationId xmlns:a16="http://schemas.microsoft.com/office/drawing/2014/main" id="{2836010B-A231-47FA-B4DC-9723AE40C7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0" y="2640"/>
                  <a:ext cx="0" cy="48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3" name="Line 21">
                  <a:extLst>
                    <a:ext uri="{FF2B5EF4-FFF2-40B4-BE49-F238E27FC236}">
                      <a16:creationId xmlns:a16="http://schemas.microsoft.com/office/drawing/2014/main" id="{A99BA0D3-C78B-41FB-97C8-2BEEFD0FF2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0" y="3072"/>
                  <a:ext cx="576" cy="0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4" name="Line 22">
                  <a:extLst>
                    <a:ext uri="{FF2B5EF4-FFF2-40B4-BE49-F238E27FC236}">
                      <a16:creationId xmlns:a16="http://schemas.microsoft.com/office/drawing/2014/main" id="{D25B8C33-A314-453E-97C6-0727D93A94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64" y="2736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5" name="Line 23">
                  <a:extLst>
                    <a:ext uri="{FF2B5EF4-FFF2-40B4-BE49-F238E27FC236}">
                      <a16:creationId xmlns:a16="http://schemas.microsoft.com/office/drawing/2014/main" id="{C6DD67CA-D202-49D0-9A6D-F9FF3FE9C0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0" y="2640"/>
                  <a:ext cx="576" cy="432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6" name="Text Box 24">
                  <a:extLst>
                    <a:ext uri="{FF2B5EF4-FFF2-40B4-BE49-F238E27FC236}">
                      <a16:creationId xmlns:a16="http://schemas.microsoft.com/office/drawing/2014/main" id="{8514CC84-30C0-4F87-8639-13F6E58AF7F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456" y="3456"/>
                  <a:ext cx="1536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  <a:buNone/>
                  </a:pPr>
                  <a:r>
                    <a:rPr lang="zh-CN" altLang="en-US" sz="3600" b="1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感性</a:t>
                  </a:r>
                  <a:r>
                    <a:rPr lang="en-US" altLang="zh-CN" sz="3600" b="1" i="1">
                      <a:solidFill>
                        <a:srgbClr val="FFFFFF"/>
                      </a:solidFill>
                      <a:ea typeface="楷体_GB2312" pitchFamily="49" charset="-122"/>
                    </a:rPr>
                    <a:t>B</a:t>
                  </a:r>
                  <a:r>
                    <a:rPr lang="en-US" altLang="zh-CN" sz="3600" b="1" baseline="-25000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C</a:t>
                  </a:r>
                  <a:r>
                    <a:rPr lang="en-US" altLang="zh-CN" sz="3600" b="1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&lt;</a:t>
                  </a:r>
                  <a:r>
                    <a:rPr lang="en-US" altLang="zh-CN" sz="3600" b="1" i="1">
                      <a:solidFill>
                        <a:srgbClr val="FFFFFF"/>
                      </a:solidFill>
                      <a:ea typeface="楷体_GB2312" pitchFamily="49" charset="-122"/>
                    </a:rPr>
                    <a:t>B</a:t>
                  </a:r>
                  <a:r>
                    <a:rPr lang="en-US" altLang="zh-CN" sz="3600" b="1" baseline="-25000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L</a:t>
                  </a:r>
                </a:p>
              </p:txBody>
            </p:sp>
            <p:sp>
              <p:nvSpPr>
                <p:cNvPr id="86047" name="Text Box 26">
                  <a:extLst>
                    <a:ext uri="{FF2B5EF4-FFF2-40B4-BE49-F238E27FC236}">
                      <a16:creationId xmlns:a16="http://schemas.microsoft.com/office/drawing/2014/main" id="{8027E4A7-E477-481C-A7A8-3AD5E6B7BD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12" y="2592"/>
                  <a:ext cx="432" cy="4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50000"/>
                    </a:spcBef>
                    <a:spcAft>
                      <a:spcPct val="0"/>
                    </a:spcAft>
                    <a:buNone/>
                  </a:pPr>
                  <a:r>
                    <a:rPr lang="en-US" altLang="en-US" sz="3600" b="1" i="1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  <a:sym typeface="Symbol" panose="05050102010706020507" pitchFamily="18" charset="2"/>
                    </a:rPr>
                    <a:t></a:t>
                  </a:r>
                  <a:r>
                    <a:rPr lang="en-US" altLang="zh-CN" sz="3600" b="1" baseline="-25000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Y</a:t>
                  </a:r>
                </a:p>
              </p:txBody>
            </p:sp>
            <p:sp>
              <p:nvSpPr>
                <p:cNvPr id="86048" name="Line 27">
                  <a:extLst>
                    <a:ext uri="{FF2B5EF4-FFF2-40B4-BE49-F238E27FC236}">
                      <a16:creationId xmlns:a16="http://schemas.microsoft.com/office/drawing/2014/main" id="{8E2F1798-C74F-413B-B3E1-BFBC5B1F4A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4" y="2880"/>
                  <a:ext cx="96" cy="96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86049" name="Rectangle 28">
                  <a:extLst>
                    <a:ext uri="{FF2B5EF4-FFF2-40B4-BE49-F238E27FC236}">
                      <a16:creationId xmlns:a16="http://schemas.microsoft.com/office/drawing/2014/main" id="{ED93DFFD-AC0A-46B9-8966-1ACA7A0A9D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0" y="2544"/>
                  <a:ext cx="394" cy="4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lang="en-US" altLang="en-US" sz="3600" b="1" i="1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  <a:sym typeface="Symbol" panose="05050102010706020507" pitchFamily="18" charset="2"/>
                    </a:rPr>
                    <a:t></a:t>
                  </a:r>
                  <a:r>
                    <a:rPr lang="en-US" altLang="zh-CN" sz="3600" b="1" baseline="-25000">
                      <a:solidFill>
                        <a:srgbClr val="FFFFFF"/>
                      </a:solidFill>
                      <a:latin typeface="楷体_GB2312" pitchFamily="49" charset="-122"/>
                      <a:ea typeface="楷体_GB2312" pitchFamily="49" charset="-122"/>
                    </a:rPr>
                    <a:t>Y</a:t>
                  </a:r>
                </a:p>
              </p:txBody>
            </p:sp>
            <p:sp>
              <p:nvSpPr>
                <p:cNvPr id="86050" name="Line 29">
                  <a:extLst>
                    <a:ext uri="{FF2B5EF4-FFF2-40B4-BE49-F238E27FC236}">
                      <a16:creationId xmlns:a16="http://schemas.microsoft.com/office/drawing/2014/main" id="{B59A2DC4-D160-42C3-A442-58DC6985B4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080" y="2640"/>
                  <a:ext cx="48" cy="144"/>
                </a:xfrm>
                <a:prstGeom prst="line">
                  <a:avLst/>
                </a:pr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zh-CN" altLang="en-US" sz="3600" b="1">
                    <a:solidFill>
                      <a:srgbClr val="FFFFFF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endParaRPr>
                </a:p>
              </p:txBody>
            </p:sp>
            <p:graphicFrame>
              <p:nvGraphicFramePr>
                <p:cNvPr id="86051" name="Object 30">
                  <a:extLst>
                    <a:ext uri="{FF2B5EF4-FFF2-40B4-BE49-F238E27FC236}">
                      <a16:creationId xmlns:a16="http://schemas.microsoft.com/office/drawing/2014/main" id="{BCC93449-D852-4569-9923-9D41D014872F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488" y="2304"/>
                <a:ext cx="319" cy="3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09" name="公式" r:id="rId9" imgW="171565" imgH="180941" progId="Equation.3">
                        <p:embed/>
                      </p:oleObj>
                    </mc:Choice>
                    <mc:Fallback>
                      <p:oleObj name="公式" r:id="rId9" imgW="171565" imgH="180941" progId="Equation.3">
                        <p:embed/>
                        <p:pic>
                          <p:nvPicPr>
                            <p:cNvPr id="86051" name="Object 30">
                              <a:extLst>
                                <a:ext uri="{FF2B5EF4-FFF2-40B4-BE49-F238E27FC236}">
                                  <a16:creationId xmlns:a16="http://schemas.microsoft.com/office/drawing/2014/main" id="{BCC93449-D852-4569-9923-9D41D014872F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488" y="2304"/>
                              <a:ext cx="319" cy="3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2" name="Object 31">
                  <a:extLst>
                    <a:ext uri="{FF2B5EF4-FFF2-40B4-BE49-F238E27FC236}">
                      <a16:creationId xmlns:a16="http://schemas.microsoft.com/office/drawing/2014/main" id="{5E816126-6D80-4414-A916-CF31E6373B35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2352" y="3072"/>
                <a:ext cx="319" cy="35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0" name="公式" r:id="rId11" imgW="171565" imgH="190432" progId="Equation.3">
                        <p:embed/>
                      </p:oleObj>
                    </mc:Choice>
                    <mc:Fallback>
                      <p:oleObj name="公式" r:id="rId11" imgW="171565" imgH="190432" progId="Equation.3">
                        <p:embed/>
                        <p:pic>
                          <p:nvPicPr>
                            <p:cNvPr id="86052" name="Object 31">
                              <a:extLst>
                                <a:ext uri="{FF2B5EF4-FFF2-40B4-BE49-F238E27FC236}">
                                  <a16:creationId xmlns:a16="http://schemas.microsoft.com/office/drawing/2014/main" id="{5E816126-6D80-4414-A916-CF31E6373B35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352" y="3072"/>
                              <a:ext cx="319" cy="3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3" name="Object 32">
                  <a:extLst>
                    <a:ext uri="{FF2B5EF4-FFF2-40B4-BE49-F238E27FC236}">
                      <a16:creationId xmlns:a16="http://schemas.microsoft.com/office/drawing/2014/main" id="{76513D12-F6BE-4A76-9506-D4D2472E7DA7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1536" y="3072"/>
                <a:ext cx="300" cy="3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1" name="Equation" r:id="rId13" imgW="152298" imgH="180941" progId="Equation.DSMT4">
                        <p:embed/>
                      </p:oleObj>
                    </mc:Choice>
                    <mc:Fallback>
                      <p:oleObj name="Equation" r:id="rId13" imgW="152298" imgH="180941" progId="Equation.DSMT4">
                        <p:embed/>
                        <p:pic>
                          <p:nvPicPr>
                            <p:cNvPr id="86053" name="Object 32">
                              <a:extLst>
                                <a:ext uri="{FF2B5EF4-FFF2-40B4-BE49-F238E27FC236}">
                                  <a16:creationId xmlns:a16="http://schemas.microsoft.com/office/drawing/2014/main" id="{76513D12-F6BE-4A76-9506-D4D2472E7DA7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36" y="3072"/>
                              <a:ext cx="300" cy="3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4" name="Object 33">
                  <a:extLst>
                    <a:ext uri="{FF2B5EF4-FFF2-40B4-BE49-F238E27FC236}">
                      <a16:creationId xmlns:a16="http://schemas.microsoft.com/office/drawing/2014/main" id="{4690C273-CB42-4AC8-A8B6-32820BF2EB06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2544" y="2244"/>
                <a:ext cx="186" cy="28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2" name="公式" r:id="rId15" imgW="76149" imgH="142977" progId="Equation.3">
                        <p:embed/>
                      </p:oleObj>
                    </mc:Choice>
                    <mc:Fallback>
                      <p:oleObj name="公式" r:id="rId15" imgW="76149" imgH="142977" progId="Equation.3">
                        <p:embed/>
                        <p:pic>
                          <p:nvPicPr>
                            <p:cNvPr id="86054" name="Object 33">
                              <a:extLst>
                                <a:ext uri="{FF2B5EF4-FFF2-40B4-BE49-F238E27FC236}">
                                  <a16:creationId xmlns:a16="http://schemas.microsoft.com/office/drawing/2014/main" id="{4690C273-CB42-4AC8-A8B6-32820BF2EB06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544" y="2244"/>
                              <a:ext cx="186" cy="28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5" name="Object 34">
                  <a:extLst>
                    <a:ext uri="{FF2B5EF4-FFF2-40B4-BE49-F238E27FC236}">
                      <a16:creationId xmlns:a16="http://schemas.microsoft.com/office/drawing/2014/main" id="{124F6026-883F-4813-870B-A02FA2E52DA5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425" y="2142"/>
                <a:ext cx="319" cy="35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3" name="公式" r:id="rId17" imgW="171565" imgH="190432" progId="Equation.3">
                        <p:embed/>
                      </p:oleObj>
                    </mc:Choice>
                    <mc:Fallback>
                      <p:oleObj name="公式" r:id="rId17" imgW="171565" imgH="190432" progId="Equation.3">
                        <p:embed/>
                        <p:pic>
                          <p:nvPicPr>
                            <p:cNvPr id="86055" name="Object 34">
                              <a:extLst>
                                <a:ext uri="{FF2B5EF4-FFF2-40B4-BE49-F238E27FC236}">
                                  <a16:creationId xmlns:a16="http://schemas.microsoft.com/office/drawing/2014/main" id="{124F6026-883F-4813-870B-A02FA2E52DA5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25" y="2142"/>
                              <a:ext cx="319" cy="3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6" name="Object 35">
                  <a:extLst>
                    <a:ext uri="{FF2B5EF4-FFF2-40B4-BE49-F238E27FC236}">
                      <a16:creationId xmlns:a16="http://schemas.microsoft.com/office/drawing/2014/main" id="{3E5737FE-016E-4805-8FF4-AE6179F823BA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504" y="2830"/>
                <a:ext cx="319" cy="3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4" name="公式" r:id="rId19" imgW="171565" imgH="180941" progId="Equation.3">
                        <p:embed/>
                      </p:oleObj>
                    </mc:Choice>
                    <mc:Fallback>
                      <p:oleObj name="公式" r:id="rId19" imgW="171565" imgH="180941" progId="Equation.3">
                        <p:embed/>
                        <p:pic>
                          <p:nvPicPr>
                            <p:cNvPr id="86056" name="Object 35">
                              <a:extLst>
                                <a:ext uri="{FF2B5EF4-FFF2-40B4-BE49-F238E27FC236}">
                                  <a16:creationId xmlns:a16="http://schemas.microsoft.com/office/drawing/2014/main" id="{3E5737FE-016E-4805-8FF4-AE6179F823BA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04" y="2830"/>
                              <a:ext cx="319" cy="33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7" name="Object 36">
                  <a:extLst>
                    <a:ext uri="{FF2B5EF4-FFF2-40B4-BE49-F238E27FC236}">
                      <a16:creationId xmlns:a16="http://schemas.microsoft.com/office/drawing/2014/main" id="{420811F0-AB9C-4ACA-B6BB-3E6C13CE27E5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193" y="2208"/>
                <a:ext cx="319" cy="35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5" name="公式" r:id="rId21" imgW="171565" imgH="190432" progId="Equation.3">
                        <p:embed/>
                      </p:oleObj>
                    </mc:Choice>
                    <mc:Fallback>
                      <p:oleObj name="公式" r:id="rId21" imgW="171565" imgH="190432" progId="Equation.3">
                        <p:embed/>
                        <p:pic>
                          <p:nvPicPr>
                            <p:cNvPr id="86057" name="Object 36">
                              <a:extLst>
                                <a:ext uri="{FF2B5EF4-FFF2-40B4-BE49-F238E27FC236}">
                                  <a16:creationId xmlns:a16="http://schemas.microsoft.com/office/drawing/2014/main" id="{420811F0-AB9C-4ACA-B6BB-3E6C13CE27E5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93" y="2208"/>
                              <a:ext cx="319" cy="35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8" name="Object 37">
                  <a:extLst>
                    <a:ext uri="{FF2B5EF4-FFF2-40B4-BE49-F238E27FC236}">
                      <a16:creationId xmlns:a16="http://schemas.microsoft.com/office/drawing/2014/main" id="{4130476F-020A-461F-B34D-BE7C171FD87A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4743" y="2544"/>
                <a:ext cx="244" cy="29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6" name="Equation" r:id="rId23" imgW="114376" imgH="152468" progId="Equation.3">
                        <p:embed/>
                      </p:oleObj>
                    </mc:Choice>
                    <mc:Fallback>
                      <p:oleObj name="Equation" r:id="rId23" imgW="114376" imgH="152468" progId="Equation.3">
                        <p:embed/>
                        <p:pic>
                          <p:nvPicPr>
                            <p:cNvPr id="86058" name="Object 37">
                              <a:extLst>
                                <a:ext uri="{FF2B5EF4-FFF2-40B4-BE49-F238E27FC236}">
                                  <a16:creationId xmlns:a16="http://schemas.microsoft.com/office/drawing/2014/main" id="{4130476F-020A-461F-B34D-BE7C171FD87A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743" y="2544"/>
                              <a:ext cx="244" cy="29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6059" name="Object 38">
                  <a:extLst>
                    <a:ext uri="{FF2B5EF4-FFF2-40B4-BE49-F238E27FC236}">
                      <a16:creationId xmlns:a16="http://schemas.microsoft.com/office/drawing/2014/main" id="{1C819BDB-9830-4910-9ADE-EC05463003FE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492" y="3168"/>
                <a:ext cx="300" cy="3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217" name="Equation" r:id="rId25" imgW="152298" imgH="180941" progId="Equation.DSMT4">
                        <p:embed/>
                      </p:oleObj>
                    </mc:Choice>
                    <mc:Fallback>
                      <p:oleObj name="Equation" r:id="rId25" imgW="152298" imgH="180941" progId="Equation.DSMT4">
                        <p:embed/>
                        <p:pic>
                          <p:nvPicPr>
                            <p:cNvPr id="86059" name="Object 38">
                              <a:extLst>
                                <a:ext uri="{FF2B5EF4-FFF2-40B4-BE49-F238E27FC236}">
                                  <a16:creationId xmlns:a16="http://schemas.microsoft.com/office/drawing/2014/main" id="{1C819BDB-9830-4910-9ADE-EC05463003FE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92" y="3168"/>
                              <a:ext cx="300" cy="33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86026" name="Object 39">
                <a:extLst>
                  <a:ext uri="{FF2B5EF4-FFF2-40B4-BE49-F238E27FC236}">
                    <a16:creationId xmlns:a16="http://schemas.microsoft.com/office/drawing/2014/main" id="{C17451DE-55CC-4137-84F0-93A2DFE8E4A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2880" y="2928"/>
              <a:ext cx="244" cy="2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5218" name="Equation" r:id="rId27" imgW="114376" imgH="152468" progId="Equation.3">
                      <p:embed/>
                    </p:oleObj>
                  </mc:Choice>
                  <mc:Fallback>
                    <p:oleObj name="Equation" r:id="rId27" imgW="114376" imgH="152468" progId="Equation.3">
                      <p:embed/>
                      <p:pic>
                        <p:nvPicPr>
                          <p:cNvPr id="86026" name="Object 39">
                            <a:extLst>
                              <a:ext uri="{FF2B5EF4-FFF2-40B4-BE49-F238E27FC236}">
                                <a16:creationId xmlns:a16="http://schemas.microsoft.com/office/drawing/2014/main" id="{C17451DE-55CC-4137-84F0-93A2DFE8E4AC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80" y="2928"/>
                            <a:ext cx="244" cy="2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86024" name="Object 85">
              <a:extLst>
                <a:ext uri="{FF2B5EF4-FFF2-40B4-BE49-F238E27FC236}">
                  <a16:creationId xmlns:a16="http://schemas.microsoft.com/office/drawing/2014/main" id="{2566D324-5D7B-47D6-BBEE-6D9C2F08B73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68" y="2931"/>
            <a:ext cx="272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219" name="Equation" r:id="rId29" imgW="126890" imgH="190335" progId="Equation.DSMT4">
                    <p:embed/>
                  </p:oleObj>
                </mc:Choice>
                <mc:Fallback>
                  <p:oleObj name="Equation" r:id="rId29" imgW="126890" imgH="190335" progId="Equation.DSMT4">
                    <p:embed/>
                    <p:pic>
                      <p:nvPicPr>
                        <p:cNvPr id="86024" name="Object 85">
                          <a:extLst>
                            <a:ext uri="{FF2B5EF4-FFF2-40B4-BE49-F238E27FC236}">
                              <a16:creationId xmlns:a16="http://schemas.microsoft.com/office/drawing/2014/main" id="{2566D324-5D7B-47D6-BBEE-6D9C2F08B73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8" y="2931"/>
                          <a:ext cx="272" cy="4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8798D82B-E14D-4D8E-A252-7AE34A43DE11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951" y="937692"/>
            <a:ext cx="2869660" cy="155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42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>
            <a:extLst>
              <a:ext uri="{FF2B5EF4-FFF2-40B4-BE49-F238E27FC236}">
                <a16:creationId xmlns:a16="http://schemas.microsoft.com/office/drawing/2014/main" id="{09E81E19-D8CC-4BDC-8267-AD6653AA6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09" y="1576894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阻抗：</a:t>
            </a:r>
            <a:endParaRPr lang="zh-CN" altLang="en-US" sz="3600" b="1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61443" name="Object 3">
            <a:extLst>
              <a:ext uri="{FF2B5EF4-FFF2-40B4-BE49-F238E27FC236}">
                <a16:creationId xmlns:a16="http://schemas.microsoft.com/office/drawing/2014/main" id="{DFE0E221-FE07-46A3-A83B-6578FBA218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2287109"/>
              </p:ext>
            </p:extLst>
          </p:nvPr>
        </p:nvGraphicFramePr>
        <p:xfrm>
          <a:off x="1530659" y="1457832"/>
          <a:ext cx="3976688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2" name="Equation" r:id="rId3" imgW="847731" imgH="295139" progId="Equation.DSMT4">
                  <p:embed/>
                </p:oleObj>
              </mc:Choice>
              <mc:Fallback>
                <p:oleObj name="Equation" r:id="rId3" imgW="847731" imgH="295139" progId="Equation.DSMT4">
                  <p:embed/>
                  <p:pic>
                    <p:nvPicPr>
                      <p:cNvPr id="61443" name="Object 3">
                        <a:extLst>
                          <a:ext uri="{FF2B5EF4-FFF2-40B4-BE49-F238E27FC236}">
                            <a16:creationId xmlns:a16="http://schemas.microsoft.com/office/drawing/2014/main" id="{DFE0E221-FE07-46A3-A83B-6578FBA218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0659" y="1457832"/>
                        <a:ext cx="3976688" cy="1144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4" name="Text Box 4">
            <a:extLst>
              <a:ext uri="{FF2B5EF4-FFF2-40B4-BE49-F238E27FC236}">
                <a16:creationId xmlns:a16="http://schemas.microsoft.com/office/drawing/2014/main" id="{7319AD9B-B00E-4D29-9B63-BD24B6ECE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09" y="4651881"/>
            <a:ext cx="6858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可得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欧姆定律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相量形式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： </a:t>
            </a:r>
          </a:p>
        </p:txBody>
      </p:sp>
      <p:graphicFrame>
        <p:nvGraphicFramePr>
          <p:cNvPr id="61453" name="Object 13">
            <a:extLst>
              <a:ext uri="{FF2B5EF4-FFF2-40B4-BE49-F238E27FC236}">
                <a16:creationId xmlns:a16="http://schemas.microsoft.com/office/drawing/2014/main" id="{C87AB417-E289-42D4-9523-E1A0196AE1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054523"/>
              </p:ext>
            </p:extLst>
          </p:nvPr>
        </p:nvGraphicFramePr>
        <p:xfrm>
          <a:off x="1317626" y="5657345"/>
          <a:ext cx="4284663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3" name="Equation" r:id="rId5" imgW="981069" imgH="133486" progId="Equation.3">
                  <p:embed/>
                </p:oleObj>
              </mc:Choice>
              <mc:Fallback>
                <p:oleObj name="Equation" r:id="rId5" imgW="981069" imgH="133486" progId="Equation.3">
                  <p:embed/>
                  <p:pic>
                    <p:nvPicPr>
                      <p:cNvPr id="61453" name="Object 13">
                        <a:extLst>
                          <a:ext uri="{FF2B5EF4-FFF2-40B4-BE49-F238E27FC236}">
                            <a16:creationId xmlns:a16="http://schemas.microsoft.com/office/drawing/2014/main" id="{C87AB417-E289-42D4-9523-E1A0196AE1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7626" y="5657345"/>
                        <a:ext cx="4284663" cy="728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4" name="Text Box 14">
            <a:extLst>
              <a:ext uri="{FF2B5EF4-FFF2-40B4-BE49-F238E27FC236}">
                <a16:creationId xmlns:a16="http://schemas.microsoft.com/office/drawing/2014/main" id="{981B8E2C-1EF9-476B-8156-3BA0FA689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994" y="733214"/>
            <a:ext cx="830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一般</a:t>
            </a:r>
            <a:r>
              <a:rPr lang="zh-CN" altLang="en-US" sz="3600" b="1" u="sng" dirty="0">
                <a:solidFill>
                  <a:srgbClr val="FFFF66"/>
                </a:solidFill>
                <a:latin typeface="楷体_GB2312" pitchFamily="49" charset="-122"/>
                <a:ea typeface="楷体_GB2312" pitchFamily="49" charset="-122"/>
              </a:rPr>
              <a:t>无源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二端网络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N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相量模型</a:t>
            </a:r>
          </a:p>
        </p:txBody>
      </p:sp>
      <p:sp>
        <p:nvSpPr>
          <p:cNvPr id="61455" name="Rectangle 15">
            <a:extLst>
              <a:ext uri="{FF2B5EF4-FFF2-40B4-BE49-F238E27FC236}">
                <a16:creationId xmlns:a16="http://schemas.microsoft.com/office/drawing/2014/main" id="{B0CE770C-FF73-4BA4-B556-A5A55BD47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300" y="5471607"/>
            <a:ext cx="4343400" cy="11430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61456" name="Text Box 16">
            <a:extLst>
              <a:ext uri="{FF2B5EF4-FFF2-40B4-BE49-F238E27FC236}">
                <a16:creationId xmlns:a16="http://schemas.microsoft.com/office/drawing/2014/main" id="{111FFCEE-C663-4B9E-A356-AE94D927FD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09" y="2872294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导纳：</a:t>
            </a:r>
            <a:endParaRPr lang="zh-CN" altLang="en-US" sz="3600" b="1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61457" name="Object 17">
            <a:extLst>
              <a:ext uri="{FF2B5EF4-FFF2-40B4-BE49-F238E27FC236}">
                <a16:creationId xmlns:a16="http://schemas.microsoft.com/office/drawing/2014/main" id="{A0A73FD6-E2A5-4AFD-9AD0-A0D114BE46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882372"/>
              </p:ext>
            </p:extLst>
          </p:nvPr>
        </p:nvGraphicFramePr>
        <p:xfrm>
          <a:off x="1943409" y="2567493"/>
          <a:ext cx="3098800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4" name="Equation" r:id="rId7" imgW="638245" imgH="323918" progId="Equation.3">
                  <p:embed/>
                </p:oleObj>
              </mc:Choice>
              <mc:Fallback>
                <p:oleObj name="Equation" r:id="rId7" imgW="638245" imgH="323918" progId="Equation.3">
                  <p:embed/>
                  <p:pic>
                    <p:nvPicPr>
                      <p:cNvPr id="61457" name="Object 17">
                        <a:extLst>
                          <a:ext uri="{FF2B5EF4-FFF2-40B4-BE49-F238E27FC236}">
                            <a16:creationId xmlns:a16="http://schemas.microsoft.com/office/drawing/2014/main" id="{A0A73FD6-E2A5-4AFD-9AD0-A0D114BE46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409" y="2567493"/>
                        <a:ext cx="3098800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8" name="Object 18">
            <a:extLst>
              <a:ext uri="{FF2B5EF4-FFF2-40B4-BE49-F238E27FC236}">
                <a16:creationId xmlns:a16="http://schemas.microsoft.com/office/drawing/2014/main" id="{6EEFF522-0D0D-4ED9-9C89-74C8B0E9D6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888610"/>
              </p:ext>
            </p:extLst>
          </p:nvPr>
        </p:nvGraphicFramePr>
        <p:xfrm>
          <a:off x="2451409" y="3558093"/>
          <a:ext cx="28194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5" name="公式" r:id="rId9" imgW="904920" imgH="314427" progId="Equation.3">
                  <p:embed/>
                </p:oleObj>
              </mc:Choice>
              <mc:Fallback>
                <p:oleObj name="公式" r:id="rId9" imgW="904920" imgH="314427" progId="Equation.3">
                  <p:embed/>
                  <p:pic>
                    <p:nvPicPr>
                      <p:cNvPr id="61458" name="Object 18">
                        <a:extLst>
                          <a:ext uri="{FF2B5EF4-FFF2-40B4-BE49-F238E27FC236}">
                            <a16:creationId xmlns:a16="http://schemas.microsoft.com/office/drawing/2014/main" id="{6EEFF522-0D0D-4ED9-9C89-74C8B0E9D6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409" y="3558093"/>
                        <a:ext cx="28194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59" name="Text Box 19">
            <a:extLst>
              <a:ext uri="{FF2B5EF4-FFF2-40B4-BE49-F238E27FC236}">
                <a16:creationId xmlns:a16="http://schemas.microsoft.com/office/drawing/2014/main" id="{1A141C0C-C657-475B-918A-1DE5765F5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009" y="3634294"/>
            <a:ext cx="205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</a:rPr>
              <a:t>显然：</a:t>
            </a:r>
          </a:p>
        </p:txBody>
      </p:sp>
      <p:grpSp>
        <p:nvGrpSpPr>
          <p:cNvPr id="62476" name="Group 21">
            <a:extLst>
              <a:ext uri="{FF2B5EF4-FFF2-40B4-BE49-F238E27FC236}">
                <a16:creationId xmlns:a16="http://schemas.microsoft.com/office/drawing/2014/main" id="{627ECA08-0809-4FBB-B7BE-EC058FAF8B7B}"/>
              </a:ext>
            </a:extLst>
          </p:cNvPr>
          <p:cNvGrpSpPr>
            <a:grpSpLocks/>
          </p:cNvGrpSpPr>
          <p:nvPr/>
        </p:nvGrpSpPr>
        <p:grpSpPr bwMode="auto">
          <a:xfrm>
            <a:off x="7589528" y="2765931"/>
            <a:ext cx="2151063" cy="1885950"/>
            <a:chOff x="3685" y="444"/>
            <a:chExt cx="1355" cy="1188"/>
          </a:xfrm>
        </p:grpSpPr>
        <p:sp>
          <p:nvSpPr>
            <p:cNvPr id="62478" name="Text Box 6">
              <a:extLst>
                <a:ext uri="{FF2B5EF4-FFF2-40B4-BE49-F238E27FC236}">
                  <a16:creationId xmlns:a16="http://schemas.microsoft.com/office/drawing/2014/main" id="{90D2BDDA-27AB-4BA4-A774-64BD9CA46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" y="912"/>
              <a:ext cx="528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N</a:t>
              </a:r>
              <a:r>
                <a:rPr lang="en-US" altLang="zh-CN" sz="3600" b="1" baseline="-25000">
                  <a:solidFill>
                    <a:srgbClr val="FFFFFF"/>
                  </a:solidFill>
                </a:rPr>
                <a:t>0</a:t>
              </a:r>
              <a:endParaRPr lang="en-US" altLang="zh-CN" sz="3600" b="1">
                <a:solidFill>
                  <a:srgbClr val="FFFFFF"/>
                </a:solidFill>
              </a:endParaRPr>
            </a:p>
          </p:txBody>
        </p:sp>
        <p:sp>
          <p:nvSpPr>
            <p:cNvPr id="62479" name="Rectangle 7">
              <a:extLst>
                <a:ext uri="{FF2B5EF4-FFF2-40B4-BE49-F238E27FC236}">
                  <a16:creationId xmlns:a16="http://schemas.microsoft.com/office/drawing/2014/main" id="{DDAF5311-E967-4121-B999-63A6DC8EC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672"/>
              <a:ext cx="624" cy="960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None/>
              </a:pPr>
              <a:endParaRPr lang="zh-CN" altLang="en-US" sz="3600" b="1">
                <a:solidFill>
                  <a:srgbClr val="FFFFFF"/>
                </a:solidFill>
              </a:endParaRPr>
            </a:p>
          </p:txBody>
        </p:sp>
        <p:sp>
          <p:nvSpPr>
            <p:cNvPr id="62480" name="Line 8">
              <a:extLst>
                <a:ext uri="{FF2B5EF4-FFF2-40B4-BE49-F238E27FC236}">
                  <a16:creationId xmlns:a16="http://schemas.microsoft.com/office/drawing/2014/main" id="{729CCB76-6974-4C72-8844-A1066228FA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816"/>
              <a:ext cx="43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2481" name="Line 9">
              <a:extLst>
                <a:ext uri="{FF2B5EF4-FFF2-40B4-BE49-F238E27FC236}">
                  <a16:creationId xmlns:a16="http://schemas.microsoft.com/office/drawing/2014/main" id="{EE15BC6F-76EF-4E27-BF28-8CB9CB7B8D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84" y="1536"/>
              <a:ext cx="432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2482" name="Text Box 11">
              <a:extLst>
                <a:ext uri="{FF2B5EF4-FFF2-40B4-BE49-F238E27FC236}">
                  <a16:creationId xmlns:a16="http://schemas.microsoft.com/office/drawing/2014/main" id="{81EEF512-9A43-4C3E-AE79-97C50B5230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672"/>
              <a:ext cx="336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+</a:t>
              </a:r>
            </a:p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-</a:t>
              </a:r>
            </a:p>
          </p:txBody>
        </p:sp>
        <p:graphicFrame>
          <p:nvGraphicFramePr>
            <p:cNvPr id="62483" name="Object 12">
              <a:extLst>
                <a:ext uri="{FF2B5EF4-FFF2-40B4-BE49-F238E27FC236}">
                  <a16:creationId xmlns:a16="http://schemas.microsoft.com/office/drawing/2014/main" id="{65210604-9589-4466-8E59-C2E36DC377A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85" y="1008"/>
            <a:ext cx="299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6" name="Equation" r:id="rId11" imgW="66669" imgH="104707" progId="Equation.3">
                    <p:embed/>
                  </p:oleObj>
                </mc:Choice>
                <mc:Fallback>
                  <p:oleObj name="Equation" r:id="rId11" imgW="66669" imgH="104707" progId="Equation.3">
                    <p:embed/>
                    <p:pic>
                      <p:nvPicPr>
                        <p:cNvPr id="62483" name="Object 12">
                          <a:extLst>
                            <a:ext uri="{FF2B5EF4-FFF2-40B4-BE49-F238E27FC236}">
                              <a16:creationId xmlns:a16="http://schemas.microsoft.com/office/drawing/2014/main" id="{65210604-9589-4466-8E59-C2E36DC377A6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5" y="1008"/>
                          <a:ext cx="299" cy="3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84" name="Object 20">
              <a:extLst>
                <a:ext uri="{FF2B5EF4-FFF2-40B4-BE49-F238E27FC236}">
                  <a16:creationId xmlns:a16="http://schemas.microsoft.com/office/drawing/2014/main" id="{A811714D-5310-4D2F-B3A4-0979FBD15DB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5501207"/>
                </p:ext>
              </p:extLst>
            </p:nvPr>
          </p:nvGraphicFramePr>
          <p:xfrm>
            <a:off x="4114" y="444"/>
            <a:ext cx="230" cy="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7" name="Equation" r:id="rId13" imgW="28441" imgH="95216" progId="Equation.3">
                    <p:embed/>
                  </p:oleObj>
                </mc:Choice>
                <mc:Fallback>
                  <p:oleObj name="Equation" r:id="rId13" imgW="28441" imgH="95216" progId="Equation.3">
                    <p:embed/>
                    <p:pic>
                      <p:nvPicPr>
                        <p:cNvPr id="62484" name="Object 20">
                          <a:extLst>
                            <a:ext uri="{FF2B5EF4-FFF2-40B4-BE49-F238E27FC236}">
                              <a16:creationId xmlns:a16="http://schemas.microsoft.com/office/drawing/2014/main" id="{A811714D-5310-4D2F-B3A4-0979FBD15DB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" y="444"/>
                          <a:ext cx="230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462" name="Text Box 22">
            <a:extLst>
              <a:ext uri="{FF2B5EF4-FFF2-40B4-BE49-F238E27FC236}">
                <a16:creationId xmlns:a16="http://schemas.microsoft.com/office/drawing/2014/main" id="{54F1341F-04DD-4ABD-B577-270734E01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3272" y="91273"/>
            <a:ext cx="434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8-4  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阻抗与导纳</a:t>
            </a:r>
            <a:endParaRPr lang="zh-CN" altLang="en-US" sz="24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id="{CB94A649-0544-4C72-AE1B-BAD69C8C2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2670" y="5012401"/>
            <a:ext cx="484532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电压与电流相量之比是一个与时间无关，与频率相关的量，是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复数。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5306DB29-FF4F-4DB1-895B-69DAAC881001}"/>
              </a:ext>
            </a:extLst>
          </p:cNvPr>
          <p:cNvSpPr txBox="1"/>
          <p:nvPr/>
        </p:nvSpPr>
        <p:spPr>
          <a:xfrm>
            <a:off x="5600700" y="1698409"/>
            <a:ext cx="1749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单位：</a:t>
            </a:r>
            <a:r>
              <a:rPr lang="en-US" altLang="zh-CN" sz="3200" b="1">
                <a:solidFill>
                  <a:schemeClr val="bg1"/>
                </a:solidFill>
              </a:rPr>
              <a:t>Ω</a:t>
            </a:r>
            <a:endParaRPr lang="zh-CN" altLang="en-US" sz="3200" b="1">
              <a:solidFill>
                <a:schemeClr val="bg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14C710A-3543-49F1-8EB6-FFF1B18F9E84}"/>
              </a:ext>
            </a:extLst>
          </p:cNvPr>
          <p:cNvSpPr txBox="1"/>
          <p:nvPr/>
        </p:nvSpPr>
        <p:spPr>
          <a:xfrm>
            <a:off x="5209784" y="2973318"/>
            <a:ext cx="1648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</a:rPr>
              <a:t>单位：</a:t>
            </a:r>
            <a:r>
              <a:rPr lang="en-US" altLang="zh-CN" sz="3200" b="1">
                <a:solidFill>
                  <a:schemeClr val="bg1"/>
                </a:solidFill>
              </a:rPr>
              <a:t>S</a:t>
            </a:r>
            <a:endParaRPr lang="zh-CN" altLang="en-US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77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utoUpdateAnimBg="0"/>
      <p:bldP spid="61444" grpId="0" autoUpdateAnimBg="0"/>
      <p:bldP spid="61454" grpId="0" autoUpdateAnimBg="0"/>
      <p:bldP spid="61455" grpId="0" animBg="1"/>
      <p:bldP spid="61456" grpId="0" autoUpdateAnimBg="0"/>
      <p:bldP spid="61459" grpId="0" autoUpdateAnimBg="0"/>
      <p:bldP spid="61462" grpId="0" autoUpdateAnimBg="0"/>
      <p:bldP spid="21" grpId="0" autoUpdateAnimBg="0"/>
      <p:bldP spid="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组合 218">
            <a:extLst>
              <a:ext uri="{FF2B5EF4-FFF2-40B4-BE49-F238E27FC236}">
                <a16:creationId xmlns:a16="http://schemas.microsoft.com/office/drawing/2014/main" id="{72ECD630-1EE1-49FA-9C8A-A6CE55B1D8FD}"/>
              </a:ext>
            </a:extLst>
          </p:cNvPr>
          <p:cNvGrpSpPr/>
          <p:nvPr/>
        </p:nvGrpSpPr>
        <p:grpSpPr>
          <a:xfrm>
            <a:off x="1348953" y="2952345"/>
            <a:ext cx="1847664" cy="1789552"/>
            <a:chOff x="1348953" y="2952345"/>
            <a:chExt cx="1847664" cy="1789552"/>
          </a:xfrm>
        </p:grpSpPr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F0685621-385C-42E8-82E0-EE1029354643}"/>
                </a:ext>
              </a:extLst>
            </p:cNvPr>
            <p:cNvCxnSpPr>
              <a:cxnSpLocks/>
            </p:cNvCxnSpPr>
            <p:nvPr/>
          </p:nvCxnSpPr>
          <p:spPr>
            <a:xfrm>
              <a:off x="2272785" y="2952345"/>
              <a:ext cx="0" cy="1388022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id="{4848BABE-113C-413A-81F7-6B0BEC623E7D}"/>
                </a:ext>
              </a:extLst>
            </p:cNvPr>
            <p:cNvSpPr/>
            <p:nvPr/>
          </p:nvSpPr>
          <p:spPr>
            <a:xfrm>
              <a:off x="1348953" y="4363516"/>
              <a:ext cx="1847664" cy="378381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有无受控源？</a:t>
              </a:r>
            </a:p>
          </p:txBody>
        </p:sp>
      </p:grpSp>
      <p:grpSp>
        <p:nvGrpSpPr>
          <p:cNvPr id="217" name="组合 216">
            <a:extLst>
              <a:ext uri="{FF2B5EF4-FFF2-40B4-BE49-F238E27FC236}">
                <a16:creationId xmlns:a16="http://schemas.microsoft.com/office/drawing/2014/main" id="{479CA3C5-ABFF-4A8D-ADB1-3DF1475D3A23}"/>
              </a:ext>
            </a:extLst>
          </p:cNvPr>
          <p:cNvGrpSpPr/>
          <p:nvPr/>
        </p:nvGrpSpPr>
        <p:grpSpPr>
          <a:xfrm>
            <a:off x="40487" y="4720576"/>
            <a:ext cx="1630801" cy="1566247"/>
            <a:chOff x="40487" y="4720576"/>
            <a:chExt cx="1630801" cy="1566247"/>
          </a:xfrm>
        </p:grpSpPr>
        <p:sp>
          <p:nvSpPr>
            <p:cNvPr id="60" name="Text Box 9">
              <a:extLst>
                <a:ext uri="{FF2B5EF4-FFF2-40B4-BE49-F238E27FC236}">
                  <a16:creationId xmlns:a16="http://schemas.microsoft.com/office/drawing/2014/main" id="{F732F8A1-B91C-4AF8-B706-BDD5AD7400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87" y="5455826"/>
              <a:ext cx="1630801" cy="830997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"/>
                <a:defRPr sz="2400">
                  <a:solidFill>
                    <a:srgbClr val="1A93C8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A1BBEE"/>
                </a:buClr>
                <a:buFont typeface="幼圆" panose="02010509060101010101" pitchFamily="49" charset="-122"/>
                <a:buChar char=" "/>
                <a:defRPr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阻抗串并联</a:t>
              </a: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等效法</a:t>
              </a:r>
              <a:endPara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CFF422BA-D0C0-4781-8E12-0D82D4B653D3}"/>
                </a:ext>
              </a:extLst>
            </p:cNvPr>
            <p:cNvSpPr txBox="1"/>
            <p:nvPr/>
          </p:nvSpPr>
          <p:spPr>
            <a:xfrm>
              <a:off x="702622" y="4720576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NO</a:t>
              </a:r>
              <a:endPara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68" name="直接箭头连接符 67">
              <a:extLst>
                <a:ext uri="{FF2B5EF4-FFF2-40B4-BE49-F238E27FC236}">
                  <a16:creationId xmlns:a16="http://schemas.microsoft.com/office/drawing/2014/main" id="{C925AD41-0B77-4FC9-9D6A-84D3383F45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5888" y="4768786"/>
              <a:ext cx="764836" cy="63883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8" name="组合 217">
            <a:extLst>
              <a:ext uri="{FF2B5EF4-FFF2-40B4-BE49-F238E27FC236}">
                <a16:creationId xmlns:a16="http://schemas.microsoft.com/office/drawing/2014/main" id="{BB14DA93-D749-44A6-B863-96DB7BEE18E2}"/>
              </a:ext>
            </a:extLst>
          </p:cNvPr>
          <p:cNvGrpSpPr/>
          <p:nvPr/>
        </p:nvGrpSpPr>
        <p:grpSpPr>
          <a:xfrm>
            <a:off x="2444437" y="4768786"/>
            <a:ext cx="1630801" cy="1518038"/>
            <a:chOff x="2444437" y="4768786"/>
            <a:chExt cx="1630801" cy="1518038"/>
          </a:xfrm>
        </p:grpSpPr>
        <p:sp>
          <p:nvSpPr>
            <p:cNvPr id="61" name="Text Box 9">
              <a:extLst>
                <a:ext uri="{FF2B5EF4-FFF2-40B4-BE49-F238E27FC236}">
                  <a16:creationId xmlns:a16="http://schemas.microsoft.com/office/drawing/2014/main" id="{04FA6F56-915C-428A-8F8B-B8F1D5DF3D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4437" y="5455827"/>
              <a:ext cx="1630801" cy="830997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 algn="just">
                <a:lnSpc>
                  <a:spcPct val="110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"/>
                <a:defRPr sz="2400">
                  <a:solidFill>
                    <a:srgbClr val="1A93C8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Aft>
                  <a:spcPts val="600"/>
                </a:spcAft>
                <a:buClr>
                  <a:srgbClr val="A1BBEE"/>
                </a:buClr>
                <a:buFont typeface="幼圆" panose="02010509060101010101" pitchFamily="49" charset="-122"/>
                <a:buChar char=" "/>
                <a:defRPr>
                  <a:solidFill>
                    <a:schemeClr val="tx1"/>
                  </a:solidFill>
                  <a:latin typeface="幼圆" panose="02010509060101010101" pitchFamily="49" charset="-122"/>
                  <a:ea typeface="幼圆" panose="02010509060101010101" pitchFamily="49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 typeface="Arial" panose="020B0604020202020204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阻抗加压</a:t>
              </a:r>
              <a:r>
                <a:rPr lang="zh-CN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求流法</a:t>
              </a:r>
              <a:endPara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71" name="直接箭头连接符 70">
              <a:extLst>
                <a:ext uri="{FF2B5EF4-FFF2-40B4-BE49-F238E27FC236}">
                  <a16:creationId xmlns:a16="http://schemas.microsoft.com/office/drawing/2014/main" id="{48E1DD7B-5163-4006-8637-2F89B64BF4B2}"/>
                </a:ext>
              </a:extLst>
            </p:cNvPr>
            <p:cNvCxnSpPr>
              <a:cxnSpLocks/>
            </p:cNvCxnSpPr>
            <p:nvPr/>
          </p:nvCxnSpPr>
          <p:spPr>
            <a:xfrm>
              <a:off x="2633050" y="4768786"/>
              <a:ext cx="563567" cy="68704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26488858-41E9-43FC-AE1B-922C6A08748E}"/>
                </a:ext>
              </a:extLst>
            </p:cNvPr>
            <p:cNvSpPr txBox="1"/>
            <p:nvPr/>
          </p:nvSpPr>
          <p:spPr>
            <a:xfrm>
              <a:off x="3001721" y="4859091"/>
              <a:ext cx="784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YES</a:t>
              </a:r>
              <a:endParaRPr lang="zh-CN" altLang="en-US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4" name="文本框 73">
            <a:extLst>
              <a:ext uri="{FF2B5EF4-FFF2-40B4-BE49-F238E27FC236}">
                <a16:creationId xmlns:a16="http://schemas.microsoft.com/office/drawing/2014/main" id="{605EEED4-E1B8-4F00-82D7-5D4F74A4B987}"/>
              </a:ext>
            </a:extLst>
          </p:cNvPr>
          <p:cNvSpPr txBox="1"/>
          <p:nvPr/>
        </p:nvSpPr>
        <p:spPr>
          <a:xfrm>
            <a:off x="1724740" y="6416360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Y=1/Z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22" name="组合 221">
            <a:extLst>
              <a:ext uri="{FF2B5EF4-FFF2-40B4-BE49-F238E27FC236}">
                <a16:creationId xmlns:a16="http://schemas.microsoft.com/office/drawing/2014/main" id="{81CD5A3C-E012-4AFE-A224-BD3AD2ECFA22}"/>
              </a:ext>
            </a:extLst>
          </p:cNvPr>
          <p:cNvGrpSpPr/>
          <p:nvPr/>
        </p:nvGrpSpPr>
        <p:grpSpPr>
          <a:xfrm>
            <a:off x="5121272" y="1012921"/>
            <a:ext cx="1333233" cy="378381"/>
            <a:chOff x="5121272" y="1012921"/>
            <a:chExt cx="1333233" cy="378381"/>
          </a:xfrm>
        </p:grpSpPr>
        <p:cxnSp>
          <p:nvCxnSpPr>
            <p:cNvPr id="82" name="直接连接符 81">
              <a:extLst>
                <a:ext uri="{FF2B5EF4-FFF2-40B4-BE49-F238E27FC236}">
                  <a16:creationId xmlns:a16="http://schemas.microsoft.com/office/drawing/2014/main" id="{B4074AF4-8B5C-4C92-8C30-4155A07ECADE}"/>
                </a:ext>
              </a:extLst>
            </p:cNvPr>
            <p:cNvCxnSpPr>
              <a:cxnSpLocks/>
            </p:cNvCxnSpPr>
            <p:nvPr/>
          </p:nvCxnSpPr>
          <p:spPr>
            <a:xfrm>
              <a:off x="5121272" y="1188059"/>
              <a:ext cx="474823" cy="0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id="{A12CC2E6-1508-4F4C-B619-AECD1318426D}"/>
                </a:ext>
              </a:extLst>
            </p:cNvPr>
            <p:cNvSpPr/>
            <p:nvPr/>
          </p:nvSpPr>
          <p:spPr>
            <a:xfrm>
              <a:off x="5619657" y="1012921"/>
              <a:ext cx="834848" cy="378381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</a:pPr>
              <a:r>
                <a: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X?</a:t>
              </a:r>
              <a:endPara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9" name="组合 228">
            <a:extLst>
              <a:ext uri="{FF2B5EF4-FFF2-40B4-BE49-F238E27FC236}">
                <a16:creationId xmlns:a16="http://schemas.microsoft.com/office/drawing/2014/main" id="{94F5C10C-B81F-49B5-8475-EFEC95DBF7E0}"/>
              </a:ext>
            </a:extLst>
          </p:cNvPr>
          <p:cNvGrpSpPr/>
          <p:nvPr/>
        </p:nvGrpSpPr>
        <p:grpSpPr>
          <a:xfrm>
            <a:off x="5169787" y="4442219"/>
            <a:ext cx="1303510" cy="378381"/>
            <a:chOff x="5169787" y="4442219"/>
            <a:chExt cx="1303510" cy="378381"/>
          </a:xfrm>
        </p:grpSpPr>
        <p:cxnSp>
          <p:nvCxnSpPr>
            <p:cNvPr id="114" name="直接连接符 113">
              <a:extLst>
                <a:ext uri="{FF2B5EF4-FFF2-40B4-BE49-F238E27FC236}">
                  <a16:creationId xmlns:a16="http://schemas.microsoft.com/office/drawing/2014/main" id="{E573DF98-2182-4E01-8D53-82F5896E4AC0}"/>
                </a:ext>
              </a:extLst>
            </p:cNvPr>
            <p:cNvCxnSpPr>
              <a:cxnSpLocks/>
            </p:cNvCxnSpPr>
            <p:nvPr/>
          </p:nvCxnSpPr>
          <p:spPr>
            <a:xfrm>
              <a:off x="5169787" y="4691308"/>
              <a:ext cx="440661" cy="0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矩形 117">
              <a:extLst>
                <a:ext uri="{FF2B5EF4-FFF2-40B4-BE49-F238E27FC236}">
                  <a16:creationId xmlns:a16="http://schemas.microsoft.com/office/drawing/2014/main" id="{A1B02794-1990-4F11-AF41-98CDF1F19F99}"/>
                </a:ext>
              </a:extLst>
            </p:cNvPr>
            <p:cNvSpPr/>
            <p:nvPr/>
          </p:nvSpPr>
          <p:spPr>
            <a:xfrm>
              <a:off x="5638449" y="4442219"/>
              <a:ext cx="834848" cy="378381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0"/>
                </a:spcBef>
              </a:pPr>
              <a:r>
                <a: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B?</a:t>
              </a:r>
              <a:endPara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98F5B27D-27F6-45B1-B625-5921FDCF70ED}"/>
              </a:ext>
            </a:extLst>
          </p:cNvPr>
          <p:cNvGrpSpPr/>
          <p:nvPr/>
        </p:nvGrpSpPr>
        <p:grpSpPr>
          <a:xfrm>
            <a:off x="6479952" y="119277"/>
            <a:ext cx="1209026" cy="1095259"/>
            <a:chOff x="6479952" y="119277"/>
            <a:chExt cx="1209026" cy="1095259"/>
          </a:xfrm>
        </p:grpSpPr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709F0AFB-AB66-4C4B-9D38-8D0994607D71}"/>
                </a:ext>
              </a:extLst>
            </p:cNvPr>
            <p:cNvSpPr txBox="1"/>
            <p:nvPr/>
          </p:nvSpPr>
          <p:spPr>
            <a:xfrm>
              <a:off x="7095598" y="119277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&gt;0</a:t>
              </a:r>
              <a:endPara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202D49D4-55E4-4D70-9368-A37547806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79952" y="434351"/>
              <a:ext cx="567593" cy="780185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>
              <a:extLst>
                <a:ext uri="{FF2B5EF4-FFF2-40B4-BE49-F238E27FC236}">
                  <a16:creationId xmlns:a16="http://schemas.microsoft.com/office/drawing/2014/main" id="{9940F652-A8A1-45FF-AF25-B2E1C408D47C}"/>
                </a:ext>
              </a:extLst>
            </p:cNvPr>
            <p:cNvCxnSpPr>
              <a:cxnSpLocks/>
            </p:cNvCxnSpPr>
            <p:nvPr/>
          </p:nvCxnSpPr>
          <p:spPr>
            <a:xfrm>
              <a:off x="7034702" y="449260"/>
              <a:ext cx="654276" cy="0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组合 224">
            <a:extLst>
              <a:ext uri="{FF2B5EF4-FFF2-40B4-BE49-F238E27FC236}">
                <a16:creationId xmlns:a16="http://schemas.microsoft.com/office/drawing/2014/main" id="{793193A4-E80D-4EEB-A5A2-510504537993}"/>
              </a:ext>
            </a:extLst>
          </p:cNvPr>
          <p:cNvGrpSpPr/>
          <p:nvPr/>
        </p:nvGrpSpPr>
        <p:grpSpPr>
          <a:xfrm>
            <a:off x="6477983" y="1195517"/>
            <a:ext cx="1195146" cy="1190359"/>
            <a:chOff x="6477983" y="1195517"/>
            <a:chExt cx="1195146" cy="1190359"/>
          </a:xfrm>
        </p:grpSpPr>
        <p:cxnSp>
          <p:nvCxnSpPr>
            <p:cNvPr id="96" name="直接箭头连接符 95">
              <a:extLst>
                <a:ext uri="{FF2B5EF4-FFF2-40B4-BE49-F238E27FC236}">
                  <a16:creationId xmlns:a16="http://schemas.microsoft.com/office/drawing/2014/main" id="{D76287F1-5FEC-411F-8056-444EA42E3A5C}"/>
                </a:ext>
              </a:extLst>
            </p:cNvPr>
            <p:cNvCxnSpPr>
              <a:cxnSpLocks/>
            </p:cNvCxnSpPr>
            <p:nvPr/>
          </p:nvCxnSpPr>
          <p:spPr>
            <a:xfrm>
              <a:off x="6477983" y="1195517"/>
              <a:ext cx="504205" cy="1129995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E6A30296-0634-4CD2-BE1E-6B1F56145AC3}"/>
                </a:ext>
              </a:extLst>
            </p:cNvPr>
            <p:cNvSpPr txBox="1"/>
            <p:nvPr/>
          </p:nvSpPr>
          <p:spPr>
            <a:xfrm>
              <a:off x="7047545" y="1985766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&lt;0</a:t>
              </a:r>
              <a:endPara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38" name="直接连接符 137">
              <a:extLst>
                <a:ext uri="{FF2B5EF4-FFF2-40B4-BE49-F238E27FC236}">
                  <a16:creationId xmlns:a16="http://schemas.microsoft.com/office/drawing/2014/main" id="{C28EE5A0-69A8-4DAA-8E0F-8ABCF85D0A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9062" y="2294595"/>
              <a:ext cx="684067" cy="8813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组合 223">
            <a:extLst>
              <a:ext uri="{FF2B5EF4-FFF2-40B4-BE49-F238E27FC236}">
                <a16:creationId xmlns:a16="http://schemas.microsoft.com/office/drawing/2014/main" id="{E6B09215-DB1E-4773-A13E-172A9C678AF6}"/>
              </a:ext>
            </a:extLst>
          </p:cNvPr>
          <p:cNvGrpSpPr/>
          <p:nvPr/>
        </p:nvGrpSpPr>
        <p:grpSpPr>
          <a:xfrm>
            <a:off x="6495670" y="845342"/>
            <a:ext cx="1197208" cy="400110"/>
            <a:chOff x="6495670" y="845342"/>
            <a:chExt cx="1197208" cy="400110"/>
          </a:xfrm>
        </p:grpSpPr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D64FD4C6-92FA-44B3-BB0B-6AFCF96E95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95670" y="1191401"/>
              <a:ext cx="1197208" cy="15424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980665AB-CD9C-4349-827D-BC7F9AB90978}"/>
                </a:ext>
              </a:extLst>
            </p:cNvPr>
            <p:cNvSpPr txBox="1"/>
            <p:nvPr/>
          </p:nvSpPr>
          <p:spPr>
            <a:xfrm>
              <a:off x="7073205" y="845342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=0</a:t>
              </a:r>
              <a:endPara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2" name="组合 161">
            <a:extLst>
              <a:ext uri="{FF2B5EF4-FFF2-40B4-BE49-F238E27FC236}">
                <a16:creationId xmlns:a16="http://schemas.microsoft.com/office/drawing/2014/main" id="{04260FF7-0100-4BD6-959E-0C895C8D4EDF}"/>
              </a:ext>
            </a:extLst>
          </p:cNvPr>
          <p:cNvGrpSpPr/>
          <p:nvPr/>
        </p:nvGrpSpPr>
        <p:grpSpPr>
          <a:xfrm>
            <a:off x="-56982" y="1609084"/>
            <a:ext cx="1765655" cy="2241256"/>
            <a:chOff x="-131322" y="1609084"/>
            <a:chExt cx="1765655" cy="2241256"/>
          </a:xfrm>
        </p:grpSpPr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EB86345E-0821-4830-B749-A27250CEC7B9}"/>
                </a:ext>
              </a:extLst>
            </p:cNvPr>
            <p:cNvSpPr txBox="1"/>
            <p:nvPr/>
          </p:nvSpPr>
          <p:spPr>
            <a:xfrm>
              <a:off x="32612" y="3204009"/>
              <a:ext cx="16017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无源</a:t>
              </a:r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二端网络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 u="sng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RLC</a:t>
              </a:r>
              <a:r>
                <a:rPr lang="zh-CN" altLang="en-US" b="1" u="sng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和受控源</a:t>
              </a:r>
            </a:p>
          </p:txBody>
        </p:sp>
        <p:pic>
          <p:nvPicPr>
            <p:cNvPr id="161" name="图片 160">
              <a:extLst>
                <a:ext uri="{FF2B5EF4-FFF2-40B4-BE49-F238E27FC236}">
                  <a16:creationId xmlns:a16="http://schemas.microsoft.com/office/drawing/2014/main" id="{87A2E87A-FB78-490C-B799-60B9AE12D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1322" y="1609084"/>
              <a:ext cx="1710436" cy="1649075"/>
            </a:xfrm>
            <a:prstGeom prst="rect">
              <a:avLst/>
            </a:prstGeom>
          </p:spPr>
        </p:pic>
      </p:grpSp>
      <p:grpSp>
        <p:nvGrpSpPr>
          <p:cNvPr id="230" name="组合 229">
            <a:extLst>
              <a:ext uri="{FF2B5EF4-FFF2-40B4-BE49-F238E27FC236}">
                <a16:creationId xmlns:a16="http://schemas.microsoft.com/office/drawing/2014/main" id="{5F7BB640-7627-4F17-9195-1CD31787265F}"/>
              </a:ext>
            </a:extLst>
          </p:cNvPr>
          <p:cNvGrpSpPr/>
          <p:nvPr/>
        </p:nvGrpSpPr>
        <p:grpSpPr>
          <a:xfrm>
            <a:off x="6501298" y="3610190"/>
            <a:ext cx="1209026" cy="1095259"/>
            <a:chOff x="6501298" y="3610190"/>
            <a:chExt cx="1209026" cy="1095259"/>
          </a:xfrm>
        </p:grpSpPr>
        <p:sp>
          <p:nvSpPr>
            <p:cNvPr id="164" name="文本框 163">
              <a:extLst>
                <a:ext uri="{FF2B5EF4-FFF2-40B4-BE49-F238E27FC236}">
                  <a16:creationId xmlns:a16="http://schemas.microsoft.com/office/drawing/2014/main" id="{A1C3D505-6288-4CFF-A514-A087AFDDF030}"/>
                </a:ext>
              </a:extLst>
            </p:cNvPr>
            <p:cNvSpPr txBox="1"/>
            <p:nvPr/>
          </p:nvSpPr>
          <p:spPr>
            <a:xfrm>
              <a:off x="7116944" y="3610190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&gt;0</a:t>
              </a:r>
              <a:endPara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65" name="直接箭头连接符 164">
              <a:extLst>
                <a:ext uri="{FF2B5EF4-FFF2-40B4-BE49-F238E27FC236}">
                  <a16:creationId xmlns:a16="http://schemas.microsoft.com/office/drawing/2014/main" id="{A1041DA0-9FA6-414A-93A5-8A57AE3DC1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1298" y="3925264"/>
              <a:ext cx="567593" cy="780185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>
              <a:extLst>
                <a:ext uri="{FF2B5EF4-FFF2-40B4-BE49-F238E27FC236}">
                  <a16:creationId xmlns:a16="http://schemas.microsoft.com/office/drawing/2014/main" id="{E5867176-7774-4551-B3B9-6CF70E285D13}"/>
                </a:ext>
              </a:extLst>
            </p:cNvPr>
            <p:cNvCxnSpPr>
              <a:cxnSpLocks/>
            </p:cNvCxnSpPr>
            <p:nvPr/>
          </p:nvCxnSpPr>
          <p:spPr>
            <a:xfrm>
              <a:off x="7056048" y="3940173"/>
              <a:ext cx="654276" cy="0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组合 231">
            <a:extLst>
              <a:ext uri="{FF2B5EF4-FFF2-40B4-BE49-F238E27FC236}">
                <a16:creationId xmlns:a16="http://schemas.microsoft.com/office/drawing/2014/main" id="{424AE4E8-85B7-45E6-9B00-BE07BA09FD65}"/>
              </a:ext>
            </a:extLst>
          </p:cNvPr>
          <p:cNvGrpSpPr/>
          <p:nvPr/>
        </p:nvGrpSpPr>
        <p:grpSpPr>
          <a:xfrm>
            <a:off x="6499329" y="4686430"/>
            <a:ext cx="1243199" cy="1482252"/>
            <a:chOff x="6499329" y="4686430"/>
            <a:chExt cx="1243199" cy="1482252"/>
          </a:xfrm>
        </p:grpSpPr>
        <p:cxnSp>
          <p:nvCxnSpPr>
            <p:cNvPr id="166" name="直接箭头连接符 165">
              <a:extLst>
                <a:ext uri="{FF2B5EF4-FFF2-40B4-BE49-F238E27FC236}">
                  <a16:creationId xmlns:a16="http://schemas.microsoft.com/office/drawing/2014/main" id="{766FF185-DC1B-4FF0-87AA-42C8C408CA8D}"/>
                </a:ext>
              </a:extLst>
            </p:cNvPr>
            <p:cNvCxnSpPr>
              <a:cxnSpLocks/>
            </p:cNvCxnSpPr>
            <p:nvPr/>
          </p:nvCxnSpPr>
          <p:spPr>
            <a:xfrm>
              <a:off x="6499329" y="4686430"/>
              <a:ext cx="585280" cy="1399784"/>
            </a:xfrm>
            <a:prstGeom prst="straightConnector1">
              <a:avLst/>
            </a:prstGeom>
            <a:ln w="38100"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文本框 166">
              <a:extLst>
                <a:ext uri="{FF2B5EF4-FFF2-40B4-BE49-F238E27FC236}">
                  <a16:creationId xmlns:a16="http://schemas.microsoft.com/office/drawing/2014/main" id="{86E9992B-9C57-4AA8-B5FE-2BCDA9FD964D}"/>
                </a:ext>
              </a:extLst>
            </p:cNvPr>
            <p:cNvSpPr txBox="1"/>
            <p:nvPr/>
          </p:nvSpPr>
          <p:spPr>
            <a:xfrm>
              <a:off x="7116944" y="5768572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&lt;0</a:t>
              </a:r>
              <a:endPara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170" name="直接连接符 169">
              <a:extLst>
                <a:ext uri="{FF2B5EF4-FFF2-40B4-BE49-F238E27FC236}">
                  <a16:creationId xmlns:a16="http://schemas.microsoft.com/office/drawing/2014/main" id="{31A0420C-C060-48D0-A0F1-B7EFEE9283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8461" y="6077401"/>
              <a:ext cx="684067" cy="8813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1" name="组合 230">
            <a:extLst>
              <a:ext uri="{FF2B5EF4-FFF2-40B4-BE49-F238E27FC236}">
                <a16:creationId xmlns:a16="http://schemas.microsoft.com/office/drawing/2014/main" id="{7662331F-256A-4496-B16B-FFE984377497}"/>
              </a:ext>
            </a:extLst>
          </p:cNvPr>
          <p:cNvGrpSpPr/>
          <p:nvPr/>
        </p:nvGrpSpPr>
        <p:grpSpPr>
          <a:xfrm>
            <a:off x="6517016" y="4336255"/>
            <a:ext cx="1197208" cy="400110"/>
            <a:chOff x="6517016" y="4336255"/>
            <a:chExt cx="1197208" cy="400110"/>
          </a:xfrm>
        </p:grpSpPr>
        <p:cxnSp>
          <p:nvCxnSpPr>
            <p:cNvPr id="168" name="直接连接符 167">
              <a:extLst>
                <a:ext uri="{FF2B5EF4-FFF2-40B4-BE49-F238E27FC236}">
                  <a16:creationId xmlns:a16="http://schemas.microsoft.com/office/drawing/2014/main" id="{FBB76C45-C7D9-441C-B8BD-81D94FAB0C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7016" y="4682314"/>
              <a:ext cx="1197208" cy="15424"/>
            </a:xfrm>
            <a:prstGeom prst="line">
              <a:avLst/>
            </a:prstGeom>
            <a:ln w="38100"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文本框 170">
              <a:extLst>
                <a:ext uri="{FF2B5EF4-FFF2-40B4-BE49-F238E27FC236}">
                  <a16:creationId xmlns:a16="http://schemas.microsoft.com/office/drawing/2014/main" id="{045F2659-B461-4C3E-BDD5-76FB13D747FB}"/>
                </a:ext>
              </a:extLst>
            </p:cNvPr>
            <p:cNvSpPr txBox="1"/>
            <p:nvPr/>
          </p:nvSpPr>
          <p:spPr>
            <a:xfrm>
              <a:off x="7094551" y="4336255"/>
              <a:ext cx="458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=0</a:t>
              </a:r>
              <a:endParaRPr lang="zh-CN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7" name="组合 226">
            <a:extLst>
              <a:ext uri="{FF2B5EF4-FFF2-40B4-BE49-F238E27FC236}">
                <a16:creationId xmlns:a16="http://schemas.microsoft.com/office/drawing/2014/main" id="{05AC1326-1F63-4C16-BA71-9D29A2E0E2A2}"/>
              </a:ext>
            </a:extLst>
          </p:cNvPr>
          <p:cNvGrpSpPr/>
          <p:nvPr/>
        </p:nvGrpSpPr>
        <p:grpSpPr>
          <a:xfrm>
            <a:off x="7854582" y="812723"/>
            <a:ext cx="3711801" cy="1068606"/>
            <a:chOff x="7854582" y="812723"/>
            <a:chExt cx="3711801" cy="1068606"/>
          </a:xfrm>
        </p:grpSpPr>
        <p:pic>
          <p:nvPicPr>
            <p:cNvPr id="157" name="图片 156">
              <a:extLst>
                <a:ext uri="{FF2B5EF4-FFF2-40B4-BE49-F238E27FC236}">
                  <a16:creationId xmlns:a16="http://schemas.microsoft.com/office/drawing/2014/main" id="{12D4D908-E38D-47AA-B52D-8B5CE62F2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4582" y="812723"/>
              <a:ext cx="834848" cy="1068606"/>
            </a:xfrm>
            <a:prstGeom prst="rect">
              <a:avLst/>
            </a:prstGeom>
          </p:spPr>
        </p:pic>
        <p:sp>
          <p:nvSpPr>
            <p:cNvPr id="195" name="文本框 194">
              <a:extLst>
                <a:ext uri="{FF2B5EF4-FFF2-40B4-BE49-F238E27FC236}">
                  <a16:creationId xmlns:a16="http://schemas.microsoft.com/office/drawing/2014/main" id="{3DAE444B-88F5-41F9-BC5E-C801778E2A1F}"/>
                </a:ext>
              </a:extLst>
            </p:cNvPr>
            <p:cNvSpPr txBox="1"/>
            <p:nvPr/>
          </p:nvSpPr>
          <p:spPr>
            <a:xfrm>
              <a:off x="8739735" y="1182952"/>
              <a:ext cx="8819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电阻性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X=</a:t>
              </a:r>
              <a:r>
                <a:rPr lang="en-US" altLang="zh-CN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</a:t>
              </a:r>
              <a:endPara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96" name="Object 1">
              <a:extLst>
                <a:ext uri="{FF2B5EF4-FFF2-40B4-BE49-F238E27FC236}">
                  <a16:creationId xmlns:a16="http://schemas.microsoft.com/office/drawing/2014/main" id="{4002C604-2AE6-4894-87AE-555C8B97F45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9287425"/>
                </p:ext>
              </p:extLst>
            </p:nvPr>
          </p:nvGraphicFramePr>
          <p:xfrm>
            <a:off x="9738081" y="1255257"/>
            <a:ext cx="1828302" cy="385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2" name="Equation" r:id="rId6" imgW="1168200" imgH="228600" progId="Equation.DSMT4">
                    <p:embed/>
                  </p:oleObj>
                </mc:Choice>
                <mc:Fallback>
                  <p:oleObj name="Equation" r:id="rId6" imgW="1168200" imgH="228600" progId="Equation.DSMT4">
                    <p:embed/>
                    <p:pic>
                      <p:nvPicPr>
                        <p:cNvPr id="35" name="Object 1">
                          <a:extLst>
                            <a:ext uri="{FF2B5EF4-FFF2-40B4-BE49-F238E27FC236}">
                              <a16:creationId xmlns:a16="http://schemas.microsoft.com/office/drawing/2014/main" id="{F3F96E7F-DA9F-4BCF-9321-4BA6776B03B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38081" y="1255257"/>
                          <a:ext cx="1828302" cy="3854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6" name="组合 225">
            <a:extLst>
              <a:ext uri="{FF2B5EF4-FFF2-40B4-BE49-F238E27FC236}">
                <a16:creationId xmlns:a16="http://schemas.microsoft.com/office/drawing/2014/main" id="{0E91F6BB-8D57-4E87-9E91-9FDAB60F29E6}"/>
              </a:ext>
            </a:extLst>
          </p:cNvPr>
          <p:cNvGrpSpPr/>
          <p:nvPr/>
        </p:nvGrpSpPr>
        <p:grpSpPr>
          <a:xfrm>
            <a:off x="7828922" y="2673"/>
            <a:ext cx="3737461" cy="838743"/>
            <a:chOff x="7828922" y="2673"/>
            <a:chExt cx="3737461" cy="838743"/>
          </a:xfrm>
        </p:grpSpPr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DBE125A0-BBE4-4279-88F5-4FBDDF4B5F0E}"/>
                </a:ext>
              </a:extLst>
            </p:cNvPr>
            <p:cNvSpPr txBox="1"/>
            <p:nvPr/>
          </p:nvSpPr>
          <p:spPr>
            <a:xfrm>
              <a:off x="8754325" y="158958"/>
              <a:ext cx="7777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感性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X=ωL</a:t>
              </a:r>
              <a:endParaRPr lang="zh-CN" alt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3" name="图片 152">
              <a:extLst>
                <a:ext uri="{FF2B5EF4-FFF2-40B4-BE49-F238E27FC236}">
                  <a16:creationId xmlns:a16="http://schemas.microsoft.com/office/drawing/2014/main" id="{3AF67280-C65B-4E9B-9BFF-FE6BBC892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8922" y="2673"/>
              <a:ext cx="719424" cy="838743"/>
            </a:xfrm>
            <a:prstGeom prst="rect">
              <a:avLst/>
            </a:prstGeom>
          </p:spPr>
        </p:pic>
        <p:graphicFrame>
          <p:nvGraphicFramePr>
            <p:cNvPr id="197" name="Object 1">
              <a:extLst>
                <a:ext uri="{FF2B5EF4-FFF2-40B4-BE49-F238E27FC236}">
                  <a16:creationId xmlns:a16="http://schemas.microsoft.com/office/drawing/2014/main" id="{34CCEE82-2587-4ED7-8E0A-623AB325E2C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0991092"/>
                </p:ext>
              </p:extLst>
            </p:nvPr>
          </p:nvGraphicFramePr>
          <p:xfrm>
            <a:off x="9738081" y="256555"/>
            <a:ext cx="1828302" cy="385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3" name="Equation" r:id="rId9" imgW="1168200" imgH="228600" progId="Equation.DSMT4">
                    <p:embed/>
                  </p:oleObj>
                </mc:Choice>
                <mc:Fallback>
                  <p:oleObj name="Equation" r:id="rId9" imgW="1168200" imgH="228600" progId="Equation.DSMT4">
                    <p:embed/>
                    <p:pic>
                      <p:nvPicPr>
                        <p:cNvPr id="196" name="Object 1">
                          <a:extLst>
                            <a:ext uri="{FF2B5EF4-FFF2-40B4-BE49-F238E27FC236}">
                              <a16:creationId xmlns:a16="http://schemas.microsoft.com/office/drawing/2014/main" id="{4002C604-2AE6-4894-87AE-555C8B97F45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38081" y="256555"/>
                          <a:ext cx="1828302" cy="3854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8" name="组合 227">
            <a:extLst>
              <a:ext uri="{FF2B5EF4-FFF2-40B4-BE49-F238E27FC236}">
                <a16:creationId xmlns:a16="http://schemas.microsoft.com/office/drawing/2014/main" id="{F5939875-EE06-441E-AE43-D7DAD83E699F}"/>
              </a:ext>
            </a:extLst>
          </p:cNvPr>
          <p:cNvGrpSpPr/>
          <p:nvPr/>
        </p:nvGrpSpPr>
        <p:grpSpPr>
          <a:xfrm>
            <a:off x="7854203" y="1931994"/>
            <a:ext cx="3835208" cy="964095"/>
            <a:chOff x="7789225" y="1843464"/>
            <a:chExt cx="3835208" cy="964095"/>
          </a:xfrm>
        </p:grpSpPr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BDAB38FA-6071-4CCE-AB0B-629B1284E389}"/>
                </a:ext>
              </a:extLst>
            </p:cNvPr>
            <p:cNvSpPr txBox="1"/>
            <p:nvPr/>
          </p:nvSpPr>
          <p:spPr>
            <a:xfrm>
              <a:off x="8786619" y="2033054"/>
              <a:ext cx="1072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容性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|</a:t>
              </a:r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X|=</a:t>
              </a:r>
              <a:r>
                <a:rPr lang="en-US" altLang="zh-CN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/ωC</a:t>
              </a:r>
              <a:endParaRPr lang="zh-CN" alt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51" name="图片 150">
              <a:extLst>
                <a:ext uri="{FF2B5EF4-FFF2-40B4-BE49-F238E27FC236}">
                  <a16:creationId xmlns:a16="http://schemas.microsoft.com/office/drawing/2014/main" id="{771762A6-C5A1-4316-AB3E-2A1A1ACC7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9225" y="1843464"/>
              <a:ext cx="782994" cy="964095"/>
            </a:xfrm>
            <a:prstGeom prst="rect">
              <a:avLst/>
            </a:prstGeom>
          </p:spPr>
        </p:pic>
        <p:graphicFrame>
          <p:nvGraphicFramePr>
            <p:cNvPr id="198" name="Object 1">
              <a:extLst>
                <a:ext uri="{FF2B5EF4-FFF2-40B4-BE49-F238E27FC236}">
                  <a16:creationId xmlns:a16="http://schemas.microsoft.com/office/drawing/2014/main" id="{537C755D-38AB-48B1-965E-5F9FC792A0D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6539426"/>
                </p:ext>
              </p:extLst>
            </p:nvPr>
          </p:nvGraphicFramePr>
          <p:xfrm>
            <a:off x="9796131" y="2130223"/>
            <a:ext cx="1828302" cy="385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4" name="Equation" r:id="rId12" imgW="1168200" imgH="228600" progId="Equation.DSMT4">
                    <p:embed/>
                  </p:oleObj>
                </mc:Choice>
                <mc:Fallback>
                  <p:oleObj name="Equation" r:id="rId12" imgW="1168200" imgH="228600" progId="Equation.DSMT4">
                    <p:embed/>
                    <p:pic>
                      <p:nvPicPr>
                        <p:cNvPr id="197" name="Object 1">
                          <a:extLst>
                            <a:ext uri="{FF2B5EF4-FFF2-40B4-BE49-F238E27FC236}">
                              <a16:creationId xmlns:a16="http://schemas.microsoft.com/office/drawing/2014/main" id="{34CCEE82-2587-4ED7-8E0A-623AB325E2C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96131" y="2130223"/>
                          <a:ext cx="1828302" cy="3854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3" name="组合 232">
            <a:extLst>
              <a:ext uri="{FF2B5EF4-FFF2-40B4-BE49-F238E27FC236}">
                <a16:creationId xmlns:a16="http://schemas.microsoft.com/office/drawing/2014/main" id="{4DBD1F3B-E179-4184-97A0-4685256B996A}"/>
              </a:ext>
            </a:extLst>
          </p:cNvPr>
          <p:cNvGrpSpPr/>
          <p:nvPr/>
        </p:nvGrpSpPr>
        <p:grpSpPr>
          <a:xfrm>
            <a:off x="7854203" y="3296625"/>
            <a:ext cx="4464414" cy="1027239"/>
            <a:chOff x="7854203" y="3296625"/>
            <a:chExt cx="4464414" cy="1027239"/>
          </a:xfrm>
        </p:grpSpPr>
        <p:pic>
          <p:nvPicPr>
            <p:cNvPr id="179" name="图片 178">
              <a:extLst>
                <a:ext uri="{FF2B5EF4-FFF2-40B4-BE49-F238E27FC236}">
                  <a16:creationId xmlns:a16="http://schemas.microsoft.com/office/drawing/2014/main" id="{73973260-E1AA-4790-BD28-2130A8048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4203" y="3296625"/>
              <a:ext cx="839616" cy="1027239"/>
            </a:xfrm>
            <a:prstGeom prst="rect">
              <a:avLst/>
            </a:prstGeom>
          </p:spPr>
        </p:pic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EBE96CD3-130E-4BAD-9A28-B061263482DD}"/>
                </a:ext>
              </a:extLst>
            </p:cNvPr>
            <p:cNvSpPr txBox="1"/>
            <p:nvPr/>
          </p:nvSpPr>
          <p:spPr>
            <a:xfrm>
              <a:off x="8837308" y="3488838"/>
              <a:ext cx="7906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容性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B=ωC</a:t>
              </a:r>
              <a:endParaRPr lang="zh-CN" alt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99" name="Object 1">
              <a:extLst>
                <a:ext uri="{FF2B5EF4-FFF2-40B4-BE49-F238E27FC236}">
                  <a16:creationId xmlns:a16="http://schemas.microsoft.com/office/drawing/2014/main" id="{6823DA35-7672-4A64-A27B-61C5173A837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499425"/>
                </p:ext>
              </p:extLst>
            </p:nvPr>
          </p:nvGraphicFramePr>
          <p:xfrm>
            <a:off x="9854817" y="3641471"/>
            <a:ext cx="2463800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5" name="Equation" r:id="rId15" imgW="1574640" imgH="228600" progId="Equation.DSMT4">
                    <p:embed/>
                  </p:oleObj>
                </mc:Choice>
                <mc:Fallback>
                  <p:oleObj name="Equation" r:id="rId15" imgW="1574640" imgH="228600" progId="Equation.DSMT4">
                    <p:embed/>
                    <p:pic>
                      <p:nvPicPr>
                        <p:cNvPr id="197" name="Object 1">
                          <a:extLst>
                            <a:ext uri="{FF2B5EF4-FFF2-40B4-BE49-F238E27FC236}">
                              <a16:creationId xmlns:a16="http://schemas.microsoft.com/office/drawing/2014/main" id="{34CCEE82-2587-4ED7-8E0A-623AB325E2C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54817" y="3641471"/>
                          <a:ext cx="2463800" cy="3857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5" name="组合 234">
            <a:extLst>
              <a:ext uri="{FF2B5EF4-FFF2-40B4-BE49-F238E27FC236}">
                <a16:creationId xmlns:a16="http://schemas.microsoft.com/office/drawing/2014/main" id="{98697ABF-411F-4D13-934D-CDFD03BE8229}"/>
              </a:ext>
            </a:extLst>
          </p:cNvPr>
          <p:cNvGrpSpPr/>
          <p:nvPr/>
        </p:nvGrpSpPr>
        <p:grpSpPr>
          <a:xfrm>
            <a:off x="7812764" y="5607051"/>
            <a:ext cx="3945100" cy="1200658"/>
            <a:chOff x="7812764" y="5607051"/>
            <a:chExt cx="3945100" cy="1200658"/>
          </a:xfrm>
        </p:grpSpPr>
        <p:pic>
          <p:nvPicPr>
            <p:cNvPr id="185" name="图片 184">
              <a:extLst>
                <a:ext uri="{FF2B5EF4-FFF2-40B4-BE49-F238E27FC236}">
                  <a16:creationId xmlns:a16="http://schemas.microsoft.com/office/drawing/2014/main" id="{3AAA8365-A0BB-4419-B558-0B0760405D8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2764" y="5607051"/>
              <a:ext cx="1029543" cy="1200658"/>
            </a:xfrm>
            <a:prstGeom prst="rect">
              <a:avLst/>
            </a:prstGeom>
          </p:spPr>
        </p:pic>
        <p:sp>
          <p:nvSpPr>
            <p:cNvPr id="194" name="文本框 193">
              <a:extLst>
                <a:ext uri="{FF2B5EF4-FFF2-40B4-BE49-F238E27FC236}">
                  <a16:creationId xmlns:a16="http://schemas.microsoft.com/office/drawing/2014/main" id="{AF0B2D79-FB5C-4B57-A1A9-A55E4B65C7A0}"/>
                </a:ext>
              </a:extLst>
            </p:cNvPr>
            <p:cNvSpPr txBox="1"/>
            <p:nvPr/>
          </p:nvSpPr>
          <p:spPr>
            <a:xfrm>
              <a:off x="8897504" y="5867168"/>
              <a:ext cx="10663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感性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|B|=</a:t>
              </a:r>
              <a:r>
                <a:rPr lang="en-US" altLang="zh-CN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/ωL</a:t>
              </a:r>
              <a:endParaRPr lang="zh-CN" alt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00" name="Object 1">
              <a:extLst>
                <a:ext uri="{FF2B5EF4-FFF2-40B4-BE49-F238E27FC236}">
                  <a16:creationId xmlns:a16="http://schemas.microsoft.com/office/drawing/2014/main" id="{0DA0F80E-9A5E-477F-9147-9A9AC86409A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1961163"/>
                </p:ext>
              </p:extLst>
            </p:nvPr>
          </p:nvGraphicFramePr>
          <p:xfrm>
            <a:off x="9910014" y="5964897"/>
            <a:ext cx="1847850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6" name="Equation" r:id="rId18" imgW="1180800" imgH="228600" progId="Equation.DSMT4">
                    <p:embed/>
                  </p:oleObj>
                </mc:Choice>
                <mc:Fallback>
                  <p:oleObj name="Equation" r:id="rId18" imgW="1180800" imgH="228600" progId="Equation.DSMT4">
                    <p:embed/>
                    <p:pic>
                      <p:nvPicPr>
                        <p:cNvPr id="199" name="Object 1">
                          <a:extLst>
                            <a:ext uri="{FF2B5EF4-FFF2-40B4-BE49-F238E27FC236}">
                              <a16:creationId xmlns:a16="http://schemas.microsoft.com/office/drawing/2014/main" id="{6823DA35-7672-4A64-A27B-61C5173A837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910014" y="5964897"/>
                          <a:ext cx="1847850" cy="3857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4" name="组合 233">
            <a:extLst>
              <a:ext uri="{FF2B5EF4-FFF2-40B4-BE49-F238E27FC236}">
                <a16:creationId xmlns:a16="http://schemas.microsoft.com/office/drawing/2014/main" id="{35F1F8DC-9E75-4455-AC70-A30E746E9380}"/>
              </a:ext>
            </a:extLst>
          </p:cNvPr>
          <p:cNvGrpSpPr/>
          <p:nvPr/>
        </p:nvGrpSpPr>
        <p:grpSpPr>
          <a:xfrm>
            <a:off x="7891227" y="4284142"/>
            <a:ext cx="3856412" cy="1343956"/>
            <a:chOff x="7891227" y="4284142"/>
            <a:chExt cx="3856412" cy="1343956"/>
          </a:xfrm>
        </p:grpSpPr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843B2349-D4DC-491F-9A5D-7D6BCA542E74}"/>
                </a:ext>
              </a:extLst>
            </p:cNvPr>
            <p:cNvSpPr txBox="1"/>
            <p:nvPr/>
          </p:nvSpPr>
          <p:spPr>
            <a:xfrm>
              <a:off x="8834281" y="4736365"/>
              <a:ext cx="8819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电阻性</a:t>
              </a:r>
              <a:endPara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r>
                <a:rPr lang="en-US" altLang="zh-CN" b="1" i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B=</a:t>
              </a:r>
              <a:r>
                <a:rPr lang="en-US" altLang="zh-CN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</a:t>
              </a:r>
              <a:endPara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88" name="组合 187">
              <a:extLst>
                <a:ext uri="{FF2B5EF4-FFF2-40B4-BE49-F238E27FC236}">
                  <a16:creationId xmlns:a16="http://schemas.microsoft.com/office/drawing/2014/main" id="{D718F81E-8C8B-4E67-B923-0BF6892D9C25}"/>
                </a:ext>
              </a:extLst>
            </p:cNvPr>
            <p:cNvGrpSpPr/>
            <p:nvPr/>
          </p:nvGrpSpPr>
          <p:grpSpPr>
            <a:xfrm>
              <a:off x="7891227" y="4284142"/>
              <a:ext cx="1065508" cy="1343956"/>
              <a:chOff x="7748048" y="3828309"/>
              <a:chExt cx="1065508" cy="1343956"/>
            </a:xfrm>
          </p:grpSpPr>
          <p:pic>
            <p:nvPicPr>
              <p:cNvPr id="142" name="图片 141">
                <a:extLst>
                  <a:ext uri="{FF2B5EF4-FFF2-40B4-BE49-F238E27FC236}">
                    <a16:creationId xmlns:a16="http://schemas.microsoft.com/office/drawing/2014/main" id="{F3F61863-1254-4729-BB2C-A30DBBB9C7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48048" y="3828309"/>
                <a:ext cx="1006277" cy="1343956"/>
              </a:xfrm>
              <a:prstGeom prst="rect">
                <a:avLst/>
              </a:prstGeom>
            </p:spPr>
          </p:pic>
          <p:sp>
            <p:nvSpPr>
              <p:cNvPr id="186" name="矩形 185">
                <a:extLst>
                  <a:ext uri="{FF2B5EF4-FFF2-40B4-BE49-F238E27FC236}">
                    <a16:creationId xmlns:a16="http://schemas.microsoft.com/office/drawing/2014/main" id="{A28F323D-15B3-41C3-A076-AE604BF23FC0}"/>
                  </a:ext>
                </a:extLst>
              </p:cNvPr>
              <p:cNvSpPr/>
              <p:nvPr/>
            </p:nvSpPr>
            <p:spPr>
              <a:xfrm>
                <a:off x="8572219" y="4340367"/>
                <a:ext cx="214400" cy="38020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文本框 186">
                <a:extLst>
                  <a:ext uri="{FF2B5EF4-FFF2-40B4-BE49-F238E27FC236}">
                    <a16:creationId xmlns:a16="http://schemas.microsoft.com/office/drawing/2014/main" id="{3D1F9CE9-6164-4BF4-95E3-D19EB3267814}"/>
                  </a:ext>
                </a:extLst>
              </p:cNvPr>
              <p:cNvSpPr txBox="1"/>
              <p:nvPr/>
            </p:nvSpPr>
            <p:spPr>
              <a:xfrm>
                <a:off x="8462178" y="4399454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endParaRPr lang="zh-CN" altLang="en-US" i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aphicFrame>
          <p:nvGraphicFramePr>
            <p:cNvPr id="204" name="Object 1">
              <a:extLst>
                <a:ext uri="{FF2B5EF4-FFF2-40B4-BE49-F238E27FC236}">
                  <a16:creationId xmlns:a16="http://schemas.microsoft.com/office/drawing/2014/main" id="{9045A6EE-E1C5-47E9-8CEE-36AD31110BF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50115807"/>
                </p:ext>
              </p:extLst>
            </p:nvPr>
          </p:nvGraphicFramePr>
          <p:xfrm>
            <a:off x="9899789" y="4891269"/>
            <a:ext cx="1847850" cy="385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7" name="Equation" r:id="rId21" imgW="1180800" imgH="228600" progId="Equation.DSMT4">
                    <p:embed/>
                  </p:oleObj>
                </mc:Choice>
                <mc:Fallback>
                  <p:oleObj name="Equation" r:id="rId21" imgW="1180800" imgH="228600" progId="Equation.DSMT4">
                    <p:embed/>
                    <p:pic>
                      <p:nvPicPr>
                        <p:cNvPr id="199" name="Object 1">
                          <a:extLst>
                            <a:ext uri="{FF2B5EF4-FFF2-40B4-BE49-F238E27FC236}">
                              <a16:creationId xmlns:a16="http://schemas.microsoft.com/office/drawing/2014/main" id="{6823DA35-7672-4A64-A27B-61C5173A837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99789" y="4891269"/>
                          <a:ext cx="1847850" cy="3857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8" name="文本框 37">
            <a:extLst>
              <a:ext uri="{FF2B5EF4-FFF2-40B4-BE49-F238E27FC236}">
                <a16:creationId xmlns:a16="http://schemas.microsoft.com/office/drawing/2014/main" id="{2E70A5BA-E78A-4540-B996-4B6AAFDE9049}"/>
              </a:ext>
            </a:extLst>
          </p:cNvPr>
          <p:cNvSpPr txBox="1"/>
          <p:nvPr/>
        </p:nvSpPr>
        <p:spPr>
          <a:xfrm>
            <a:off x="1775447" y="2430372"/>
            <a:ext cx="1114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等效变换</a:t>
            </a:r>
            <a:endParaRPr lang="en-US" altLang="zh-CN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</a:t>
            </a:r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Z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Y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16" name="组合 215">
            <a:extLst>
              <a:ext uri="{FF2B5EF4-FFF2-40B4-BE49-F238E27FC236}">
                <a16:creationId xmlns:a16="http://schemas.microsoft.com/office/drawing/2014/main" id="{EB4A5614-4C5E-499E-A980-58EC7F1C0721}"/>
              </a:ext>
            </a:extLst>
          </p:cNvPr>
          <p:cNvGrpSpPr/>
          <p:nvPr/>
        </p:nvGrpSpPr>
        <p:grpSpPr>
          <a:xfrm>
            <a:off x="1568671" y="435620"/>
            <a:ext cx="3625186" cy="4852340"/>
            <a:chOff x="1568671" y="435620"/>
            <a:chExt cx="3625186" cy="4852340"/>
          </a:xfrm>
        </p:grpSpPr>
        <p:pic>
          <p:nvPicPr>
            <p:cNvPr id="145" name="图片 144">
              <a:extLst>
                <a:ext uri="{FF2B5EF4-FFF2-40B4-BE49-F238E27FC236}">
                  <a16:creationId xmlns:a16="http://schemas.microsoft.com/office/drawing/2014/main" id="{5B5640FC-B5CB-4CEE-B3AF-16362916A8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6704" y="435620"/>
              <a:ext cx="1058381" cy="1335884"/>
            </a:xfrm>
            <a:prstGeom prst="rect">
              <a:avLst/>
            </a:prstGeom>
          </p:spPr>
        </p:pic>
        <p:pic>
          <p:nvPicPr>
            <p:cNvPr id="147" name="图片 146">
              <a:extLst>
                <a:ext uri="{FF2B5EF4-FFF2-40B4-BE49-F238E27FC236}">
                  <a16:creationId xmlns:a16="http://schemas.microsoft.com/office/drawing/2014/main" id="{9824838B-1FCC-4ECE-A415-27A56F1E6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2876" y="3842584"/>
              <a:ext cx="1090981" cy="1445376"/>
            </a:xfrm>
            <a:prstGeom prst="rect">
              <a:avLst/>
            </a:prstGeom>
          </p:spPr>
        </p:pic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1023B68A-FA9D-4A31-B0F3-FCBCBB9FB0E6}"/>
                </a:ext>
              </a:extLst>
            </p:cNvPr>
            <p:cNvCxnSpPr>
              <a:cxnSpLocks/>
            </p:cNvCxnSpPr>
            <p:nvPr/>
          </p:nvCxnSpPr>
          <p:spPr>
            <a:xfrm>
              <a:off x="1568671" y="2451788"/>
              <a:ext cx="1408228" cy="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2DDD0DF9-C69B-496B-81A7-C76C725CEA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64412" y="966826"/>
              <a:ext cx="1228341" cy="149171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B597485B-6838-4286-8561-E00EB1CD4BD6}"/>
                </a:ext>
              </a:extLst>
            </p:cNvPr>
            <p:cNvCxnSpPr>
              <a:cxnSpLocks/>
            </p:cNvCxnSpPr>
            <p:nvPr/>
          </p:nvCxnSpPr>
          <p:spPr>
            <a:xfrm>
              <a:off x="2976731" y="2451788"/>
              <a:ext cx="1062325" cy="199885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文本框 204">
              <a:extLst>
                <a:ext uri="{FF2B5EF4-FFF2-40B4-BE49-F238E27FC236}">
                  <a16:creationId xmlns:a16="http://schemas.microsoft.com/office/drawing/2014/main" id="{1C048918-F333-47AB-8A98-3B861CDC9F3E}"/>
                </a:ext>
              </a:extLst>
            </p:cNvPr>
            <p:cNvSpPr txBox="1"/>
            <p:nvPr/>
          </p:nvSpPr>
          <p:spPr>
            <a:xfrm>
              <a:off x="3134372" y="1317501"/>
              <a:ext cx="389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endParaRPr lang="zh-CN" altLang="en-US" sz="3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6" name="文本框 205">
              <a:extLst>
                <a:ext uri="{FF2B5EF4-FFF2-40B4-BE49-F238E27FC236}">
                  <a16:creationId xmlns:a16="http://schemas.microsoft.com/office/drawing/2014/main" id="{24B77682-D9DC-4CEC-A4FE-11E924AF1826}"/>
                </a:ext>
              </a:extLst>
            </p:cNvPr>
            <p:cNvSpPr txBox="1"/>
            <p:nvPr/>
          </p:nvSpPr>
          <p:spPr>
            <a:xfrm>
              <a:off x="3034593" y="3176662"/>
              <a:ext cx="5180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zh-CN" altLang="en-US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3" name="组合 212">
            <a:extLst>
              <a:ext uri="{FF2B5EF4-FFF2-40B4-BE49-F238E27FC236}">
                <a16:creationId xmlns:a16="http://schemas.microsoft.com/office/drawing/2014/main" id="{6A24BC62-EB40-4922-9870-47FB83477501}"/>
              </a:ext>
            </a:extLst>
          </p:cNvPr>
          <p:cNvGrpSpPr/>
          <p:nvPr/>
        </p:nvGrpSpPr>
        <p:grpSpPr>
          <a:xfrm>
            <a:off x="3720439" y="1711592"/>
            <a:ext cx="2402521" cy="2121627"/>
            <a:chOff x="3310377" y="1969746"/>
            <a:chExt cx="1951752" cy="1615254"/>
          </a:xfrm>
        </p:grpSpPr>
        <p:sp>
          <p:nvSpPr>
            <p:cNvPr id="212" name="矩形: 圆角 211">
              <a:extLst>
                <a:ext uri="{FF2B5EF4-FFF2-40B4-BE49-F238E27FC236}">
                  <a16:creationId xmlns:a16="http://schemas.microsoft.com/office/drawing/2014/main" id="{ECC40FD8-F7E8-4674-B3BB-4FCC7BA9B93A}"/>
                </a:ext>
              </a:extLst>
            </p:cNvPr>
            <p:cNvSpPr/>
            <p:nvPr/>
          </p:nvSpPr>
          <p:spPr>
            <a:xfrm>
              <a:off x="3310377" y="1969746"/>
              <a:ext cx="1951752" cy="16152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E7609D71-7123-4DE0-9DB0-764D3098FA15}"/>
                </a:ext>
              </a:extLst>
            </p:cNvPr>
            <p:cNvSpPr txBox="1"/>
            <p:nvPr/>
          </p:nvSpPr>
          <p:spPr>
            <a:xfrm>
              <a:off x="3591625" y="2446760"/>
              <a:ext cx="1052472" cy="351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|Z|=1/|Y|</a:t>
              </a:r>
              <a:endPara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208" name="Object 3">
              <a:extLst>
                <a:ext uri="{FF2B5EF4-FFF2-40B4-BE49-F238E27FC236}">
                  <a16:creationId xmlns:a16="http://schemas.microsoft.com/office/drawing/2014/main" id="{8453E944-E572-451E-8648-ADFBB9CDCE5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9519478"/>
                </p:ext>
              </p:extLst>
            </p:nvPr>
          </p:nvGraphicFramePr>
          <p:xfrm>
            <a:off x="3505846" y="1991339"/>
            <a:ext cx="1216025" cy="5699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8" name="Equation" r:id="rId25" imgW="647640" imgH="368280" progId="Equation.DSMT4">
                    <p:embed/>
                  </p:oleObj>
                </mc:Choice>
                <mc:Fallback>
                  <p:oleObj name="Equation" r:id="rId25" imgW="647640" imgH="368280" progId="Equation.DSMT4">
                    <p:embed/>
                    <p:pic>
                      <p:nvPicPr>
                        <p:cNvPr id="61443" name="Object 3">
                          <a:extLst>
                            <a:ext uri="{FF2B5EF4-FFF2-40B4-BE49-F238E27FC236}">
                              <a16:creationId xmlns:a16="http://schemas.microsoft.com/office/drawing/2014/main" id="{DFE0E221-FE07-46A3-A83B-6578FBA2188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5846" y="1991339"/>
                          <a:ext cx="1216025" cy="5699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9" name="Object 1">
              <a:extLst>
                <a:ext uri="{FF2B5EF4-FFF2-40B4-BE49-F238E27FC236}">
                  <a16:creationId xmlns:a16="http://schemas.microsoft.com/office/drawing/2014/main" id="{1F9E0614-1143-4999-8979-7A8CDF0F3F6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2027308"/>
                </p:ext>
              </p:extLst>
            </p:nvPr>
          </p:nvGraphicFramePr>
          <p:xfrm>
            <a:off x="3561674" y="2770126"/>
            <a:ext cx="1317234" cy="774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29" name="Equation" r:id="rId27" imgW="1168200" imgH="634680" progId="Equation.DSMT4">
                    <p:embed/>
                  </p:oleObj>
                </mc:Choice>
                <mc:Fallback>
                  <p:oleObj name="Equation" r:id="rId27" imgW="1168200" imgH="634680" progId="Equation.DSMT4">
                    <p:embed/>
                    <p:pic>
                      <p:nvPicPr>
                        <p:cNvPr id="197" name="Object 1">
                          <a:extLst>
                            <a:ext uri="{FF2B5EF4-FFF2-40B4-BE49-F238E27FC236}">
                              <a16:creationId xmlns:a16="http://schemas.microsoft.com/office/drawing/2014/main" id="{34CCEE82-2587-4ED7-8E0A-623AB325E2C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1674" y="2770126"/>
                          <a:ext cx="1317234" cy="7741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31128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墨迹 1">
                <a:extLst>
                  <a:ext uri="{FF2B5EF4-FFF2-40B4-BE49-F238E27FC236}">
                    <a16:creationId xmlns:a16="http://schemas.microsoft.com/office/drawing/2014/main" id="{823D5A81-4A19-4719-B339-3FDC9647E718}"/>
                  </a:ext>
                </a:extLst>
              </p14:cNvPr>
              <p14:cNvContentPartPr/>
              <p14:nvPr/>
            </p14:nvContentPartPr>
            <p14:xfrm>
              <a:off x="747531" y="852490"/>
              <a:ext cx="2549160" cy="1263240"/>
            </p14:xfrm>
          </p:contentPart>
        </mc:Choice>
        <mc:Fallback xmlns="">
          <p:pic>
            <p:nvPicPr>
              <p:cNvPr id="2" name="墨迹 1">
                <a:extLst>
                  <a:ext uri="{FF2B5EF4-FFF2-40B4-BE49-F238E27FC236}">
                    <a16:creationId xmlns:a16="http://schemas.microsoft.com/office/drawing/2014/main" id="{823D5A81-4A19-4719-B339-3FDC9647E71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38171" y="843130"/>
                <a:ext cx="2567880" cy="128196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文本框 2">
            <a:extLst>
              <a:ext uri="{FF2B5EF4-FFF2-40B4-BE49-F238E27FC236}">
                <a16:creationId xmlns:a16="http://schemas.microsoft.com/office/drawing/2014/main" id="{A29DCACF-1F6B-4267-A3A5-1D52171758E8}"/>
              </a:ext>
            </a:extLst>
          </p:cNvPr>
          <p:cNvSpPr txBox="1"/>
          <p:nvPr/>
        </p:nvSpPr>
        <p:spPr>
          <a:xfrm>
            <a:off x="410306" y="324256"/>
            <a:ext cx="10267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</a:rPr>
              <a:t>练习：求下图所示二端网络电路最简串联电路（</a:t>
            </a:r>
            <a:r>
              <a:rPr lang="en-US" altLang="zh-CN" b="1">
                <a:solidFill>
                  <a:schemeClr val="bg1"/>
                </a:solidFill>
              </a:rPr>
              <a:t>Z</a:t>
            </a:r>
            <a:r>
              <a:rPr lang="zh-CN" altLang="en-US" b="1">
                <a:solidFill>
                  <a:schemeClr val="bg1"/>
                </a:solidFill>
              </a:rPr>
              <a:t>）和并联电路（</a:t>
            </a:r>
            <a:r>
              <a:rPr lang="en-US" altLang="zh-CN" b="1">
                <a:solidFill>
                  <a:schemeClr val="bg1"/>
                </a:solidFill>
              </a:rPr>
              <a:t>Y</a:t>
            </a:r>
            <a:r>
              <a:rPr lang="zh-CN" altLang="en-US" b="1">
                <a:solidFill>
                  <a:schemeClr val="bg1"/>
                </a:solidFill>
              </a:rPr>
              <a:t>），并画出他们对应时域电路。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墨迹 3">
                <a:extLst>
                  <a:ext uri="{FF2B5EF4-FFF2-40B4-BE49-F238E27FC236}">
                    <a16:creationId xmlns:a16="http://schemas.microsoft.com/office/drawing/2014/main" id="{62BB5CB0-D582-4E22-9907-D981F9130538}"/>
                  </a:ext>
                </a:extLst>
              </p14:cNvPr>
              <p14:cNvContentPartPr/>
              <p14:nvPr/>
            </p14:nvContentPartPr>
            <p14:xfrm>
              <a:off x="956160" y="2207880"/>
              <a:ext cx="1129320" cy="220680"/>
            </p14:xfrm>
          </p:contentPart>
        </mc:Choice>
        <mc:Fallback xmlns="">
          <p:pic>
            <p:nvPicPr>
              <p:cNvPr id="4" name="墨迹 3">
                <a:extLst>
                  <a:ext uri="{FF2B5EF4-FFF2-40B4-BE49-F238E27FC236}">
                    <a16:creationId xmlns:a16="http://schemas.microsoft.com/office/drawing/2014/main" id="{62BB5CB0-D582-4E22-9907-D981F913053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46800" y="2198520"/>
                <a:ext cx="1148040" cy="239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251926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4FC5066-F6DD-4A74-8CC4-BE6B1CB3D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7" y="1348902"/>
            <a:ext cx="3234191" cy="17573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4B6AFFD-26FC-4A39-A2F7-B8499C740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73" y="45396"/>
            <a:ext cx="6141396" cy="1253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72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>
            <a:extLst>
              <a:ext uri="{FF2B5EF4-FFF2-40B4-BE49-F238E27FC236}">
                <a16:creationId xmlns:a16="http://schemas.microsoft.com/office/drawing/2014/main" id="{E9CBA857-F477-4281-9EDC-B96733C391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1196975"/>
            <a:ext cx="3517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RLC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元件的阻抗 </a:t>
            </a:r>
          </a:p>
        </p:txBody>
      </p:sp>
      <p:graphicFrame>
        <p:nvGraphicFramePr>
          <p:cNvPr id="123907" name="Object 3">
            <a:extLst>
              <a:ext uri="{FF2B5EF4-FFF2-40B4-BE49-F238E27FC236}">
                <a16:creationId xmlns:a16="http://schemas.microsoft.com/office/drawing/2014/main" id="{70AC9261-9C73-43B5-81FB-01756B483D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323902"/>
              </p:ext>
            </p:extLst>
          </p:nvPr>
        </p:nvGraphicFramePr>
        <p:xfrm>
          <a:off x="724194" y="2027199"/>
          <a:ext cx="5028907" cy="3039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4" name="Equation" r:id="rId4" imgW="2143182" imgH="1285875" progId="Equation.DSMT4">
                  <p:embed/>
                </p:oleObj>
              </mc:Choice>
              <mc:Fallback>
                <p:oleObj name="Equation" r:id="rId4" imgW="2143182" imgH="1285875" progId="Equation.DSMT4">
                  <p:embed/>
                  <p:pic>
                    <p:nvPicPr>
                      <p:cNvPr id="123907" name="Object 3">
                        <a:extLst>
                          <a:ext uri="{FF2B5EF4-FFF2-40B4-BE49-F238E27FC236}">
                            <a16:creationId xmlns:a16="http://schemas.microsoft.com/office/drawing/2014/main" id="{70AC9261-9C73-43B5-81FB-01756B483D3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194" y="2027199"/>
                        <a:ext cx="5028907" cy="30391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7" name="Object 3">
            <a:extLst>
              <a:ext uri="{FF2B5EF4-FFF2-40B4-BE49-F238E27FC236}">
                <a16:creationId xmlns:a16="http://schemas.microsoft.com/office/drawing/2014/main" id="{1C460E4D-0CB4-4BD7-AA22-2CEEDA1EFC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816008"/>
              </p:ext>
            </p:extLst>
          </p:nvPr>
        </p:nvGraphicFramePr>
        <p:xfrm>
          <a:off x="6024563" y="2027199"/>
          <a:ext cx="5550565" cy="3248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5" name="Equation" r:id="rId6" imgW="2162143" imgH="1285875" progId="Equation.3">
                  <p:embed/>
                </p:oleObj>
              </mc:Choice>
              <mc:Fallback>
                <p:oleObj name="Equation" r:id="rId6" imgW="2162143" imgH="1285875" progId="Equation.3">
                  <p:embed/>
                  <p:pic>
                    <p:nvPicPr>
                      <p:cNvPr id="62467" name="Object 3">
                        <a:extLst>
                          <a:ext uri="{FF2B5EF4-FFF2-40B4-BE49-F238E27FC236}">
                            <a16:creationId xmlns:a16="http://schemas.microsoft.com/office/drawing/2014/main" id="{1C460E4D-0CB4-4BD7-AA22-2CEEDA1EFC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4563" y="2027199"/>
                        <a:ext cx="5550565" cy="32480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4" name="Rectangle 9">
            <a:extLst>
              <a:ext uri="{FF2B5EF4-FFF2-40B4-BE49-F238E27FC236}">
                <a16:creationId xmlns:a16="http://schemas.microsoft.com/office/drawing/2014/main" id="{0B4C849D-5CBD-4109-80EE-44C5D5734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231" y="294980"/>
            <a:ext cx="987174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特殊情况</a:t>
            </a:r>
            <a:r>
              <a:rPr kumimoji="0" lang="zh-CN" altLang="en-US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kumimoji="0" lang="en-US" altLang="zh-CN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kumimoji="0" lang="zh-CN" altLang="en-US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或者</a:t>
            </a:r>
            <a:r>
              <a:rPr kumimoji="0" lang="en-US" altLang="zh-CN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kumimoji="0" lang="zh-CN" altLang="en-US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只有实部或者虚部，即</a:t>
            </a:r>
            <a:r>
              <a:rPr kumimoji="0" lang="en-US" altLang="zh-CN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RLC</a:t>
            </a:r>
            <a:r>
              <a:rPr kumimoji="0" lang="zh-CN" altLang="en-US" sz="2800" b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元件。</a:t>
            </a:r>
            <a:endParaRPr kumimoji="0" lang="en-US" altLang="zh-CN" sz="2800" b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>
                <a:solidFill>
                  <a:srgbClr val="FFFFFF"/>
                </a:solidFill>
              </a:rPr>
              <a:t>RLC</a:t>
            </a:r>
            <a:r>
              <a:rPr kumimoji="0" lang="zh-CN" altLang="en-US" sz="2800">
                <a:solidFill>
                  <a:srgbClr val="FFFFFF"/>
                </a:solidFill>
              </a:rPr>
              <a:t>元件电压与电流相量间的关系类似欧姆定律。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73518A9F-D898-4552-BE45-926AD01F3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1268413"/>
            <a:ext cx="3517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RLC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元件的导纳 </a:t>
            </a:r>
          </a:p>
        </p:txBody>
      </p:sp>
      <p:sp>
        <p:nvSpPr>
          <p:cNvPr id="63496" name="Line 11">
            <a:extLst>
              <a:ext uri="{FF2B5EF4-FFF2-40B4-BE49-F238E27FC236}">
                <a16:creationId xmlns:a16="http://schemas.microsoft.com/office/drawing/2014/main" id="{7F7AC1E6-D4A4-4798-A5F3-34FB96040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1175" y="1196976"/>
            <a:ext cx="0" cy="3960813"/>
          </a:xfrm>
          <a:prstGeom prst="line">
            <a:avLst/>
          </a:prstGeom>
          <a:noFill/>
          <a:ln w="38100">
            <a:solidFill>
              <a:srgbClr val="00FF00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3D8CBFE-4204-42D2-9102-7AF9E8FAF84C}"/>
              </a:ext>
            </a:extLst>
          </p:cNvPr>
          <p:cNvSpPr txBox="1"/>
          <p:nvPr/>
        </p:nvSpPr>
        <p:spPr>
          <a:xfrm>
            <a:off x="496368" y="5514728"/>
            <a:ext cx="10513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</a:rPr>
              <a:t>电阻元件的阻抗和导纳只有实部，电容和电感元件阻抗和导纳只有虚部。</a:t>
            </a:r>
            <a:endParaRPr lang="zh-CN" altLang="en-US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 autoUpdateAnimBg="0"/>
      <p:bldP spid="2" grpId="0" autoUpdateAnimBg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90" name="Object 2">
            <a:extLst>
              <a:ext uri="{FF2B5EF4-FFF2-40B4-BE49-F238E27FC236}">
                <a16:creationId xmlns:a16="http://schemas.microsoft.com/office/drawing/2014/main" id="{CA5E246C-339E-4B21-8612-368A432A7F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667567"/>
              </p:ext>
            </p:extLst>
          </p:nvPr>
        </p:nvGraphicFramePr>
        <p:xfrm>
          <a:off x="7239409" y="48662"/>
          <a:ext cx="869950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3" name="Equation" r:id="rId3" imgW="317160" imgH="419040" progId="Equation.DSMT4">
                  <p:embed/>
                </p:oleObj>
              </mc:Choice>
              <mc:Fallback>
                <p:oleObj name="Equation" r:id="rId3" imgW="317160" imgH="419040" progId="Equation.DSMT4">
                  <p:embed/>
                  <p:pic>
                    <p:nvPicPr>
                      <p:cNvPr id="63490" name="Object 2">
                        <a:extLst>
                          <a:ext uri="{FF2B5EF4-FFF2-40B4-BE49-F238E27FC236}">
                            <a16:creationId xmlns:a16="http://schemas.microsoft.com/office/drawing/2014/main" id="{CA5E246C-339E-4B21-8612-368A432A7F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409" y="48662"/>
                        <a:ext cx="869950" cy="1235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1" name="Text Box 3">
            <a:extLst>
              <a:ext uri="{FF2B5EF4-FFF2-40B4-BE49-F238E27FC236}">
                <a16:creationId xmlns:a16="http://schemas.microsoft.com/office/drawing/2014/main" id="{90E30EFB-5212-44D9-8C06-59B25F897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879" y="1145284"/>
            <a:ext cx="984068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</a:rPr>
              <a:t>实部</a:t>
            </a:r>
            <a:r>
              <a:rPr lang="en-US" altLang="zh-CN" sz="3600" b="1">
                <a:solidFill>
                  <a:srgbClr val="FFFFFF"/>
                </a:solidFill>
              </a:rPr>
              <a:t>R:</a:t>
            </a:r>
            <a:r>
              <a:rPr lang="zh-CN" altLang="en-US" sz="3600" b="1">
                <a:solidFill>
                  <a:srgbClr val="FFFFFF"/>
                </a:solidFill>
              </a:rPr>
              <a:t>电阻分量，虚部</a:t>
            </a:r>
            <a:r>
              <a:rPr lang="en-US" altLang="zh-CN" sz="3600" b="1">
                <a:solidFill>
                  <a:srgbClr val="FFFFFF"/>
                </a:solidFill>
              </a:rPr>
              <a:t>X:</a:t>
            </a:r>
            <a:r>
              <a:rPr lang="zh-CN" altLang="en-US" sz="3600" b="1">
                <a:solidFill>
                  <a:srgbClr val="FFFFFF"/>
                </a:solidFill>
              </a:rPr>
              <a:t>电抗分量</a:t>
            </a:r>
            <a:endParaRPr lang="en-US" altLang="zh-CN" sz="3600" b="1">
              <a:solidFill>
                <a:schemeClr val="bg1"/>
              </a:solidFill>
              <a:latin typeface="楷体_GB2312" pitchFamily="49" charset="-122"/>
              <a:ea typeface="楷体_GB2312" pitchFamily="49" charset="-122"/>
              <a:sym typeface="Symbol" panose="05050102010706020507" pitchFamily="18" charset="2"/>
            </a:endParaRP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幅角</a:t>
            </a:r>
            <a:r>
              <a:rPr lang="zh-CN" altLang="en-US" sz="3600" b="1" i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Z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en-US" altLang="zh-CN" sz="3600" b="1" i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 b="1" baseline="-25000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u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 b="1" baseline="-3000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i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3600" b="1" u="sng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阻抗角</a:t>
            </a:r>
            <a:r>
              <a:rPr lang="en-US" altLang="zh-CN" sz="3600" b="1" dirty="0">
                <a:solidFill>
                  <a:schemeClr val="bg1"/>
                </a:solidFill>
                <a:ea typeface="楷体_GB2312" pitchFamily="49" charset="-122"/>
              </a:rPr>
              <a:t>(-90</a:t>
            </a:r>
            <a:r>
              <a:rPr lang="zh-CN" altLang="en-US" sz="3600" b="1" baseline="70000" dirty="0">
                <a:solidFill>
                  <a:schemeClr val="bg1"/>
                </a:solidFill>
                <a:ea typeface="楷体_GB2312" pitchFamily="49" charset="-122"/>
              </a:rPr>
              <a:t>。</a:t>
            </a:r>
            <a:r>
              <a:rPr lang="en-US" altLang="zh-CN" sz="3600" b="1" dirty="0">
                <a:solidFill>
                  <a:schemeClr val="bg1"/>
                </a:solidFill>
                <a:ea typeface="楷体_GB2312" pitchFamily="49" charset="-122"/>
              </a:rPr>
              <a:t>~ 90</a:t>
            </a:r>
            <a:r>
              <a:rPr lang="zh-CN" altLang="en-US" sz="3600" b="1" baseline="70000" dirty="0">
                <a:solidFill>
                  <a:schemeClr val="bg1"/>
                </a:solidFill>
                <a:ea typeface="楷体_GB2312" pitchFamily="49" charset="-122"/>
              </a:rPr>
              <a:t>。</a:t>
            </a:r>
            <a:r>
              <a:rPr lang="en-US" altLang="zh-CN" sz="3600" b="1">
                <a:solidFill>
                  <a:schemeClr val="bg1"/>
                </a:solidFill>
                <a:ea typeface="楷体_GB2312" pitchFamily="49" charset="-122"/>
              </a:rPr>
              <a:t>) 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阻抗</a:t>
            </a: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的模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|Z| = U</a:t>
            </a:r>
            <a:r>
              <a:rPr lang="en-US" altLang="zh-CN" sz="3600" b="1" i="1">
                <a:solidFill>
                  <a:srgbClr val="FFFF00"/>
                </a:solidFill>
                <a:ea typeface="楷体_GB2312" pitchFamily="49" charset="-122"/>
              </a:rPr>
              <a:t>/I</a:t>
            </a:r>
            <a:endParaRPr lang="zh-CN" altLang="en-US" sz="3600" b="1" dirty="0">
              <a:solidFill>
                <a:srgbClr val="FFFFFF"/>
              </a:solidFill>
            </a:endParaRPr>
          </a:p>
        </p:txBody>
      </p:sp>
      <p:sp>
        <p:nvSpPr>
          <p:cNvPr id="63492" name="Text Box 4">
            <a:extLst>
              <a:ext uri="{FF2B5EF4-FFF2-40B4-BE49-F238E27FC236}">
                <a16:creationId xmlns:a16="http://schemas.microsoft.com/office/drawing/2014/main" id="{02BAB53F-5BAF-41A2-8811-B0EEA9A9B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66957"/>
            <a:ext cx="2209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FFFFFF"/>
                </a:solidFill>
                <a:ea typeface="楷体_GB2312" pitchFamily="49" charset="-122"/>
              </a:rPr>
              <a:t>一般情况：</a:t>
            </a:r>
          </a:p>
        </p:txBody>
      </p:sp>
      <p:graphicFrame>
        <p:nvGraphicFramePr>
          <p:cNvPr id="63493" name="Object 5">
            <a:extLst>
              <a:ext uri="{FF2B5EF4-FFF2-40B4-BE49-F238E27FC236}">
                <a16:creationId xmlns:a16="http://schemas.microsoft.com/office/drawing/2014/main" id="{7D19AFEE-9EDB-4BDF-B22B-F68B602499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673200"/>
              </p:ext>
            </p:extLst>
          </p:nvPr>
        </p:nvGraphicFramePr>
        <p:xfrm>
          <a:off x="937749" y="3340100"/>
          <a:ext cx="5372100" cy="101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4" name="公式" r:id="rId5" imgW="1971618" imgH="314427" progId="Equation.3">
                  <p:embed/>
                </p:oleObj>
              </mc:Choice>
              <mc:Fallback>
                <p:oleObj name="公式" r:id="rId5" imgW="1971618" imgH="314427" progId="Equation.3">
                  <p:embed/>
                  <p:pic>
                    <p:nvPicPr>
                      <p:cNvPr id="63493" name="Object 5">
                        <a:extLst>
                          <a:ext uri="{FF2B5EF4-FFF2-40B4-BE49-F238E27FC236}">
                            <a16:creationId xmlns:a16="http://schemas.microsoft.com/office/drawing/2014/main" id="{7D19AFEE-9EDB-4BDF-B22B-F68B602499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7749" y="3340100"/>
                        <a:ext cx="5372100" cy="1011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4" name="Object 6">
            <a:extLst>
              <a:ext uri="{FF2B5EF4-FFF2-40B4-BE49-F238E27FC236}">
                <a16:creationId xmlns:a16="http://schemas.microsoft.com/office/drawing/2014/main" id="{8574F380-18B7-45D4-967E-E0D4DDA2BD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0345595"/>
              </p:ext>
            </p:extLst>
          </p:nvPr>
        </p:nvGraphicFramePr>
        <p:xfrm>
          <a:off x="1353674" y="4299162"/>
          <a:ext cx="4540249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5" name="Equation" r:id="rId7" imgW="1968480" imgH="228600" progId="Equation.DSMT4">
                  <p:embed/>
                </p:oleObj>
              </mc:Choice>
              <mc:Fallback>
                <p:oleObj name="Equation" r:id="rId7" imgW="1968480" imgH="228600" progId="Equation.DSMT4">
                  <p:embed/>
                  <p:pic>
                    <p:nvPicPr>
                      <p:cNvPr id="63494" name="Object 6">
                        <a:extLst>
                          <a:ext uri="{FF2B5EF4-FFF2-40B4-BE49-F238E27FC236}">
                            <a16:creationId xmlns:a16="http://schemas.microsoft.com/office/drawing/2014/main" id="{8574F380-18B7-45D4-967E-E0D4DDA2BD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3674" y="4299162"/>
                        <a:ext cx="4540249" cy="623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7">
            <a:extLst>
              <a:ext uri="{FF2B5EF4-FFF2-40B4-BE49-F238E27FC236}">
                <a16:creationId xmlns:a16="http://schemas.microsoft.com/office/drawing/2014/main" id="{C7F406A3-4880-4AD7-9064-AA2847B694A2}"/>
              </a:ext>
            </a:extLst>
          </p:cNvPr>
          <p:cNvGrpSpPr>
            <a:grpSpLocks/>
          </p:cNvGrpSpPr>
          <p:nvPr/>
        </p:nvGrpSpPr>
        <p:grpSpPr bwMode="auto">
          <a:xfrm>
            <a:off x="9211682" y="3198497"/>
            <a:ext cx="2286000" cy="2932113"/>
            <a:chOff x="4272" y="2160"/>
            <a:chExt cx="1440" cy="1847"/>
          </a:xfrm>
        </p:grpSpPr>
        <p:sp>
          <p:nvSpPr>
            <p:cNvPr id="64525" name="Line 8">
              <a:extLst>
                <a:ext uri="{FF2B5EF4-FFF2-40B4-BE49-F238E27FC236}">
                  <a16:creationId xmlns:a16="http://schemas.microsoft.com/office/drawing/2014/main" id="{05A7302D-48B3-4025-B758-458C661D11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72" y="3648"/>
              <a:ext cx="96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4526" name="Line 9">
              <a:extLst>
                <a:ext uri="{FF2B5EF4-FFF2-40B4-BE49-F238E27FC236}">
                  <a16:creationId xmlns:a16="http://schemas.microsoft.com/office/drawing/2014/main" id="{698509ED-E813-4F45-9D87-7AAF785C6C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32" y="2208"/>
              <a:ext cx="0" cy="14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4527" name="Line 10">
              <a:extLst>
                <a:ext uri="{FF2B5EF4-FFF2-40B4-BE49-F238E27FC236}">
                  <a16:creationId xmlns:a16="http://schemas.microsoft.com/office/drawing/2014/main" id="{8EA0AD5B-2EBD-474E-80D4-20F4126B09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2" y="2160"/>
              <a:ext cx="960" cy="14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4528" name="Text Box 11">
              <a:extLst>
                <a:ext uri="{FF2B5EF4-FFF2-40B4-BE49-F238E27FC236}">
                  <a16:creationId xmlns:a16="http://schemas.microsoft.com/office/drawing/2014/main" id="{C26663DC-E67E-4859-8140-ABBE2E88F2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2" y="3600"/>
              <a:ext cx="48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dirty="0">
                  <a:solidFill>
                    <a:srgbClr val="FFFFFF"/>
                  </a:solidFill>
                </a:rPr>
                <a:t>R</a:t>
              </a:r>
            </a:p>
          </p:txBody>
        </p:sp>
        <p:sp>
          <p:nvSpPr>
            <p:cNvPr id="64529" name="Text Box 12">
              <a:extLst>
                <a:ext uri="{FF2B5EF4-FFF2-40B4-BE49-F238E27FC236}">
                  <a16:creationId xmlns:a16="http://schemas.microsoft.com/office/drawing/2014/main" id="{AD6B1931-305A-44D5-A892-B2BD43C9C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2" y="2834"/>
              <a:ext cx="4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64530" name="Text Box 13">
              <a:extLst>
                <a:ext uri="{FF2B5EF4-FFF2-40B4-BE49-F238E27FC236}">
                  <a16:creationId xmlns:a16="http://schemas.microsoft.com/office/drawing/2014/main" id="{69F8DD19-5423-4D4D-B4E7-4885418C0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2400"/>
              <a:ext cx="48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|Z|</a:t>
              </a:r>
            </a:p>
          </p:txBody>
        </p:sp>
        <p:sp>
          <p:nvSpPr>
            <p:cNvPr id="64531" name="Freeform 14">
              <a:extLst>
                <a:ext uri="{FF2B5EF4-FFF2-40B4-BE49-F238E27FC236}">
                  <a16:creationId xmlns:a16="http://schemas.microsoft.com/office/drawing/2014/main" id="{8C046E85-0DBF-4575-AC15-AFED00002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" y="3360"/>
              <a:ext cx="288" cy="288"/>
            </a:xfrm>
            <a:custGeom>
              <a:avLst/>
              <a:gdLst>
                <a:gd name="T0" fmla="*/ 20639654 w 112"/>
                <a:gd name="T1" fmla="*/ 288 h 288"/>
                <a:gd name="T2" fmla="*/ 20639654 w 112"/>
                <a:gd name="T3" fmla="*/ 48 h 288"/>
                <a:gd name="T4" fmla="*/ 0 w 112"/>
                <a:gd name="T5" fmla="*/ 0 h 288"/>
                <a:gd name="T6" fmla="*/ 0 60000 65536"/>
                <a:gd name="T7" fmla="*/ 0 60000 65536"/>
                <a:gd name="T8" fmla="*/ 0 60000 65536"/>
                <a:gd name="T9" fmla="*/ 0 w 112"/>
                <a:gd name="T10" fmla="*/ 0 h 288"/>
                <a:gd name="T11" fmla="*/ 112 w 11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288">
                  <a:moveTo>
                    <a:pt x="96" y="288"/>
                  </a:moveTo>
                  <a:cubicBezTo>
                    <a:pt x="104" y="192"/>
                    <a:pt x="112" y="96"/>
                    <a:pt x="96" y="48"/>
                  </a:cubicBezTo>
                  <a:cubicBezTo>
                    <a:pt x="80" y="0"/>
                    <a:pt x="40" y="0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4532" name="Text Box 15">
              <a:extLst>
                <a:ext uri="{FF2B5EF4-FFF2-40B4-BE49-F238E27FC236}">
                  <a16:creationId xmlns:a16="http://schemas.microsoft.com/office/drawing/2014/main" id="{842071D9-53C1-4069-B697-157B1331F0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3180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dirty="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</a:t>
              </a:r>
              <a:r>
                <a:rPr lang="en-US" altLang="zh-CN" sz="3600" b="1" baseline="-25000" dirty="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Z</a:t>
              </a:r>
            </a:p>
          </p:txBody>
        </p:sp>
      </p:grpSp>
      <p:sp>
        <p:nvSpPr>
          <p:cNvPr id="63504" name="Text Box 16">
            <a:extLst>
              <a:ext uri="{FF2B5EF4-FFF2-40B4-BE49-F238E27FC236}">
                <a16:creationId xmlns:a16="http://schemas.microsoft.com/office/drawing/2014/main" id="{C78E3E8B-122C-4182-A999-B2A26ACD5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4456" y="6235700"/>
            <a:ext cx="3200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ea typeface="楷体_GB2312" pitchFamily="49" charset="-122"/>
              </a:rPr>
              <a:t>阻抗三角形</a:t>
            </a:r>
            <a:endParaRPr lang="zh-CN" altLang="en-US" sz="3600" b="1">
              <a:solidFill>
                <a:srgbClr val="FFFFFF"/>
              </a:solidFill>
            </a:endParaRPr>
          </a:p>
        </p:txBody>
      </p:sp>
      <p:pic>
        <p:nvPicPr>
          <p:cNvPr id="64521" name="Picture 5" descr="C:\Users\quke\AppData\Roaming\Tencent\Users\179095545\QQ\WinTemp\RichOle\~I8%~M}T$QZPO0]HAEJKB7I.png">
            <a:extLst>
              <a:ext uri="{FF2B5EF4-FFF2-40B4-BE49-F238E27FC236}">
                <a16:creationId xmlns:a16="http://schemas.microsoft.com/office/drawing/2014/main" id="{15309FF6-F3F4-4FF5-A9FC-90AD02147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0993" y="1756689"/>
            <a:ext cx="2420937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36" name="Rectangle 20">
            <a:extLst>
              <a:ext uri="{FF2B5EF4-FFF2-40B4-BE49-F238E27FC236}">
                <a16:creationId xmlns:a16="http://schemas.microsoft.com/office/drawing/2014/main" id="{0CBF6C29-9AB7-45E4-AA3B-C8F0A1FB5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5842" y="2442489"/>
            <a:ext cx="431800" cy="43180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graphicFrame>
        <p:nvGraphicFramePr>
          <p:cNvPr id="60437" name="Object 21">
            <a:extLst>
              <a:ext uri="{FF2B5EF4-FFF2-40B4-BE49-F238E27FC236}">
                <a16:creationId xmlns:a16="http://schemas.microsoft.com/office/drawing/2014/main" id="{C498E6F3-BBC2-4F61-9CC5-B4CE7B7FB1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542203"/>
              </p:ext>
            </p:extLst>
          </p:nvPr>
        </p:nvGraphicFramePr>
        <p:xfrm>
          <a:off x="5115334" y="381793"/>
          <a:ext cx="2173287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" name="Equation" r:id="rId10" imgW="672840" imgH="228600" progId="Equation.DSMT4">
                  <p:embed/>
                </p:oleObj>
              </mc:Choice>
              <mc:Fallback>
                <p:oleObj name="Equation" r:id="rId10" imgW="672840" imgH="228600" progId="Equation.DSMT4">
                  <p:embed/>
                  <p:pic>
                    <p:nvPicPr>
                      <p:cNvPr id="60437" name="Object 21">
                        <a:extLst>
                          <a:ext uri="{FF2B5EF4-FFF2-40B4-BE49-F238E27FC236}">
                            <a16:creationId xmlns:a16="http://schemas.microsoft.com/office/drawing/2014/main" id="{C498E6F3-BBC2-4F61-9CC5-B4CE7B7FB1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5334" y="381793"/>
                        <a:ext cx="2173287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8" name="Object 22">
            <a:extLst>
              <a:ext uri="{FF2B5EF4-FFF2-40B4-BE49-F238E27FC236}">
                <a16:creationId xmlns:a16="http://schemas.microsoft.com/office/drawing/2014/main" id="{957CB72E-ADF5-4F88-B3FB-34FBAEF7EB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523075"/>
              </p:ext>
            </p:extLst>
          </p:nvPr>
        </p:nvGraphicFramePr>
        <p:xfrm>
          <a:off x="2727734" y="463794"/>
          <a:ext cx="23876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" name="Equation" r:id="rId12" imgW="749160" imgH="203040" progId="Equation.DSMT4">
                  <p:embed/>
                </p:oleObj>
              </mc:Choice>
              <mc:Fallback>
                <p:oleObj name="Equation" r:id="rId12" imgW="749160" imgH="203040" progId="Equation.DSMT4">
                  <p:embed/>
                  <p:pic>
                    <p:nvPicPr>
                      <p:cNvPr id="60438" name="Object 22">
                        <a:extLst>
                          <a:ext uri="{FF2B5EF4-FFF2-40B4-BE49-F238E27FC236}">
                            <a16:creationId xmlns:a16="http://schemas.microsoft.com/office/drawing/2014/main" id="{957CB72E-ADF5-4F88-B3FB-34FBAEF7EB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7734" y="463794"/>
                        <a:ext cx="23876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">
            <a:extLst>
              <a:ext uri="{FF2B5EF4-FFF2-40B4-BE49-F238E27FC236}">
                <a16:creationId xmlns:a16="http://schemas.microsoft.com/office/drawing/2014/main" id="{BDA212DE-5BE2-449B-8A8C-8BBB9910E2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047783"/>
              </p:ext>
            </p:extLst>
          </p:nvPr>
        </p:nvGraphicFramePr>
        <p:xfrm>
          <a:off x="8123647" y="106167"/>
          <a:ext cx="1600200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8" name="Equation" r:id="rId14" imgW="583920" imgH="444240" progId="Equation.DSMT4">
                  <p:embed/>
                </p:oleObj>
              </mc:Choice>
              <mc:Fallback>
                <p:oleObj name="Equation" r:id="rId14" imgW="583920" imgH="444240" progId="Equation.DSMT4">
                  <p:embed/>
                  <p:pic>
                    <p:nvPicPr>
                      <p:cNvPr id="63490" name="Object 2">
                        <a:extLst>
                          <a:ext uri="{FF2B5EF4-FFF2-40B4-BE49-F238E27FC236}">
                            <a16:creationId xmlns:a16="http://schemas.microsoft.com/office/drawing/2014/main" id="{CA5E246C-339E-4B21-8612-368A432A7F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3647" y="106167"/>
                        <a:ext cx="1600200" cy="1309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6">
            <a:extLst>
              <a:ext uri="{FF2B5EF4-FFF2-40B4-BE49-F238E27FC236}">
                <a16:creationId xmlns:a16="http://schemas.microsoft.com/office/drawing/2014/main" id="{C820A250-C332-4FDA-B7C0-CAAC79FAEF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238744"/>
              </p:ext>
            </p:extLst>
          </p:nvPr>
        </p:nvGraphicFramePr>
        <p:xfrm>
          <a:off x="1472736" y="4870873"/>
          <a:ext cx="385762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9" name="Equation" r:id="rId16" imgW="1968480" imgH="406080" progId="Equation.DSMT4">
                  <p:embed/>
                </p:oleObj>
              </mc:Choice>
              <mc:Fallback>
                <p:oleObj name="Equation" r:id="rId16" imgW="1968480" imgH="406080" progId="Equation.DSMT4">
                  <p:embed/>
                  <p:pic>
                    <p:nvPicPr>
                      <p:cNvPr id="63494" name="Object 6">
                        <a:extLst>
                          <a:ext uri="{FF2B5EF4-FFF2-40B4-BE49-F238E27FC236}">
                            <a16:creationId xmlns:a16="http://schemas.microsoft.com/office/drawing/2014/main" id="{8574F380-18B7-45D4-967E-E0D4DDA2BD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2736" y="4870873"/>
                        <a:ext cx="3857625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">
            <a:extLst>
              <a:ext uri="{FF2B5EF4-FFF2-40B4-BE49-F238E27FC236}">
                <a16:creationId xmlns:a16="http://schemas.microsoft.com/office/drawing/2014/main" id="{62F76D67-DE9B-4EFA-A8AF-B778B84195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6501761"/>
              </p:ext>
            </p:extLst>
          </p:nvPr>
        </p:nvGraphicFramePr>
        <p:xfrm>
          <a:off x="9723847" y="135530"/>
          <a:ext cx="2330450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0" name="Equation" r:id="rId18" imgW="850680" imgH="406080" progId="Equation.DSMT4">
                  <p:embed/>
                </p:oleObj>
              </mc:Choice>
              <mc:Fallback>
                <p:oleObj name="Equation" r:id="rId18" imgW="850680" imgH="406080" progId="Equation.DSMT4">
                  <p:embed/>
                  <p:pic>
                    <p:nvPicPr>
                      <p:cNvPr id="22" name="Object 2">
                        <a:extLst>
                          <a:ext uri="{FF2B5EF4-FFF2-40B4-BE49-F238E27FC236}">
                            <a16:creationId xmlns:a16="http://schemas.microsoft.com/office/drawing/2014/main" id="{BDA212DE-5BE2-449B-8A8C-8BBB9910E2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23847" y="135530"/>
                        <a:ext cx="2330450" cy="119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969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utoUpdateAnimBg="0"/>
      <p:bldP spid="63492" grpId="0" autoUpdateAnimBg="0"/>
      <p:bldP spid="6350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Text Box 3">
            <a:extLst>
              <a:ext uri="{FF2B5EF4-FFF2-40B4-BE49-F238E27FC236}">
                <a16:creationId xmlns:a16="http://schemas.microsoft.com/office/drawing/2014/main" id="{9967DDCD-61C9-417B-AA2C-58F04D5C6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357" y="103761"/>
            <a:ext cx="1185639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 当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X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zh-CN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Z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u="sng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端口电压超前电流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，网络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呈感性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，电抗元件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可等效为一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个</a:t>
            </a:r>
            <a:r>
              <a:rPr lang="zh-CN" altLang="en-US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电感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；</a:t>
            </a:r>
            <a:endParaRPr lang="zh-CN" altLang="en-US" sz="3600" b="1" dirty="0">
              <a:solidFill>
                <a:srgbClr val="FFFF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8561" name="Text Box 17">
            <a:extLst>
              <a:ext uri="{FF2B5EF4-FFF2-40B4-BE49-F238E27FC236}">
                <a16:creationId xmlns:a16="http://schemas.microsoft.com/office/drawing/2014/main" id="{EFBC6388-2C06-4966-BCDB-311295F692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27383"/>
            <a:ext cx="1185639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 当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X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&lt;0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zh-CN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Z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&lt;0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u="sng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端口电流超前电压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，网络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呈容性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，电抗元件</a:t>
            </a:r>
            <a:r>
              <a:rPr lang="en-US" altLang="zh-CN" sz="3600" b="1" i="1" dirty="0">
                <a:solidFill>
                  <a:srgbClr val="FFFFFF"/>
                </a:solidFill>
                <a:ea typeface="楷体_GB2312" pitchFamily="49" charset="-122"/>
              </a:rPr>
              <a:t>X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可等效为一个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电容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；</a:t>
            </a:r>
          </a:p>
        </p:txBody>
      </p:sp>
      <p:sp>
        <p:nvSpPr>
          <p:cNvPr id="108562" name="Text Box 18">
            <a:extLst>
              <a:ext uri="{FF2B5EF4-FFF2-40B4-BE49-F238E27FC236}">
                <a16:creationId xmlns:a16="http://schemas.microsoft.com/office/drawing/2014/main" id="{9A65807D-784D-4E4B-870D-936FEF23A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61" y="4733858"/>
            <a:ext cx="1172507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 当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X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=0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zh-CN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Z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u="sng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端口电压与电流同相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，网络呈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电阻性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，可等效为一个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电阻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graphicFrame>
        <p:nvGraphicFramePr>
          <p:cNvPr id="5" name="Object 22">
            <a:extLst>
              <a:ext uri="{FF2B5EF4-FFF2-40B4-BE49-F238E27FC236}">
                <a16:creationId xmlns:a16="http://schemas.microsoft.com/office/drawing/2014/main" id="{CC8914FD-51C2-4913-B9A0-FF71F534D8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439245"/>
              </p:ext>
            </p:extLst>
          </p:nvPr>
        </p:nvGraphicFramePr>
        <p:xfrm>
          <a:off x="3568700" y="1403350"/>
          <a:ext cx="1741488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6" name="Equation" r:id="rId3" imgW="545760" imgH="177480" progId="Equation.DSMT4">
                  <p:embed/>
                </p:oleObj>
              </mc:Choice>
              <mc:Fallback>
                <p:oleObj name="Equation" r:id="rId3" imgW="545760" imgH="177480" progId="Equation.DSMT4">
                  <p:embed/>
                  <p:pic>
                    <p:nvPicPr>
                      <p:cNvPr id="60438" name="Object 22">
                        <a:extLst>
                          <a:ext uri="{FF2B5EF4-FFF2-40B4-BE49-F238E27FC236}">
                            <a16:creationId xmlns:a16="http://schemas.microsoft.com/office/drawing/2014/main" id="{957CB72E-ADF5-4F88-B3FB-34FBAEF7EB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8700" y="1403350"/>
                        <a:ext cx="1741488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2">
            <a:extLst>
              <a:ext uri="{FF2B5EF4-FFF2-40B4-BE49-F238E27FC236}">
                <a16:creationId xmlns:a16="http://schemas.microsoft.com/office/drawing/2014/main" id="{295E4BA2-BB16-4606-A381-33F2AF2068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749033"/>
              </p:ext>
            </p:extLst>
          </p:nvPr>
        </p:nvGraphicFramePr>
        <p:xfrm>
          <a:off x="3460614" y="3172744"/>
          <a:ext cx="2024063" cy="129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7" name="Equation" r:id="rId5" imgW="634680" imgH="406080" progId="Equation.DSMT4">
                  <p:embed/>
                </p:oleObj>
              </mc:Choice>
              <mc:Fallback>
                <p:oleObj name="Equation" r:id="rId5" imgW="634680" imgH="406080" progId="Equation.DSMT4">
                  <p:embed/>
                  <p:pic>
                    <p:nvPicPr>
                      <p:cNvPr id="5" name="Object 22">
                        <a:extLst>
                          <a:ext uri="{FF2B5EF4-FFF2-40B4-BE49-F238E27FC236}">
                            <a16:creationId xmlns:a16="http://schemas.microsoft.com/office/drawing/2014/main" id="{CC8914FD-51C2-4913-B9A0-FF71F534D8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614" y="3172744"/>
                        <a:ext cx="2024063" cy="129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651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autoUpdateAnimBg="0"/>
      <p:bldP spid="108561" grpId="0" autoUpdateAnimBg="0"/>
      <p:bldP spid="10856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4" name="Object 2">
            <a:extLst>
              <a:ext uri="{FF2B5EF4-FFF2-40B4-BE49-F238E27FC236}">
                <a16:creationId xmlns:a16="http://schemas.microsoft.com/office/drawing/2014/main" id="{A2A37451-F4B3-481C-990C-58D13BA6AE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500513"/>
              </p:ext>
            </p:extLst>
          </p:nvPr>
        </p:nvGraphicFramePr>
        <p:xfrm>
          <a:off x="5705111" y="-63334"/>
          <a:ext cx="4452938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0" name="Equation" r:id="rId3" imgW="1739880" imgH="457200" progId="Equation.DSMT4">
                  <p:embed/>
                </p:oleObj>
              </mc:Choice>
              <mc:Fallback>
                <p:oleObj name="Equation" r:id="rId3" imgW="1739880" imgH="457200" progId="Equation.DSMT4">
                  <p:embed/>
                  <p:pic>
                    <p:nvPicPr>
                      <p:cNvPr id="64514" name="Object 2">
                        <a:extLst>
                          <a:ext uri="{FF2B5EF4-FFF2-40B4-BE49-F238E27FC236}">
                            <a16:creationId xmlns:a16="http://schemas.microsoft.com/office/drawing/2014/main" id="{A2A37451-F4B3-481C-990C-58D13BA6AE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5111" y="-63334"/>
                        <a:ext cx="4452938" cy="1444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Text Box 3">
            <a:extLst>
              <a:ext uri="{FF2B5EF4-FFF2-40B4-BE49-F238E27FC236}">
                <a16:creationId xmlns:a16="http://schemas.microsoft.com/office/drawing/2014/main" id="{4FE3E846-0DAB-48BF-B3CB-AD9301B34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3" y="1184673"/>
            <a:ext cx="8458200" cy="141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实部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G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：电导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分量，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虚部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：电纳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分量，</a:t>
            </a:r>
            <a:r>
              <a:rPr lang="zh-CN" altLang="en-US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导纳角： </a:t>
            </a:r>
            <a:r>
              <a:rPr lang="zh-CN" altLang="en-US" sz="3600" b="1" i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Y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en-US" altLang="zh-CN" sz="3600" b="1" i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 b="1" baseline="-30000" dirty="0" err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i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 b="1" baseline="-30000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u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b="1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en-US" altLang="zh-CN" sz="3600" b="1" i="1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Z</a:t>
            </a: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,</a:t>
            </a:r>
            <a:r>
              <a:rPr lang="en-US" altLang="zh-CN" sz="3600" b="1" i="1">
                <a:solidFill>
                  <a:srgbClr val="FFFF00"/>
                </a:solidFill>
                <a:ea typeface="楷体_GB2312" pitchFamily="49" charset="-122"/>
              </a:rPr>
              <a:t> </a:t>
            </a:r>
            <a:r>
              <a:rPr lang="zh-CN" altLang="en-US" sz="3600" b="1">
                <a:solidFill>
                  <a:schemeClr val="bg1"/>
                </a:solidFill>
                <a:ea typeface="楷体_GB2312" pitchFamily="49" charset="-122"/>
              </a:rPr>
              <a:t>模：</a:t>
            </a:r>
            <a:r>
              <a:rPr lang="en-US" altLang="zh-CN" sz="3600" b="1" i="1">
                <a:solidFill>
                  <a:srgbClr val="FFFF00"/>
                </a:solidFill>
                <a:ea typeface="楷体_GB2312" pitchFamily="49" charset="-122"/>
              </a:rPr>
              <a:t>|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Y| = I</a:t>
            </a:r>
            <a:r>
              <a:rPr lang="en-US" altLang="zh-CN" sz="3600" b="1" i="1">
                <a:solidFill>
                  <a:srgbClr val="FFFF00"/>
                </a:solidFill>
                <a:ea typeface="楷体_GB2312" pitchFamily="49" charset="-122"/>
              </a:rPr>
              <a:t>/U</a:t>
            </a:r>
            <a:endParaRPr lang="en-US" altLang="zh-CN" sz="3600" b="1" i="1" dirty="0">
              <a:solidFill>
                <a:srgbClr val="FFFF00"/>
              </a:solidFill>
              <a:ea typeface="楷体_GB2312" pitchFamily="49" charset="-122"/>
            </a:endParaRPr>
          </a:p>
        </p:txBody>
      </p:sp>
      <p:graphicFrame>
        <p:nvGraphicFramePr>
          <p:cNvPr id="64516" name="Object 4">
            <a:extLst>
              <a:ext uri="{FF2B5EF4-FFF2-40B4-BE49-F238E27FC236}">
                <a16:creationId xmlns:a16="http://schemas.microsoft.com/office/drawing/2014/main" id="{104AEF74-C985-4ACF-A389-95F9C95594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075875"/>
              </p:ext>
            </p:extLst>
          </p:nvPr>
        </p:nvGraphicFramePr>
        <p:xfrm>
          <a:off x="335428" y="2655303"/>
          <a:ext cx="5765800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1" name="Equation" r:id="rId5" imgW="2162143" imgH="295139" progId="Equation.3">
                  <p:embed/>
                </p:oleObj>
              </mc:Choice>
              <mc:Fallback>
                <p:oleObj name="Equation" r:id="rId5" imgW="2162143" imgH="295139" progId="Equation.3">
                  <p:embed/>
                  <p:pic>
                    <p:nvPicPr>
                      <p:cNvPr id="64516" name="Object 4">
                        <a:extLst>
                          <a:ext uri="{FF2B5EF4-FFF2-40B4-BE49-F238E27FC236}">
                            <a16:creationId xmlns:a16="http://schemas.microsoft.com/office/drawing/2014/main" id="{104AEF74-C985-4ACF-A389-95F9C95594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428" y="2655303"/>
                        <a:ext cx="5765800" cy="979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446" name="Group 16">
            <a:extLst>
              <a:ext uri="{FF2B5EF4-FFF2-40B4-BE49-F238E27FC236}">
                <a16:creationId xmlns:a16="http://schemas.microsoft.com/office/drawing/2014/main" id="{CD8481F8-7075-400A-9EB7-A2410598F325}"/>
              </a:ext>
            </a:extLst>
          </p:cNvPr>
          <p:cNvGrpSpPr>
            <a:grpSpLocks/>
          </p:cNvGrpSpPr>
          <p:nvPr/>
        </p:nvGrpSpPr>
        <p:grpSpPr bwMode="auto">
          <a:xfrm>
            <a:off x="9774470" y="3148803"/>
            <a:ext cx="2305050" cy="2927350"/>
            <a:chOff x="4176" y="2236"/>
            <a:chExt cx="1452" cy="1844"/>
          </a:xfrm>
        </p:grpSpPr>
        <p:sp>
          <p:nvSpPr>
            <p:cNvPr id="66573" name="Line 7">
              <a:extLst>
                <a:ext uri="{FF2B5EF4-FFF2-40B4-BE49-F238E27FC236}">
                  <a16:creationId xmlns:a16="http://schemas.microsoft.com/office/drawing/2014/main" id="{909C9134-4AD0-42B8-960D-6CDE705A68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6" y="3724"/>
              <a:ext cx="96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6574" name="Line 8">
              <a:extLst>
                <a:ext uri="{FF2B5EF4-FFF2-40B4-BE49-F238E27FC236}">
                  <a16:creationId xmlns:a16="http://schemas.microsoft.com/office/drawing/2014/main" id="{16AE2081-2F54-4DD4-98B4-4F99D2E66F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6" y="2284"/>
              <a:ext cx="0" cy="14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6575" name="Line 9">
              <a:extLst>
                <a:ext uri="{FF2B5EF4-FFF2-40B4-BE49-F238E27FC236}">
                  <a16:creationId xmlns:a16="http://schemas.microsoft.com/office/drawing/2014/main" id="{DFF39403-62E4-47C7-81DA-9EBB64EA67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76" y="2236"/>
              <a:ext cx="960" cy="14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6576" name="Text Box 10">
              <a:extLst>
                <a:ext uri="{FF2B5EF4-FFF2-40B4-BE49-F238E27FC236}">
                  <a16:creationId xmlns:a16="http://schemas.microsoft.com/office/drawing/2014/main" id="{42217078-7D7B-4A95-8A62-60DADB9A02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3676"/>
              <a:ext cx="4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i="1">
                  <a:solidFill>
                    <a:srgbClr val="FFFFFF"/>
                  </a:solidFill>
                </a:rPr>
                <a:t>G</a:t>
              </a:r>
            </a:p>
          </p:txBody>
        </p:sp>
        <p:sp>
          <p:nvSpPr>
            <p:cNvPr id="66577" name="Text Box 11">
              <a:extLst>
                <a:ext uri="{FF2B5EF4-FFF2-40B4-BE49-F238E27FC236}">
                  <a16:creationId xmlns:a16="http://schemas.microsoft.com/office/drawing/2014/main" id="{EB9DBBB7-4FC5-4DDA-A398-5806EEA89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8" y="2920"/>
              <a:ext cx="480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i="1" dirty="0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66578" name="Text Box 12">
              <a:extLst>
                <a:ext uri="{FF2B5EF4-FFF2-40B4-BE49-F238E27FC236}">
                  <a16:creationId xmlns:a16="http://schemas.microsoft.com/office/drawing/2014/main" id="{9C54EDA6-ED7E-48B5-9D2F-08AFDA993E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2476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>
                  <a:solidFill>
                    <a:srgbClr val="FFFFFF"/>
                  </a:solidFill>
                </a:rPr>
                <a:t>|</a:t>
              </a:r>
              <a:r>
                <a:rPr lang="en-US" altLang="zh-CN" sz="3600" b="1" i="1">
                  <a:solidFill>
                    <a:srgbClr val="FFFFFF"/>
                  </a:solidFill>
                </a:rPr>
                <a:t>Y </a:t>
              </a:r>
              <a:r>
                <a:rPr lang="en-US" altLang="zh-CN" sz="3600" b="1">
                  <a:solidFill>
                    <a:srgbClr val="FFFFFF"/>
                  </a:solidFill>
                </a:rPr>
                <a:t>|</a:t>
              </a:r>
            </a:p>
          </p:txBody>
        </p:sp>
        <p:sp>
          <p:nvSpPr>
            <p:cNvPr id="66579" name="Freeform 13">
              <a:extLst>
                <a:ext uri="{FF2B5EF4-FFF2-40B4-BE49-F238E27FC236}">
                  <a16:creationId xmlns:a16="http://schemas.microsoft.com/office/drawing/2014/main" id="{F80594B6-0094-45E2-A242-0B18782A3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" y="3436"/>
              <a:ext cx="288" cy="288"/>
            </a:xfrm>
            <a:custGeom>
              <a:avLst/>
              <a:gdLst>
                <a:gd name="T0" fmla="*/ 20639654 w 112"/>
                <a:gd name="T1" fmla="*/ 288 h 288"/>
                <a:gd name="T2" fmla="*/ 20639654 w 112"/>
                <a:gd name="T3" fmla="*/ 48 h 288"/>
                <a:gd name="T4" fmla="*/ 0 w 112"/>
                <a:gd name="T5" fmla="*/ 0 h 288"/>
                <a:gd name="T6" fmla="*/ 0 60000 65536"/>
                <a:gd name="T7" fmla="*/ 0 60000 65536"/>
                <a:gd name="T8" fmla="*/ 0 60000 65536"/>
                <a:gd name="T9" fmla="*/ 0 w 112"/>
                <a:gd name="T10" fmla="*/ 0 h 288"/>
                <a:gd name="T11" fmla="*/ 112 w 112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288">
                  <a:moveTo>
                    <a:pt x="96" y="288"/>
                  </a:moveTo>
                  <a:cubicBezTo>
                    <a:pt x="104" y="192"/>
                    <a:pt x="112" y="96"/>
                    <a:pt x="96" y="48"/>
                  </a:cubicBezTo>
                  <a:cubicBezTo>
                    <a:pt x="80" y="0"/>
                    <a:pt x="40" y="0"/>
                    <a:pt x="0" y="0"/>
                  </a:cubicBezTo>
                </a:path>
              </a:pathLst>
            </a:custGeom>
            <a:noFill/>
            <a:ln w="38100" cap="flat" cmpd="sng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66580" name="Text Box 14">
              <a:extLst>
                <a:ext uri="{FF2B5EF4-FFF2-40B4-BE49-F238E27FC236}">
                  <a16:creationId xmlns:a16="http://schemas.microsoft.com/office/drawing/2014/main" id="{B3E88193-652A-474F-8A1A-54C8477A7D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2" y="3100"/>
              <a:ext cx="52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dirty="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</a:t>
              </a:r>
              <a:r>
                <a:rPr lang="en-US" altLang="zh-CN" sz="3600" b="1" baseline="-25000" dirty="0">
                  <a:solidFill>
                    <a:schemeClr val="bg1"/>
                  </a:solidFill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Y</a:t>
              </a:r>
            </a:p>
          </p:txBody>
        </p:sp>
      </p:grpSp>
      <p:sp>
        <p:nvSpPr>
          <p:cNvPr id="64527" name="Text Box 15">
            <a:extLst>
              <a:ext uri="{FF2B5EF4-FFF2-40B4-BE49-F238E27FC236}">
                <a16:creationId xmlns:a16="http://schemas.microsoft.com/office/drawing/2014/main" id="{47B38A27-B09B-4AC8-828C-9D1D647390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6863" y="6136549"/>
            <a:ext cx="320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chemeClr val="bg1"/>
                </a:solidFill>
                <a:ea typeface="楷体_GB2312" pitchFamily="49" charset="-122"/>
              </a:rPr>
              <a:t>导纳三角形</a:t>
            </a:r>
            <a:r>
              <a:rPr lang="zh-CN" altLang="en-US" sz="3600" b="1" dirty="0">
                <a:solidFill>
                  <a:schemeClr val="bg1"/>
                </a:solidFill>
              </a:rPr>
              <a:t>：</a:t>
            </a:r>
          </a:p>
        </p:txBody>
      </p:sp>
      <p:pic>
        <p:nvPicPr>
          <p:cNvPr id="66567" name="Picture 16" descr="C:\Users\quke\AppData\Roaming\Tencent\Users\179095545\QQ\WinTemp\RichOle\]R$`4LY302]9I`ZI_E%XXEC.png">
            <a:extLst>
              <a:ext uri="{FF2B5EF4-FFF2-40B4-BE49-F238E27FC236}">
                <a16:creationId xmlns:a16="http://schemas.microsoft.com/office/drawing/2014/main" id="{7112C165-1C40-48FB-9583-3CC281BAA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563" y="1179667"/>
            <a:ext cx="291465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83" name="Rectangle 19">
            <a:extLst>
              <a:ext uri="{FF2B5EF4-FFF2-40B4-BE49-F238E27FC236}">
                <a16:creationId xmlns:a16="http://schemas.microsoft.com/office/drawing/2014/main" id="{A1C7ED87-EF5F-40B5-A2CE-428496958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93488" y="1741643"/>
            <a:ext cx="431800" cy="503237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graphicFrame>
        <p:nvGraphicFramePr>
          <p:cNvPr id="62484" name="Object 20">
            <a:extLst>
              <a:ext uri="{FF2B5EF4-FFF2-40B4-BE49-F238E27FC236}">
                <a16:creationId xmlns:a16="http://schemas.microsoft.com/office/drawing/2014/main" id="{B6F4AC38-6475-4A50-8A65-241EE3FA9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286204"/>
              </p:ext>
            </p:extLst>
          </p:nvPr>
        </p:nvGraphicFramePr>
        <p:xfrm>
          <a:off x="729305" y="263198"/>
          <a:ext cx="2849562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2" name="Equation" r:id="rId8" imgW="787320" imgH="228600" progId="Equation.DSMT4">
                  <p:embed/>
                </p:oleObj>
              </mc:Choice>
              <mc:Fallback>
                <p:oleObj name="Equation" r:id="rId8" imgW="787320" imgH="228600" progId="Equation.DSMT4">
                  <p:embed/>
                  <p:pic>
                    <p:nvPicPr>
                      <p:cNvPr id="62484" name="Object 20">
                        <a:extLst>
                          <a:ext uri="{FF2B5EF4-FFF2-40B4-BE49-F238E27FC236}">
                            <a16:creationId xmlns:a16="http://schemas.microsoft.com/office/drawing/2014/main" id="{B6F4AC38-6475-4A50-8A65-241EE3FA97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305" y="263198"/>
                        <a:ext cx="2849562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85" name="Object 21">
            <a:extLst>
              <a:ext uri="{FF2B5EF4-FFF2-40B4-BE49-F238E27FC236}">
                <a16:creationId xmlns:a16="http://schemas.microsoft.com/office/drawing/2014/main" id="{192463EA-88BC-4757-A25A-B3A3EA91C6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414924"/>
              </p:ext>
            </p:extLst>
          </p:nvPr>
        </p:nvGraphicFramePr>
        <p:xfrm>
          <a:off x="3594617" y="306061"/>
          <a:ext cx="2159000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33" name="Equation" r:id="rId10" imgW="558558" imgH="203112" progId="Equation.DSMT4">
                  <p:embed/>
                </p:oleObj>
              </mc:Choice>
              <mc:Fallback>
                <p:oleObj name="Equation" r:id="rId10" imgW="558558" imgH="203112" progId="Equation.DSMT4">
                  <p:embed/>
                  <p:pic>
                    <p:nvPicPr>
                      <p:cNvPr id="62485" name="Object 21">
                        <a:extLst>
                          <a:ext uri="{FF2B5EF4-FFF2-40B4-BE49-F238E27FC236}">
                            <a16:creationId xmlns:a16="http://schemas.microsoft.com/office/drawing/2014/main" id="{192463EA-88BC-4757-A25A-B3A3EA91C6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4617" y="306061"/>
                        <a:ext cx="2159000" cy="78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>
            <a:extLst>
              <a:ext uri="{FF2B5EF4-FFF2-40B4-BE49-F238E27FC236}">
                <a16:creationId xmlns:a16="http://schemas.microsoft.com/office/drawing/2014/main" id="{09340742-7CC9-459F-AD71-A96D8E882E2F}"/>
              </a:ext>
            </a:extLst>
          </p:cNvPr>
          <p:cNvGrpSpPr/>
          <p:nvPr/>
        </p:nvGrpSpPr>
        <p:grpSpPr>
          <a:xfrm>
            <a:off x="284628" y="3591927"/>
            <a:ext cx="5646740" cy="704850"/>
            <a:chOff x="2012950" y="3573463"/>
            <a:chExt cx="5646740" cy="704850"/>
          </a:xfrm>
        </p:grpSpPr>
        <p:graphicFrame>
          <p:nvGraphicFramePr>
            <p:cNvPr id="62486" name="Object 22">
              <a:extLst>
                <a:ext uri="{FF2B5EF4-FFF2-40B4-BE49-F238E27FC236}">
                  <a16:creationId xmlns:a16="http://schemas.microsoft.com/office/drawing/2014/main" id="{3B8DF359-3991-4DCC-996D-7C23B427890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6547270"/>
                </p:ext>
              </p:extLst>
            </p:nvPr>
          </p:nvGraphicFramePr>
          <p:xfrm>
            <a:off x="2012950" y="3573463"/>
            <a:ext cx="2519362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34" name="Equation" r:id="rId12" imgW="888840" imgH="228600" progId="Equation.DSMT4">
                    <p:embed/>
                  </p:oleObj>
                </mc:Choice>
                <mc:Fallback>
                  <p:oleObj name="Equation" r:id="rId12" imgW="888840" imgH="228600" progId="Equation.DSMT4">
                    <p:embed/>
                    <p:pic>
                      <p:nvPicPr>
                        <p:cNvPr id="62486" name="Object 22">
                          <a:extLst>
                            <a:ext uri="{FF2B5EF4-FFF2-40B4-BE49-F238E27FC236}">
                              <a16:creationId xmlns:a16="http://schemas.microsoft.com/office/drawing/2014/main" id="{3B8DF359-3991-4DCC-996D-7C23B427890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12950" y="3573463"/>
                          <a:ext cx="2519362" cy="647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87" name="Object 23">
              <a:extLst>
                <a:ext uri="{FF2B5EF4-FFF2-40B4-BE49-F238E27FC236}">
                  <a16:creationId xmlns:a16="http://schemas.microsoft.com/office/drawing/2014/main" id="{39E6813C-61B8-4C8F-BA99-D515B8B1C5E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7781968"/>
                </p:ext>
              </p:extLst>
            </p:nvPr>
          </p:nvGraphicFramePr>
          <p:xfrm>
            <a:off x="5176840" y="3630613"/>
            <a:ext cx="2482850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35" name="Equation" r:id="rId14" imgW="876240" imgH="228600" progId="Equation.DSMT4">
                    <p:embed/>
                  </p:oleObj>
                </mc:Choice>
                <mc:Fallback>
                  <p:oleObj name="Equation" r:id="rId14" imgW="876240" imgH="228600" progId="Equation.DSMT4">
                    <p:embed/>
                    <p:pic>
                      <p:nvPicPr>
                        <p:cNvPr id="62487" name="Object 23">
                          <a:extLst>
                            <a:ext uri="{FF2B5EF4-FFF2-40B4-BE49-F238E27FC236}">
                              <a16:creationId xmlns:a16="http://schemas.microsoft.com/office/drawing/2014/main" id="{39E6813C-61B8-4C8F-BA99-D515B8B1C5E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6840" y="3630613"/>
                          <a:ext cx="2482850" cy="647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18E845B5-9E42-447F-B392-2731BBACEC06}"/>
              </a:ext>
            </a:extLst>
          </p:cNvPr>
          <p:cNvGrpSpPr/>
          <p:nvPr/>
        </p:nvGrpSpPr>
        <p:grpSpPr>
          <a:xfrm>
            <a:off x="729305" y="4078414"/>
            <a:ext cx="5690217" cy="1258176"/>
            <a:chOff x="2457627" y="4059950"/>
            <a:chExt cx="5690217" cy="1258176"/>
          </a:xfrm>
        </p:grpSpPr>
        <p:graphicFrame>
          <p:nvGraphicFramePr>
            <p:cNvPr id="21" name="Object 22">
              <a:extLst>
                <a:ext uri="{FF2B5EF4-FFF2-40B4-BE49-F238E27FC236}">
                  <a16:creationId xmlns:a16="http://schemas.microsoft.com/office/drawing/2014/main" id="{0C620F68-B0C8-4D3E-9664-A04D055223E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8590835"/>
                </p:ext>
              </p:extLst>
            </p:nvPr>
          </p:nvGraphicFramePr>
          <p:xfrm>
            <a:off x="2457627" y="4059950"/>
            <a:ext cx="2411412" cy="1152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36" name="Equation" r:id="rId16" imgW="850680" imgH="406080" progId="Equation.DSMT4">
                    <p:embed/>
                  </p:oleObj>
                </mc:Choice>
                <mc:Fallback>
                  <p:oleObj name="Equation" r:id="rId16" imgW="850680" imgH="406080" progId="Equation.DSMT4">
                    <p:embed/>
                    <p:pic>
                      <p:nvPicPr>
                        <p:cNvPr id="62486" name="Object 22">
                          <a:extLst>
                            <a:ext uri="{FF2B5EF4-FFF2-40B4-BE49-F238E27FC236}">
                              <a16:creationId xmlns:a16="http://schemas.microsoft.com/office/drawing/2014/main" id="{3B8DF359-3991-4DCC-996D-7C23B427890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57627" y="4059950"/>
                          <a:ext cx="2411412" cy="1152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3">
              <a:extLst>
                <a:ext uri="{FF2B5EF4-FFF2-40B4-BE49-F238E27FC236}">
                  <a16:creationId xmlns:a16="http://schemas.microsoft.com/office/drawing/2014/main" id="{218C6201-4CEB-4B41-BA75-E112F3F856E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4035910"/>
                </p:ext>
              </p:extLst>
            </p:nvPr>
          </p:nvGraphicFramePr>
          <p:xfrm>
            <a:off x="5485606" y="4167188"/>
            <a:ext cx="2662238" cy="1150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637" name="Equation" r:id="rId18" imgW="939600" imgH="406080" progId="Equation.DSMT4">
                    <p:embed/>
                  </p:oleObj>
                </mc:Choice>
                <mc:Fallback>
                  <p:oleObj name="Equation" r:id="rId18" imgW="939600" imgH="406080" progId="Equation.DSMT4">
                    <p:embed/>
                    <p:pic>
                      <p:nvPicPr>
                        <p:cNvPr id="62487" name="Object 23">
                          <a:extLst>
                            <a:ext uri="{FF2B5EF4-FFF2-40B4-BE49-F238E27FC236}">
                              <a16:creationId xmlns:a16="http://schemas.microsoft.com/office/drawing/2014/main" id="{39E6813C-61B8-4C8F-BA99-D515B8B1C5E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5606" y="4167188"/>
                          <a:ext cx="2662238" cy="11509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588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utoUpdateAnimBg="0"/>
      <p:bldP spid="6452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>
            <a:extLst>
              <a:ext uri="{FF2B5EF4-FFF2-40B4-BE49-F238E27FC236}">
                <a16:creationId xmlns:a16="http://schemas.microsoft.com/office/drawing/2014/main" id="{3101509B-D0AA-4745-BB4F-E6DABCF50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017" y="338847"/>
            <a:ext cx="108690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 当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B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zh-CN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Y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&gt;0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u="sng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端口电流超前电压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，网络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呈容性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，电纳元件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可等效为一个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电容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；</a:t>
            </a:r>
          </a:p>
        </p:txBody>
      </p:sp>
      <p:sp>
        <p:nvSpPr>
          <p:cNvPr id="109571" name="Text Box 3">
            <a:extLst>
              <a:ext uri="{FF2B5EF4-FFF2-40B4-BE49-F238E27FC236}">
                <a16:creationId xmlns:a16="http://schemas.microsoft.com/office/drawing/2014/main" id="{659B32F5-6156-40B8-BE21-FBEC46195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613" y="2514600"/>
            <a:ext cx="1112844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 当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B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&lt;0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zh-CN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Y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&lt;0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en-US" sz="3600" b="1" u="sng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端口电压超前电流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，网络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呈感性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，电纳元件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可等效为一个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电感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；</a:t>
            </a:r>
          </a:p>
        </p:txBody>
      </p:sp>
      <p:sp>
        <p:nvSpPr>
          <p:cNvPr id="109572" name="Text Box 4">
            <a:extLst>
              <a:ext uri="{FF2B5EF4-FFF2-40B4-BE49-F238E27FC236}">
                <a16:creationId xmlns:a16="http://schemas.microsoft.com/office/drawing/2014/main" id="{7EA216E3-5EB8-4E3A-82A9-E04BFD2C69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017" y="5038635"/>
            <a:ext cx="1021404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 当</a:t>
            </a:r>
            <a:r>
              <a:rPr lang="en-US" altLang="zh-CN" sz="3600" b="1" i="1" dirty="0">
                <a:solidFill>
                  <a:srgbClr val="FFFF00"/>
                </a:solidFill>
                <a:ea typeface="楷体_GB2312" pitchFamily="49" charset="-122"/>
              </a:rPr>
              <a:t>B</a:t>
            </a: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=0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时，</a:t>
            </a:r>
            <a:r>
              <a:rPr lang="zh-CN" altLang="en-US" sz="3600" b="1" i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</a:t>
            </a:r>
            <a:r>
              <a:rPr lang="en-US" altLang="zh-CN" sz="3600" b="1" baseline="-25000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Y</a:t>
            </a:r>
            <a:r>
              <a:rPr lang="en-US" altLang="zh-CN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=0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，端口电压与电流</a:t>
            </a:r>
            <a:r>
              <a:rPr lang="zh-CN" altLang="en-US" sz="3600" b="1" u="sng" dirty="0">
                <a:solidFill>
                  <a:srgbClr val="00FF00"/>
                </a:solidFill>
                <a:latin typeface="楷体_GB2312" pitchFamily="49" charset="-122"/>
                <a:ea typeface="楷体_GB2312" pitchFamily="49" charset="-122"/>
              </a:rPr>
              <a:t>同相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，网络呈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电阻性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，可等效为一个</a:t>
            </a:r>
            <a:r>
              <a:rPr lang="zh-CN" altLang="en-US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电阻</a:t>
            </a:r>
            <a:r>
              <a:rPr lang="zh-CN" altLang="en-US" sz="3600" b="1" dirty="0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  <p:graphicFrame>
        <p:nvGraphicFramePr>
          <p:cNvPr id="5" name="Object 22">
            <a:extLst>
              <a:ext uri="{FF2B5EF4-FFF2-40B4-BE49-F238E27FC236}">
                <a16:creationId xmlns:a16="http://schemas.microsoft.com/office/drawing/2014/main" id="{903550C5-6B62-4BBC-830F-80FC324B53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2874501"/>
              </p:ext>
            </p:extLst>
          </p:nvPr>
        </p:nvGraphicFramePr>
        <p:xfrm>
          <a:off x="4402138" y="1690688"/>
          <a:ext cx="1579562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0" name="Equation" r:id="rId3" imgW="495000" imgH="177480" progId="Equation.DSMT4">
                  <p:embed/>
                </p:oleObj>
              </mc:Choice>
              <mc:Fallback>
                <p:oleObj name="Equation" r:id="rId3" imgW="495000" imgH="177480" progId="Equation.DSMT4">
                  <p:embed/>
                  <p:pic>
                    <p:nvPicPr>
                      <p:cNvPr id="5" name="Object 22">
                        <a:extLst>
                          <a:ext uri="{FF2B5EF4-FFF2-40B4-BE49-F238E27FC236}">
                            <a16:creationId xmlns:a16="http://schemas.microsoft.com/office/drawing/2014/main" id="{CC8914FD-51C2-4913-B9A0-FF71F534D8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2138" y="1690688"/>
                        <a:ext cx="1579562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2">
            <a:extLst>
              <a:ext uri="{FF2B5EF4-FFF2-40B4-BE49-F238E27FC236}">
                <a16:creationId xmlns:a16="http://schemas.microsoft.com/office/drawing/2014/main" id="{2725EC80-A67B-4C37-833F-A21E56E4FD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017894"/>
              </p:ext>
            </p:extLst>
          </p:nvPr>
        </p:nvGraphicFramePr>
        <p:xfrm>
          <a:off x="4108062" y="3581131"/>
          <a:ext cx="190341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1" name="Equation" r:id="rId5" imgW="596880" imgH="406080" progId="Equation.DSMT4">
                  <p:embed/>
                </p:oleObj>
              </mc:Choice>
              <mc:Fallback>
                <p:oleObj name="Equation" r:id="rId5" imgW="596880" imgH="406080" progId="Equation.DSMT4">
                  <p:embed/>
                  <p:pic>
                    <p:nvPicPr>
                      <p:cNvPr id="5" name="Object 22">
                        <a:extLst>
                          <a:ext uri="{FF2B5EF4-FFF2-40B4-BE49-F238E27FC236}">
                            <a16:creationId xmlns:a16="http://schemas.microsoft.com/office/drawing/2014/main" id="{903550C5-6B62-4BBC-830F-80FC324B53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062" y="3581131"/>
                        <a:ext cx="1903412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bg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839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utoUpdateAnimBg="0"/>
      <p:bldP spid="109571" grpId="0" autoUpdateAnimBg="0"/>
      <p:bldP spid="10957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>
            <a:extLst>
              <a:ext uri="{FF2B5EF4-FFF2-40B4-BE49-F238E27FC236}">
                <a16:creationId xmlns:a16="http://schemas.microsoft.com/office/drawing/2014/main" id="{ACEE91A1-B104-4FF5-A1D5-D3221D01D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876" y="395288"/>
            <a:ext cx="5076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kumimoji="0" lang="zh-CN" altLang="en-US" sz="2800" b="1">
                <a:solidFill>
                  <a:srgbClr val="FFFFFF"/>
                </a:solidFill>
                <a:latin typeface="宋体" panose="02010600030101010101" pitchFamily="2" charset="-122"/>
                <a:ea typeface="楷体_GB2312" pitchFamily="49" charset="-122"/>
              </a:rPr>
              <a:t>二、无源网络两种等效电路</a:t>
            </a:r>
            <a:endParaRPr kumimoji="0" lang="en-US" altLang="zh-CN" sz="2800" b="1">
              <a:solidFill>
                <a:srgbClr val="FFFFFF"/>
              </a:solidFill>
              <a:latin typeface="宋体" panose="02010600030101010101" pitchFamily="2" charset="-122"/>
              <a:ea typeface="楷体_GB2312" pitchFamily="49" charset="-122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BEA33D0-F23F-4B8A-A2B9-D3C15B380A70}"/>
              </a:ext>
            </a:extLst>
          </p:cNvPr>
          <p:cNvGraphicFramePr>
            <a:graphicFrameLocks/>
          </p:cNvGraphicFramePr>
          <p:nvPr/>
        </p:nvGraphicFramePr>
        <p:xfrm>
          <a:off x="6096000" y="1484314"/>
          <a:ext cx="4427538" cy="270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6" r:id="rId3" imgW="12745499" imgH="7776915" progId="Photoshop.Image.5">
                  <p:embed/>
                </p:oleObj>
              </mc:Choice>
              <mc:Fallback>
                <p:oleObj r:id="rId3" imgW="12745499" imgH="7776915" progId="Photoshop.Image.5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3BEA33D0-F23F-4B8A-A2B9-D3C15B380A70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484314"/>
                        <a:ext cx="4427538" cy="270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矩形 10">
            <a:extLst>
              <a:ext uri="{FF2B5EF4-FFF2-40B4-BE49-F238E27FC236}">
                <a16:creationId xmlns:a16="http://schemas.microsoft.com/office/drawing/2014/main" id="{CB93FF09-6F0A-494E-BC38-54851436C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8" y="3141664"/>
            <a:ext cx="3816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2400" b="1">
                <a:solidFill>
                  <a:srgbClr val="FFFFFF"/>
                </a:solidFill>
                <a:ea typeface="楷体_GB2312" pitchFamily="49" charset="-122"/>
              </a:rPr>
              <a:t> 导纳</a:t>
            </a:r>
            <a:r>
              <a:rPr kumimoji="0" lang="en-US" altLang="zh-CN" sz="2400" b="1" i="1">
                <a:solidFill>
                  <a:srgbClr val="FFFFFF"/>
                </a:solidFill>
                <a:ea typeface="楷体_GB2312" pitchFamily="49" charset="-122"/>
              </a:rPr>
              <a:t>Y=G</a:t>
            </a:r>
            <a:r>
              <a:rPr kumimoji="0" lang="en-US" altLang="zh-CN" sz="2400" b="1">
                <a:solidFill>
                  <a:srgbClr val="FFFFFF"/>
                </a:solidFill>
                <a:ea typeface="楷体_GB2312" pitchFamily="49" charset="-122"/>
              </a:rPr>
              <a:t>+j</a:t>
            </a:r>
            <a:r>
              <a:rPr kumimoji="0" lang="en-US" altLang="zh-CN" sz="2400" b="1" i="1">
                <a:solidFill>
                  <a:srgbClr val="FFFFFF"/>
                </a:solidFill>
                <a:ea typeface="楷体_GB2312" pitchFamily="49" charset="-122"/>
              </a:rPr>
              <a:t>B, 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kumimoji="0" lang="zh-CN" altLang="en-US" sz="2400" b="1">
                <a:solidFill>
                  <a:srgbClr val="FFFF00"/>
                </a:solidFill>
                <a:ea typeface="楷体_GB2312" pitchFamily="49" charset="-122"/>
              </a:rPr>
              <a:t>电导</a:t>
            </a:r>
            <a:r>
              <a:rPr kumimoji="0" lang="en-US" altLang="zh-CN" sz="2400" b="1" i="1">
                <a:solidFill>
                  <a:srgbClr val="FFFF00"/>
                </a:solidFill>
                <a:ea typeface="楷体_GB2312" pitchFamily="49" charset="-122"/>
              </a:rPr>
              <a:t>G</a:t>
            </a:r>
            <a:r>
              <a:rPr kumimoji="0" lang="zh-CN" altLang="en-US" sz="2400" b="1">
                <a:solidFill>
                  <a:srgbClr val="FFFF00"/>
                </a:solidFill>
                <a:ea typeface="楷体_GB2312" pitchFamily="49" charset="-122"/>
              </a:rPr>
              <a:t>与电纳</a:t>
            </a:r>
            <a:r>
              <a:rPr kumimoji="0" lang="en-US" altLang="zh-CN" sz="2400" b="1">
                <a:solidFill>
                  <a:srgbClr val="FFFF00"/>
                </a:solidFill>
                <a:ea typeface="楷体_GB2312" pitchFamily="49" charset="-122"/>
              </a:rPr>
              <a:t>j</a:t>
            </a:r>
            <a:r>
              <a:rPr kumimoji="0" lang="en-US" altLang="zh-CN" sz="2400" b="1" i="1">
                <a:solidFill>
                  <a:srgbClr val="FFFF00"/>
                </a:solidFill>
                <a:ea typeface="楷体_GB2312" pitchFamily="49" charset="-122"/>
              </a:rPr>
              <a:t>B</a:t>
            </a:r>
            <a:r>
              <a:rPr kumimoji="0" lang="zh-CN" altLang="en-US" sz="2400" b="1">
                <a:solidFill>
                  <a:srgbClr val="FFFF00"/>
                </a:solidFill>
                <a:ea typeface="楷体_GB2312" pitchFamily="49" charset="-122"/>
              </a:rPr>
              <a:t>并联</a:t>
            </a:r>
            <a:r>
              <a:rPr kumimoji="0" lang="zh-CN" altLang="en-US" sz="2400" b="1">
                <a:solidFill>
                  <a:srgbClr val="FFFFFF"/>
                </a:solidFill>
                <a:ea typeface="楷体_GB2312" pitchFamily="49" charset="-122"/>
              </a:rPr>
              <a:t>电路</a:t>
            </a:r>
          </a:p>
        </p:txBody>
      </p:sp>
      <p:sp>
        <p:nvSpPr>
          <p:cNvPr id="8202" name="矩形 11">
            <a:extLst>
              <a:ext uri="{FF2B5EF4-FFF2-40B4-BE49-F238E27FC236}">
                <a16:creationId xmlns:a16="http://schemas.microsoft.com/office/drawing/2014/main" id="{D18FD2B3-6C13-4738-9241-EF5636F0C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289" y="1203326"/>
            <a:ext cx="43195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kumimoji="0" lang="zh-CN" altLang="en-US" sz="2400" b="1">
                <a:solidFill>
                  <a:srgbClr val="FFFFFF"/>
                </a:solidFill>
                <a:ea typeface="楷体_GB2312" pitchFamily="49" charset="-122"/>
              </a:rPr>
              <a:t>   阻抗</a:t>
            </a:r>
            <a:r>
              <a:rPr kumimoji="0" lang="en-US" altLang="zh-CN" sz="2400" b="1" i="1">
                <a:solidFill>
                  <a:srgbClr val="FFFFFF"/>
                </a:solidFill>
                <a:ea typeface="楷体_GB2312" pitchFamily="49" charset="-122"/>
              </a:rPr>
              <a:t>Z=R+</a:t>
            </a:r>
            <a:r>
              <a:rPr kumimoji="0" lang="en-US" altLang="zh-CN" sz="2400" b="1">
                <a:solidFill>
                  <a:srgbClr val="FFFFFF"/>
                </a:solidFill>
                <a:ea typeface="楷体_GB2312" pitchFamily="49" charset="-122"/>
              </a:rPr>
              <a:t>j</a:t>
            </a:r>
            <a:r>
              <a:rPr kumimoji="0" lang="en-US" altLang="zh-CN" sz="2400" b="1" i="1">
                <a:solidFill>
                  <a:srgbClr val="FFFFFF"/>
                </a:solidFill>
                <a:ea typeface="楷体_GB2312" pitchFamily="49" charset="-122"/>
              </a:rPr>
              <a:t>X,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kumimoji="0" lang="zh-CN" altLang="en-US" sz="2400" b="1">
                <a:solidFill>
                  <a:srgbClr val="FFFF00"/>
                </a:solidFill>
                <a:ea typeface="楷体_GB2312" pitchFamily="49" charset="-122"/>
              </a:rPr>
              <a:t>电阻</a:t>
            </a:r>
            <a:r>
              <a:rPr kumimoji="0" lang="en-US" altLang="zh-CN" sz="2400" b="1" i="1">
                <a:solidFill>
                  <a:srgbClr val="FFFF00"/>
                </a:solidFill>
                <a:ea typeface="楷体_GB2312" pitchFamily="49" charset="-122"/>
              </a:rPr>
              <a:t>R</a:t>
            </a:r>
            <a:r>
              <a:rPr kumimoji="0" lang="zh-CN" altLang="en-US" sz="2400" b="1">
                <a:solidFill>
                  <a:srgbClr val="FFFF00"/>
                </a:solidFill>
                <a:ea typeface="楷体_GB2312" pitchFamily="49" charset="-122"/>
              </a:rPr>
              <a:t>与电抗</a:t>
            </a:r>
            <a:r>
              <a:rPr kumimoji="0" lang="en-US" altLang="zh-CN" sz="2400" b="1">
                <a:solidFill>
                  <a:srgbClr val="FFFF00"/>
                </a:solidFill>
                <a:ea typeface="楷体_GB2312" pitchFamily="49" charset="-122"/>
              </a:rPr>
              <a:t>j</a:t>
            </a:r>
            <a:r>
              <a:rPr kumimoji="0" lang="en-US" altLang="zh-CN" sz="2400" b="1" i="1">
                <a:solidFill>
                  <a:srgbClr val="FFFF00"/>
                </a:solidFill>
                <a:ea typeface="楷体_GB2312" pitchFamily="49" charset="-122"/>
              </a:rPr>
              <a:t>X</a:t>
            </a:r>
            <a:r>
              <a:rPr kumimoji="0" lang="zh-CN" altLang="en-US" sz="2400" b="1">
                <a:solidFill>
                  <a:srgbClr val="FFFF00"/>
                </a:solidFill>
                <a:ea typeface="楷体_GB2312" pitchFamily="49" charset="-122"/>
              </a:rPr>
              <a:t>串联</a:t>
            </a:r>
            <a:r>
              <a:rPr kumimoji="0" lang="zh-CN" altLang="en-US" sz="2400" b="1">
                <a:solidFill>
                  <a:srgbClr val="FFFFFF"/>
                </a:solidFill>
                <a:ea typeface="楷体_GB2312" pitchFamily="49" charset="-122"/>
              </a:rPr>
              <a:t>电路</a:t>
            </a:r>
            <a:endParaRPr kumimoji="0" lang="en-US" altLang="zh-CN" sz="2400" b="1">
              <a:solidFill>
                <a:srgbClr val="FFFFFF"/>
              </a:solidFill>
              <a:ea typeface="楷体_GB2312" pitchFamily="49" charset="-122"/>
            </a:endParaRPr>
          </a:p>
        </p:txBody>
      </p:sp>
      <p:graphicFrame>
        <p:nvGraphicFramePr>
          <p:cNvPr id="6" name="Object 3">
            <a:extLst>
              <a:ext uri="{FF2B5EF4-FFF2-40B4-BE49-F238E27FC236}">
                <a16:creationId xmlns:a16="http://schemas.microsoft.com/office/drawing/2014/main" id="{2C9A8197-02F6-438C-803D-6364AC0748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44138"/>
              </p:ext>
            </p:extLst>
          </p:nvPr>
        </p:nvGraphicFramePr>
        <p:xfrm>
          <a:off x="3632489" y="4454538"/>
          <a:ext cx="3882670" cy="873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7" name="Equation" r:id="rId5" imgW="1362120" imgH="295139" progId="Equation.DSMT4">
                  <p:embed/>
                </p:oleObj>
              </mc:Choice>
              <mc:Fallback>
                <p:oleObj name="Equation" r:id="rId5" imgW="1362120" imgH="295139" progId="Equation.DSMT4">
                  <p:embed/>
                  <p:pic>
                    <p:nvPicPr>
                      <p:cNvPr id="70659" name="Object 3">
                        <a:extLst>
                          <a:ext uri="{FF2B5EF4-FFF2-40B4-BE49-F238E27FC236}">
                            <a16:creationId xmlns:a16="http://schemas.microsoft.com/office/drawing/2014/main" id="{12EDC5E7-5181-4B03-BFB7-0B5DC2EA44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2489" y="4454538"/>
                        <a:ext cx="3882670" cy="8730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>
            <a:extLst>
              <a:ext uri="{FF2B5EF4-FFF2-40B4-BE49-F238E27FC236}">
                <a16:creationId xmlns:a16="http://schemas.microsoft.com/office/drawing/2014/main" id="{BA50C790-FC77-4E3A-A778-FF2CBB0E53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905785"/>
              </p:ext>
            </p:extLst>
          </p:nvPr>
        </p:nvGraphicFramePr>
        <p:xfrm>
          <a:off x="3495676" y="5523055"/>
          <a:ext cx="415629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38" name="Equation" r:id="rId7" imgW="1495457" imgH="352391" progId="Equation.3">
                  <p:embed/>
                </p:oleObj>
              </mc:Choice>
              <mc:Fallback>
                <p:oleObj name="Equation" r:id="rId7" imgW="1495457" imgH="352391" progId="Equation.3">
                  <p:embed/>
                  <p:pic>
                    <p:nvPicPr>
                      <p:cNvPr id="70660" name="Object 4">
                        <a:extLst>
                          <a:ext uri="{FF2B5EF4-FFF2-40B4-BE49-F238E27FC236}">
                            <a16:creationId xmlns:a16="http://schemas.microsoft.com/office/drawing/2014/main" id="{6FE918A2-4943-445C-A205-EDF62B3B760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5676" y="5523055"/>
                        <a:ext cx="4156295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>
            <a:extLst>
              <a:ext uri="{FF2B5EF4-FFF2-40B4-BE49-F238E27FC236}">
                <a16:creationId xmlns:a16="http://schemas.microsoft.com/office/drawing/2014/main" id="{F287C0CB-50B9-4CD2-BA5F-342B72A11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142" y="5054509"/>
            <a:ext cx="273656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 dirty="0">
                <a:solidFill>
                  <a:srgbClr val="FFFFFF"/>
                </a:solidFill>
                <a:ea typeface="楷体_GB2312" pitchFamily="49" charset="-122"/>
              </a:rPr>
              <a:t>注意，在一般情况下：</a:t>
            </a:r>
          </a:p>
        </p:txBody>
      </p:sp>
    </p:spTree>
    <p:extLst>
      <p:ext uri="{BB962C8B-B14F-4D97-AF65-F5344CB8AC3E}">
        <p14:creationId xmlns:p14="http://schemas.microsoft.com/office/powerpoint/2010/main" val="407942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  <p:bldP spid="820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>
            <a:extLst>
              <a:ext uri="{FF2B5EF4-FFF2-40B4-BE49-F238E27FC236}">
                <a16:creationId xmlns:a16="http://schemas.microsoft.com/office/drawing/2014/main" id="{11A4EA58-D474-4BA5-BE26-824895274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30226"/>
            <a:ext cx="525780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例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1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求图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(a)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网络在</a:t>
            </a:r>
            <a:r>
              <a:rPr kumimoji="1" lang="zh-CN" alt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Symbol" panose="05050102010706020507" pitchFamily="18" charset="2"/>
              </a:rPr>
              <a:t>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=1rad/s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和</a:t>
            </a:r>
            <a:r>
              <a:rPr kumimoji="1" lang="zh-CN" alt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Symbol" panose="05050102010706020507" pitchFamily="18" charset="2"/>
              </a:rPr>
              <a:t>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=2rad/s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时的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等效阻抗和等效电路</a:t>
            </a:r>
            <a:r>
              <a:rPr kumimoji="1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)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等效串联电路</a:t>
            </a:r>
            <a:r>
              <a:rPr kumimoji="1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）。 </a:t>
            </a:r>
          </a:p>
        </p:txBody>
      </p:sp>
      <p:sp>
        <p:nvSpPr>
          <p:cNvPr id="70659" name="Text Box 3">
            <a:extLst>
              <a:ext uri="{FF2B5EF4-FFF2-40B4-BE49-F238E27FC236}">
                <a16:creationId xmlns:a16="http://schemas.microsoft.com/office/drawing/2014/main" id="{7CDA8653-75B2-46B2-B3F9-A1E1B1C43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2895600"/>
            <a:ext cx="4267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解：</a:t>
            </a:r>
            <a:r>
              <a:rPr kumimoji="1" lang="zh-CN" altLang="en-US" sz="36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  <a:sym typeface="Symbol" panose="05050102010706020507" pitchFamily="18" charset="2"/>
              </a:rPr>
              <a:t> 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=1rad/s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时的相量模型如图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(b)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所示，等效阻抗 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.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D20A2A18-AB8C-42A5-95BE-E1CA71169F65}"/>
              </a:ext>
            </a:extLst>
          </p:cNvPr>
          <p:cNvGrpSpPr>
            <a:grpSpLocks/>
          </p:cNvGrpSpPr>
          <p:nvPr/>
        </p:nvGrpSpPr>
        <p:grpSpPr bwMode="auto">
          <a:xfrm>
            <a:off x="7032625" y="549275"/>
            <a:ext cx="3048000" cy="2814638"/>
            <a:chOff x="624" y="1104"/>
            <a:chExt cx="1968" cy="1990"/>
          </a:xfrm>
        </p:grpSpPr>
        <p:sp>
          <p:nvSpPr>
            <p:cNvPr id="71689" name="Rectangle 5">
              <a:extLst>
                <a:ext uri="{FF2B5EF4-FFF2-40B4-BE49-F238E27FC236}">
                  <a16:creationId xmlns:a16="http://schemas.microsoft.com/office/drawing/2014/main" id="{0F341FFE-3A4D-4BB4-B648-599538B94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1440"/>
              <a:ext cx="96" cy="336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690" name="Group 6">
              <a:extLst>
                <a:ext uri="{FF2B5EF4-FFF2-40B4-BE49-F238E27FC236}">
                  <a16:creationId xmlns:a16="http://schemas.microsoft.com/office/drawing/2014/main" id="{D60F3FBA-3EEE-485A-B42E-9D8403E49B4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455" y="2132"/>
              <a:ext cx="516" cy="91"/>
              <a:chOff x="1200" y="2112"/>
              <a:chExt cx="1728" cy="336"/>
            </a:xfrm>
          </p:grpSpPr>
          <p:sp>
            <p:nvSpPr>
              <p:cNvPr id="71706" name="Freeform 7">
                <a:extLst>
                  <a:ext uri="{FF2B5EF4-FFF2-40B4-BE49-F238E27FC236}">
                    <a16:creationId xmlns:a16="http://schemas.microsoft.com/office/drawing/2014/main" id="{08BD7267-A25F-456F-98AC-0E1310B89F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00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707" name="Freeform 8">
                <a:extLst>
                  <a:ext uri="{FF2B5EF4-FFF2-40B4-BE49-F238E27FC236}">
                    <a16:creationId xmlns:a16="http://schemas.microsoft.com/office/drawing/2014/main" id="{2C545F6A-92F3-40EA-BB4B-93573D9DDDF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32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708" name="Freeform 9">
                <a:extLst>
                  <a:ext uri="{FF2B5EF4-FFF2-40B4-BE49-F238E27FC236}">
                    <a16:creationId xmlns:a16="http://schemas.microsoft.com/office/drawing/2014/main" id="{902A5077-7C3C-43F8-AAC3-FB80084FB7E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64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709" name="Freeform 10">
                <a:extLst>
                  <a:ext uri="{FF2B5EF4-FFF2-40B4-BE49-F238E27FC236}">
                    <a16:creationId xmlns:a16="http://schemas.microsoft.com/office/drawing/2014/main" id="{7BD2E954-8AAE-48ED-9F82-F3F6E09EC8D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96" y="2112"/>
                <a:ext cx="432" cy="336"/>
              </a:xfrm>
              <a:custGeom>
                <a:avLst/>
                <a:gdLst>
                  <a:gd name="T0" fmla="*/ 0 w 1440"/>
                  <a:gd name="T1" fmla="*/ 0 h 720"/>
                  <a:gd name="T2" fmla="*/ 0 w 1440"/>
                  <a:gd name="T3" fmla="*/ 0 h 720"/>
                  <a:gd name="T4" fmla="*/ 0 w 1440"/>
                  <a:gd name="T5" fmla="*/ 0 h 720"/>
                  <a:gd name="T6" fmla="*/ 0 w 1440"/>
                  <a:gd name="T7" fmla="*/ 0 h 720"/>
                  <a:gd name="T8" fmla="*/ 0 w 1440"/>
                  <a:gd name="T9" fmla="*/ 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20"/>
                  <a:gd name="T17" fmla="*/ 1440 w 1440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71691" name="Text Box 11">
              <a:extLst>
                <a:ext uri="{FF2B5EF4-FFF2-40B4-BE49-F238E27FC236}">
                  <a16:creationId xmlns:a16="http://schemas.microsoft.com/office/drawing/2014/main" id="{5A7C48CA-09C4-4362-BCB9-785FE9A1E2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" y="2015"/>
              <a:ext cx="864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2800" b="1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L</a:t>
              </a:r>
              <a:r>
                <a:rPr kumimoji="1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=1H</a:t>
              </a:r>
              <a:endParaRPr kumimoji="1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2" name="Line 12">
              <a:extLst>
                <a:ext uri="{FF2B5EF4-FFF2-40B4-BE49-F238E27FC236}">
                  <a16:creationId xmlns:a16="http://schemas.microsoft.com/office/drawing/2014/main" id="{932D3B02-FDE7-417E-B612-2DDB96CB2F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776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3" name="Line 13">
              <a:extLst>
                <a:ext uri="{FF2B5EF4-FFF2-40B4-BE49-F238E27FC236}">
                  <a16:creationId xmlns:a16="http://schemas.microsoft.com/office/drawing/2014/main" id="{0E024F00-8108-4460-86D1-A54B31B83F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1296"/>
              <a:ext cx="0" cy="14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4" name="Line 14">
              <a:extLst>
                <a:ext uri="{FF2B5EF4-FFF2-40B4-BE49-F238E27FC236}">
                  <a16:creationId xmlns:a16="http://schemas.microsoft.com/office/drawing/2014/main" id="{26759FB5-D831-488D-8D47-6AE47FE415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80" y="2448"/>
              <a:ext cx="0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5" name="Line 15">
              <a:extLst>
                <a:ext uri="{FF2B5EF4-FFF2-40B4-BE49-F238E27FC236}">
                  <a16:creationId xmlns:a16="http://schemas.microsoft.com/office/drawing/2014/main" id="{84F25687-4E52-42D3-B027-751994C52B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2640"/>
              <a:ext cx="14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6" name="Line 16">
              <a:extLst>
                <a:ext uri="{FF2B5EF4-FFF2-40B4-BE49-F238E27FC236}">
                  <a16:creationId xmlns:a16="http://schemas.microsoft.com/office/drawing/2014/main" id="{DFE86468-593D-46FA-B4A2-C01EE91655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1296"/>
              <a:ext cx="14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7" name="Line 17">
              <a:extLst>
                <a:ext uri="{FF2B5EF4-FFF2-40B4-BE49-F238E27FC236}">
                  <a16:creationId xmlns:a16="http://schemas.microsoft.com/office/drawing/2014/main" id="{91A00477-A3B6-4A88-A59B-9948932791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1296"/>
              <a:ext cx="0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8" name="Line 18">
              <a:extLst>
                <a:ext uri="{FF2B5EF4-FFF2-40B4-BE49-F238E27FC236}">
                  <a16:creationId xmlns:a16="http://schemas.microsoft.com/office/drawing/2014/main" id="{5953C2B9-30E6-4783-8A7C-57F3A6F3FC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1920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699" name="Line 19">
              <a:extLst>
                <a:ext uri="{FF2B5EF4-FFF2-40B4-BE49-F238E27FC236}">
                  <a16:creationId xmlns:a16="http://schemas.microsoft.com/office/drawing/2014/main" id="{3133FFAE-B046-4574-A7A6-408BE82A0B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016"/>
              <a:ext cx="2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00" name="Line 20">
              <a:extLst>
                <a:ext uri="{FF2B5EF4-FFF2-40B4-BE49-F238E27FC236}">
                  <a16:creationId xmlns:a16="http://schemas.microsoft.com/office/drawing/2014/main" id="{15153D15-D233-44D1-91BD-F6FFAE009F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2016"/>
              <a:ext cx="0" cy="624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01" name="Text Box 21">
              <a:extLst>
                <a:ext uri="{FF2B5EF4-FFF2-40B4-BE49-F238E27FC236}">
                  <a16:creationId xmlns:a16="http://schemas.microsoft.com/office/drawing/2014/main" id="{03688BD4-BC78-480A-A3F3-CE0458A23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" y="1440"/>
              <a:ext cx="864" cy="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2800" b="1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R</a:t>
              </a:r>
              <a:r>
                <a:rPr kumimoji="1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=1</a:t>
              </a:r>
              <a:r>
                <a:rPr kumimoji="1" lang="en-US" altLang="zh-CN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  <a:sym typeface="Symbol" panose="05050102010706020507" pitchFamily="18" charset="2"/>
                </a:rPr>
                <a:t></a:t>
              </a:r>
              <a:endParaRPr kumimoji="1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02" name="Text Box 22">
              <a:extLst>
                <a:ext uri="{FF2B5EF4-FFF2-40B4-BE49-F238E27FC236}">
                  <a16:creationId xmlns:a16="http://schemas.microsoft.com/office/drawing/2014/main" id="{2D7E8CC2-962B-4C43-9F42-9B24EA353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8" y="1621"/>
              <a:ext cx="864" cy="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2400" b="1" i="1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C</a:t>
              </a:r>
              <a:r>
                <a:rPr kumimoji="1" lang="en-US" altLang="zh-CN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=0.5F</a:t>
              </a:r>
              <a:endPara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703" name="Text Box 23">
              <a:extLst>
                <a:ext uri="{FF2B5EF4-FFF2-40B4-BE49-F238E27FC236}">
                  <a16:creationId xmlns:a16="http://schemas.microsoft.com/office/drawing/2014/main" id="{C28FB13C-76DF-4D2A-AA40-5920737FE2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1104"/>
              <a:ext cx="288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a</a:t>
              </a:r>
            </a:p>
          </p:txBody>
        </p:sp>
        <p:sp>
          <p:nvSpPr>
            <p:cNvPr id="71704" name="Text Box 24">
              <a:extLst>
                <a:ext uri="{FF2B5EF4-FFF2-40B4-BE49-F238E27FC236}">
                  <a16:creationId xmlns:a16="http://schemas.microsoft.com/office/drawing/2014/main" id="{BC75E747-FBB7-450B-997A-3A6CF3190E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2399"/>
              <a:ext cx="288" cy="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b</a:t>
              </a:r>
            </a:p>
          </p:txBody>
        </p:sp>
        <p:sp>
          <p:nvSpPr>
            <p:cNvPr id="71705" name="Text Box 25">
              <a:extLst>
                <a:ext uri="{FF2B5EF4-FFF2-40B4-BE49-F238E27FC236}">
                  <a16:creationId xmlns:a16="http://schemas.microsoft.com/office/drawing/2014/main" id="{33B87BA6-7FE1-4B34-B9F7-9E7CD3C671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2640"/>
              <a:ext cx="720" cy="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rPr>
                <a:t>(a)</a:t>
              </a:r>
            </a:p>
          </p:txBody>
        </p:sp>
      </p:grpSp>
      <p:graphicFrame>
        <p:nvGraphicFramePr>
          <p:cNvPr id="70682" name="Object 26">
            <a:extLst>
              <a:ext uri="{FF2B5EF4-FFF2-40B4-BE49-F238E27FC236}">
                <a16:creationId xmlns:a16="http://schemas.microsoft.com/office/drawing/2014/main" id="{B1E61B09-8E70-43A0-AE60-766D363709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56364" y="3284539"/>
          <a:ext cx="2232025" cy="17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4" name="Image" r:id="rId3" imgW="2582317" imgH="1069941" progId="Photoshop.Image.5">
                  <p:embed/>
                </p:oleObj>
              </mc:Choice>
              <mc:Fallback>
                <p:oleObj name="Image" r:id="rId3" imgW="2582317" imgH="1069941" progId="Photoshop.Image.5">
                  <p:embed/>
                  <p:pic>
                    <p:nvPicPr>
                      <p:cNvPr id="70682" name="Object 26">
                        <a:extLst>
                          <a:ext uri="{FF2B5EF4-FFF2-40B4-BE49-F238E27FC236}">
                            <a16:creationId xmlns:a16="http://schemas.microsoft.com/office/drawing/2014/main" id="{B1E61B09-8E70-43A0-AE60-766D363709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38976"/>
                      <a:stretch>
                        <a:fillRect/>
                      </a:stretch>
                    </p:blipFill>
                    <p:spPr bwMode="auto">
                      <a:xfrm>
                        <a:off x="6456364" y="3284539"/>
                        <a:ext cx="2232025" cy="170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83" name="Object 27">
            <a:extLst>
              <a:ext uri="{FF2B5EF4-FFF2-40B4-BE49-F238E27FC236}">
                <a16:creationId xmlns:a16="http://schemas.microsoft.com/office/drawing/2014/main" id="{AC644514-071A-452A-A375-0E0DA60F53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09788" y="4659314"/>
          <a:ext cx="4595812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5" name="公式" r:id="rId5" imgW="2114435" imgH="333409" progId="Equation.3">
                  <p:embed/>
                </p:oleObj>
              </mc:Choice>
              <mc:Fallback>
                <p:oleObj name="公式" r:id="rId5" imgW="2114435" imgH="333409" progId="Equation.3">
                  <p:embed/>
                  <p:pic>
                    <p:nvPicPr>
                      <p:cNvPr id="70683" name="Object 27">
                        <a:extLst>
                          <a:ext uri="{FF2B5EF4-FFF2-40B4-BE49-F238E27FC236}">
                            <a16:creationId xmlns:a16="http://schemas.microsoft.com/office/drawing/2014/main" id="{AC644514-071A-452A-A375-0E0DA60F53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9788" y="4659314"/>
                        <a:ext cx="4595812" cy="979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684" name="Text Box 28">
            <a:extLst>
              <a:ext uri="{FF2B5EF4-FFF2-40B4-BE49-F238E27FC236}">
                <a16:creationId xmlns:a16="http://schemas.microsoft.com/office/drawing/2014/main" id="{2D380FD1-012B-4B18-B29E-E0F62FAAA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5638801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等效电路如图</a:t>
            </a:r>
            <a:r>
              <a:rPr kumimoji="1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(c)</a:t>
            </a:r>
            <a:r>
              <a:rPr kumimoji="1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所示</a:t>
            </a:r>
          </a:p>
        </p:txBody>
      </p:sp>
      <p:graphicFrame>
        <p:nvGraphicFramePr>
          <p:cNvPr id="3" name="Object 26">
            <a:extLst>
              <a:ext uri="{FF2B5EF4-FFF2-40B4-BE49-F238E27FC236}">
                <a16:creationId xmlns:a16="http://schemas.microsoft.com/office/drawing/2014/main" id="{50ADFFEC-00D2-4D12-A59B-EA94FC9101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832850" y="3284539"/>
          <a:ext cx="1498600" cy="170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36" name="Image" r:id="rId7" imgW="2582317" imgH="1069941" progId="Photoshop.Image.5">
                  <p:embed/>
                </p:oleObj>
              </mc:Choice>
              <mc:Fallback>
                <p:oleObj name="Image" r:id="rId7" imgW="2582317" imgH="1069941" progId="Photoshop.Image.5">
                  <p:embed/>
                  <p:pic>
                    <p:nvPicPr>
                      <p:cNvPr id="3" name="Object 26">
                        <a:extLst>
                          <a:ext uri="{FF2B5EF4-FFF2-40B4-BE49-F238E27FC236}">
                            <a16:creationId xmlns:a16="http://schemas.microsoft.com/office/drawing/2014/main" id="{50ADFFEC-00D2-4D12-A59B-EA94FC9101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9027"/>
                      <a:stretch>
                        <a:fillRect/>
                      </a:stretch>
                    </p:blipFill>
                    <p:spPr bwMode="auto">
                      <a:xfrm>
                        <a:off x="8832850" y="3284539"/>
                        <a:ext cx="1498600" cy="170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933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  <p:bldP spid="70659" grpId="0" autoUpdateAnimBg="0"/>
      <p:bldP spid="70684" grpId="0" autoUpdateAnimBg="0"/>
    </p:bldLst>
  </p:timing>
</p:sld>
</file>

<file path=ppt/theme/theme1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1164</Words>
  <Application>Microsoft Office PowerPoint</Application>
  <PresentationFormat>宽屏</PresentationFormat>
  <Paragraphs>142</Paragraphs>
  <Slides>22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等线</vt:lpstr>
      <vt:lpstr>等线 Light</vt:lpstr>
      <vt:lpstr>楷体</vt:lpstr>
      <vt:lpstr>楷体_GB2312</vt:lpstr>
      <vt:lpstr>宋体</vt:lpstr>
      <vt:lpstr>Arial</vt:lpstr>
      <vt:lpstr>Times New Roman</vt:lpstr>
      <vt:lpstr>空演示文稿</vt:lpstr>
      <vt:lpstr>Office 主题​​</vt:lpstr>
      <vt:lpstr>Equation</vt:lpstr>
      <vt:lpstr>公式</vt:lpstr>
      <vt:lpstr>Photoshop.Image.5</vt:lpstr>
      <vt:lpstr>Image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Qu Ke</cp:lastModifiedBy>
  <cp:revision>52</cp:revision>
  <dcterms:created xsi:type="dcterms:W3CDTF">2018-04-23T05:25:34Z</dcterms:created>
  <dcterms:modified xsi:type="dcterms:W3CDTF">2020-04-26T07:26:14Z</dcterms:modified>
</cp:coreProperties>
</file>