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450" r:id="rId2"/>
    <p:sldId id="453" r:id="rId3"/>
    <p:sldId id="448" r:id="rId4"/>
    <p:sldId id="451" r:id="rId5"/>
    <p:sldId id="373" r:id="rId6"/>
    <p:sldId id="375" r:id="rId7"/>
    <p:sldId id="376" r:id="rId8"/>
    <p:sldId id="431" r:id="rId9"/>
    <p:sldId id="377" r:id="rId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3" d="100"/>
          <a:sy n="93" d="100"/>
        </p:scale>
        <p:origin x="91" y="6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4873C5-AFA3-4066-BF0A-9EAAB0AC5E68}"/>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0679A53F-DF2D-4CC4-A079-A824459088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D0C0987-461C-48BE-9680-0AA808AB32F2}"/>
              </a:ext>
            </a:extLst>
          </p:cNvPr>
          <p:cNvSpPr>
            <a:spLocks noGrp="1"/>
          </p:cNvSpPr>
          <p:nvPr>
            <p:ph type="dt" sz="half" idx="10"/>
          </p:nvPr>
        </p:nvSpPr>
        <p:spPr/>
        <p:txBody>
          <a:bodyPr/>
          <a:lstStyle/>
          <a:p>
            <a:fld id="{1E412F80-18F0-4F3C-AF4C-99F1FAC067CF}" type="datetimeFigureOut">
              <a:rPr lang="zh-CN" altLang="en-US" smtClean="0"/>
              <a:t>2021/5/17</a:t>
            </a:fld>
            <a:endParaRPr lang="zh-CN" altLang="en-US"/>
          </a:p>
        </p:txBody>
      </p:sp>
      <p:sp>
        <p:nvSpPr>
          <p:cNvPr id="5" name="页脚占位符 4">
            <a:extLst>
              <a:ext uri="{FF2B5EF4-FFF2-40B4-BE49-F238E27FC236}">
                <a16:creationId xmlns:a16="http://schemas.microsoft.com/office/drawing/2014/main" id="{6455DA17-A203-45C9-AA15-44ADE4DBE37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3432BBD-1B20-4EC6-8CB8-51ECCC898E1E}"/>
              </a:ext>
            </a:extLst>
          </p:cNvPr>
          <p:cNvSpPr>
            <a:spLocks noGrp="1"/>
          </p:cNvSpPr>
          <p:nvPr>
            <p:ph type="sldNum" sz="quarter" idx="12"/>
          </p:nvPr>
        </p:nvSpPr>
        <p:spPr/>
        <p:txBody>
          <a:bodyPr/>
          <a:lstStyle/>
          <a:p>
            <a:fld id="{27851F67-F2CC-4BE6-B95B-D121C5296ADB}" type="slidenum">
              <a:rPr lang="zh-CN" altLang="en-US" smtClean="0"/>
              <a:t>‹#›</a:t>
            </a:fld>
            <a:endParaRPr lang="zh-CN" altLang="en-US"/>
          </a:p>
        </p:txBody>
      </p:sp>
    </p:spTree>
    <p:extLst>
      <p:ext uri="{BB962C8B-B14F-4D97-AF65-F5344CB8AC3E}">
        <p14:creationId xmlns:p14="http://schemas.microsoft.com/office/powerpoint/2010/main" val="2180595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3B05A88-3697-4B70-B6ED-EAE469263B0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065D6FF2-1733-4F97-854D-F710D13794CD}"/>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0A8C75D-C1C2-472E-8063-8BB7ECD672E5}"/>
              </a:ext>
            </a:extLst>
          </p:cNvPr>
          <p:cNvSpPr>
            <a:spLocks noGrp="1"/>
          </p:cNvSpPr>
          <p:nvPr>
            <p:ph type="dt" sz="half" idx="10"/>
          </p:nvPr>
        </p:nvSpPr>
        <p:spPr/>
        <p:txBody>
          <a:bodyPr/>
          <a:lstStyle/>
          <a:p>
            <a:fld id="{1E412F80-18F0-4F3C-AF4C-99F1FAC067CF}" type="datetimeFigureOut">
              <a:rPr lang="zh-CN" altLang="en-US" smtClean="0"/>
              <a:t>2021/5/17</a:t>
            </a:fld>
            <a:endParaRPr lang="zh-CN" altLang="en-US"/>
          </a:p>
        </p:txBody>
      </p:sp>
      <p:sp>
        <p:nvSpPr>
          <p:cNvPr id="5" name="页脚占位符 4">
            <a:extLst>
              <a:ext uri="{FF2B5EF4-FFF2-40B4-BE49-F238E27FC236}">
                <a16:creationId xmlns:a16="http://schemas.microsoft.com/office/drawing/2014/main" id="{0B35665F-3812-4C22-835D-C88B1F1F239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E8D9D8B-76BB-4C92-84C2-8CE495607665}"/>
              </a:ext>
            </a:extLst>
          </p:cNvPr>
          <p:cNvSpPr>
            <a:spLocks noGrp="1"/>
          </p:cNvSpPr>
          <p:nvPr>
            <p:ph type="sldNum" sz="quarter" idx="12"/>
          </p:nvPr>
        </p:nvSpPr>
        <p:spPr/>
        <p:txBody>
          <a:bodyPr/>
          <a:lstStyle/>
          <a:p>
            <a:fld id="{27851F67-F2CC-4BE6-B95B-D121C5296ADB}" type="slidenum">
              <a:rPr lang="zh-CN" altLang="en-US" smtClean="0"/>
              <a:t>‹#›</a:t>
            </a:fld>
            <a:endParaRPr lang="zh-CN" altLang="en-US"/>
          </a:p>
        </p:txBody>
      </p:sp>
    </p:spTree>
    <p:extLst>
      <p:ext uri="{BB962C8B-B14F-4D97-AF65-F5344CB8AC3E}">
        <p14:creationId xmlns:p14="http://schemas.microsoft.com/office/powerpoint/2010/main" val="3392899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3EA13764-9744-4C45-BE94-3D53ED919ABB}"/>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5DF6EFD5-80EC-4B36-BC2F-AD2A7A9176FB}"/>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B848D20-6003-4E9F-AA51-A1086BF8163F}"/>
              </a:ext>
            </a:extLst>
          </p:cNvPr>
          <p:cNvSpPr>
            <a:spLocks noGrp="1"/>
          </p:cNvSpPr>
          <p:nvPr>
            <p:ph type="dt" sz="half" idx="10"/>
          </p:nvPr>
        </p:nvSpPr>
        <p:spPr/>
        <p:txBody>
          <a:bodyPr/>
          <a:lstStyle/>
          <a:p>
            <a:fld id="{1E412F80-18F0-4F3C-AF4C-99F1FAC067CF}" type="datetimeFigureOut">
              <a:rPr lang="zh-CN" altLang="en-US" smtClean="0"/>
              <a:t>2021/5/17</a:t>
            </a:fld>
            <a:endParaRPr lang="zh-CN" altLang="en-US"/>
          </a:p>
        </p:txBody>
      </p:sp>
      <p:sp>
        <p:nvSpPr>
          <p:cNvPr id="5" name="页脚占位符 4">
            <a:extLst>
              <a:ext uri="{FF2B5EF4-FFF2-40B4-BE49-F238E27FC236}">
                <a16:creationId xmlns:a16="http://schemas.microsoft.com/office/drawing/2014/main" id="{CFF6CCB2-2EE0-4283-9AD9-27A096D7E07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F07B263-24D2-47E7-A9E1-DA4647E97506}"/>
              </a:ext>
            </a:extLst>
          </p:cNvPr>
          <p:cNvSpPr>
            <a:spLocks noGrp="1"/>
          </p:cNvSpPr>
          <p:nvPr>
            <p:ph type="sldNum" sz="quarter" idx="12"/>
          </p:nvPr>
        </p:nvSpPr>
        <p:spPr/>
        <p:txBody>
          <a:bodyPr/>
          <a:lstStyle/>
          <a:p>
            <a:fld id="{27851F67-F2CC-4BE6-B95B-D121C5296ADB}" type="slidenum">
              <a:rPr lang="zh-CN" altLang="en-US" smtClean="0"/>
              <a:t>‹#›</a:t>
            </a:fld>
            <a:endParaRPr lang="zh-CN" altLang="en-US"/>
          </a:p>
        </p:txBody>
      </p:sp>
    </p:spTree>
    <p:extLst>
      <p:ext uri="{BB962C8B-B14F-4D97-AF65-F5344CB8AC3E}">
        <p14:creationId xmlns:p14="http://schemas.microsoft.com/office/powerpoint/2010/main" val="264265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FE6E7AE-FB11-443E-9175-211D296BAA5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922F73B-1F86-40EB-8D52-BFDCCA5A117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E30CA35-CD45-4D02-B386-7BE3ECD09C32}"/>
              </a:ext>
            </a:extLst>
          </p:cNvPr>
          <p:cNvSpPr>
            <a:spLocks noGrp="1"/>
          </p:cNvSpPr>
          <p:nvPr>
            <p:ph type="dt" sz="half" idx="10"/>
          </p:nvPr>
        </p:nvSpPr>
        <p:spPr/>
        <p:txBody>
          <a:bodyPr/>
          <a:lstStyle/>
          <a:p>
            <a:fld id="{1E412F80-18F0-4F3C-AF4C-99F1FAC067CF}" type="datetimeFigureOut">
              <a:rPr lang="zh-CN" altLang="en-US" smtClean="0"/>
              <a:t>2021/5/17</a:t>
            </a:fld>
            <a:endParaRPr lang="zh-CN" altLang="en-US"/>
          </a:p>
        </p:txBody>
      </p:sp>
      <p:sp>
        <p:nvSpPr>
          <p:cNvPr id="5" name="页脚占位符 4">
            <a:extLst>
              <a:ext uri="{FF2B5EF4-FFF2-40B4-BE49-F238E27FC236}">
                <a16:creationId xmlns:a16="http://schemas.microsoft.com/office/drawing/2014/main" id="{251129F1-652D-4953-B7A8-B2FC2D72084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D70F37A-5B0D-4236-B703-D8485B55E6D6}"/>
              </a:ext>
            </a:extLst>
          </p:cNvPr>
          <p:cNvSpPr>
            <a:spLocks noGrp="1"/>
          </p:cNvSpPr>
          <p:nvPr>
            <p:ph type="sldNum" sz="quarter" idx="12"/>
          </p:nvPr>
        </p:nvSpPr>
        <p:spPr/>
        <p:txBody>
          <a:bodyPr/>
          <a:lstStyle/>
          <a:p>
            <a:fld id="{27851F67-F2CC-4BE6-B95B-D121C5296ADB}" type="slidenum">
              <a:rPr lang="zh-CN" altLang="en-US" smtClean="0"/>
              <a:t>‹#›</a:t>
            </a:fld>
            <a:endParaRPr lang="zh-CN" altLang="en-US"/>
          </a:p>
        </p:txBody>
      </p:sp>
    </p:spTree>
    <p:extLst>
      <p:ext uri="{BB962C8B-B14F-4D97-AF65-F5344CB8AC3E}">
        <p14:creationId xmlns:p14="http://schemas.microsoft.com/office/powerpoint/2010/main" val="3656240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211E3A2-9019-48A1-AC87-92B019FB281B}"/>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7047D8A7-1F34-4A61-87D6-BF6A0F0D41F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B70BAE75-5F51-4994-A50D-8FFF4F99B257}"/>
              </a:ext>
            </a:extLst>
          </p:cNvPr>
          <p:cNvSpPr>
            <a:spLocks noGrp="1"/>
          </p:cNvSpPr>
          <p:nvPr>
            <p:ph type="dt" sz="half" idx="10"/>
          </p:nvPr>
        </p:nvSpPr>
        <p:spPr/>
        <p:txBody>
          <a:bodyPr/>
          <a:lstStyle/>
          <a:p>
            <a:fld id="{1E412F80-18F0-4F3C-AF4C-99F1FAC067CF}" type="datetimeFigureOut">
              <a:rPr lang="zh-CN" altLang="en-US" smtClean="0"/>
              <a:t>2021/5/17</a:t>
            </a:fld>
            <a:endParaRPr lang="zh-CN" altLang="en-US"/>
          </a:p>
        </p:txBody>
      </p:sp>
      <p:sp>
        <p:nvSpPr>
          <p:cNvPr id="5" name="页脚占位符 4">
            <a:extLst>
              <a:ext uri="{FF2B5EF4-FFF2-40B4-BE49-F238E27FC236}">
                <a16:creationId xmlns:a16="http://schemas.microsoft.com/office/drawing/2014/main" id="{9C8E9810-3BA7-464E-8A35-B6B0A6F92BA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ACEF733-109A-4685-9910-6C75616BAE49}"/>
              </a:ext>
            </a:extLst>
          </p:cNvPr>
          <p:cNvSpPr>
            <a:spLocks noGrp="1"/>
          </p:cNvSpPr>
          <p:nvPr>
            <p:ph type="sldNum" sz="quarter" idx="12"/>
          </p:nvPr>
        </p:nvSpPr>
        <p:spPr/>
        <p:txBody>
          <a:bodyPr/>
          <a:lstStyle/>
          <a:p>
            <a:fld id="{27851F67-F2CC-4BE6-B95B-D121C5296ADB}" type="slidenum">
              <a:rPr lang="zh-CN" altLang="en-US" smtClean="0"/>
              <a:t>‹#›</a:t>
            </a:fld>
            <a:endParaRPr lang="zh-CN" altLang="en-US"/>
          </a:p>
        </p:txBody>
      </p:sp>
    </p:spTree>
    <p:extLst>
      <p:ext uri="{BB962C8B-B14F-4D97-AF65-F5344CB8AC3E}">
        <p14:creationId xmlns:p14="http://schemas.microsoft.com/office/powerpoint/2010/main" val="2297422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32E4BB-BAAE-4C4F-809A-F34B5BEFDED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F791620-4552-42C0-BFF8-55CE214E359F}"/>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940F8388-9FF2-4C2C-9A7A-C4101F8D939B}"/>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F7B279CE-59C2-45D5-93B1-890764B08885}"/>
              </a:ext>
            </a:extLst>
          </p:cNvPr>
          <p:cNvSpPr>
            <a:spLocks noGrp="1"/>
          </p:cNvSpPr>
          <p:nvPr>
            <p:ph type="dt" sz="half" idx="10"/>
          </p:nvPr>
        </p:nvSpPr>
        <p:spPr/>
        <p:txBody>
          <a:bodyPr/>
          <a:lstStyle/>
          <a:p>
            <a:fld id="{1E412F80-18F0-4F3C-AF4C-99F1FAC067CF}" type="datetimeFigureOut">
              <a:rPr lang="zh-CN" altLang="en-US" smtClean="0"/>
              <a:t>2021/5/17</a:t>
            </a:fld>
            <a:endParaRPr lang="zh-CN" altLang="en-US"/>
          </a:p>
        </p:txBody>
      </p:sp>
      <p:sp>
        <p:nvSpPr>
          <p:cNvPr id="6" name="页脚占位符 5">
            <a:extLst>
              <a:ext uri="{FF2B5EF4-FFF2-40B4-BE49-F238E27FC236}">
                <a16:creationId xmlns:a16="http://schemas.microsoft.com/office/drawing/2014/main" id="{DE72952E-0F36-4EDB-9E01-1D582F17B14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28A6163-D60A-4497-9BD3-0EC66781C10F}"/>
              </a:ext>
            </a:extLst>
          </p:cNvPr>
          <p:cNvSpPr>
            <a:spLocks noGrp="1"/>
          </p:cNvSpPr>
          <p:nvPr>
            <p:ph type="sldNum" sz="quarter" idx="12"/>
          </p:nvPr>
        </p:nvSpPr>
        <p:spPr/>
        <p:txBody>
          <a:bodyPr/>
          <a:lstStyle/>
          <a:p>
            <a:fld id="{27851F67-F2CC-4BE6-B95B-D121C5296ADB}" type="slidenum">
              <a:rPr lang="zh-CN" altLang="en-US" smtClean="0"/>
              <a:t>‹#›</a:t>
            </a:fld>
            <a:endParaRPr lang="zh-CN" altLang="en-US"/>
          </a:p>
        </p:txBody>
      </p:sp>
    </p:spTree>
    <p:extLst>
      <p:ext uri="{BB962C8B-B14F-4D97-AF65-F5344CB8AC3E}">
        <p14:creationId xmlns:p14="http://schemas.microsoft.com/office/powerpoint/2010/main" val="3862347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51CAA4D-7E09-4EFA-8E54-1BC83A0367F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1B2D083A-32CF-459D-8D5D-B3BF868BAD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E881B788-7E94-4B06-9186-4713657A73A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F58CB087-956A-4B3D-A3AA-ADC8E78271D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9DFA8E4D-162C-4B1F-BA38-A7CDD6FD1056}"/>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03AD0546-7005-4BC1-AE69-2A61C4D3794C}"/>
              </a:ext>
            </a:extLst>
          </p:cNvPr>
          <p:cNvSpPr>
            <a:spLocks noGrp="1"/>
          </p:cNvSpPr>
          <p:nvPr>
            <p:ph type="dt" sz="half" idx="10"/>
          </p:nvPr>
        </p:nvSpPr>
        <p:spPr/>
        <p:txBody>
          <a:bodyPr/>
          <a:lstStyle/>
          <a:p>
            <a:fld id="{1E412F80-18F0-4F3C-AF4C-99F1FAC067CF}" type="datetimeFigureOut">
              <a:rPr lang="zh-CN" altLang="en-US" smtClean="0"/>
              <a:t>2021/5/17</a:t>
            </a:fld>
            <a:endParaRPr lang="zh-CN" altLang="en-US"/>
          </a:p>
        </p:txBody>
      </p:sp>
      <p:sp>
        <p:nvSpPr>
          <p:cNvPr id="8" name="页脚占位符 7">
            <a:extLst>
              <a:ext uri="{FF2B5EF4-FFF2-40B4-BE49-F238E27FC236}">
                <a16:creationId xmlns:a16="http://schemas.microsoft.com/office/drawing/2014/main" id="{6D930B55-AA45-4157-BCF7-DB40903699A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0DAAEC60-5404-488F-A48B-E2C92C8B5FCA}"/>
              </a:ext>
            </a:extLst>
          </p:cNvPr>
          <p:cNvSpPr>
            <a:spLocks noGrp="1"/>
          </p:cNvSpPr>
          <p:nvPr>
            <p:ph type="sldNum" sz="quarter" idx="12"/>
          </p:nvPr>
        </p:nvSpPr>
        <p:spPr/>
        <p:txBody>
          <a:bodyPr/>
          <a:lstStyle/>
          <a:p>
            <a:fld id="{27851F67-F2CC-4BE6-B95B-D121C5296ADB}" type="slidenum">
              <a:rPr lang="zh-CN" altLang="en-US" smtClean="0"/>
              <a:t>‹#›</a:t>
            </a:fld>
            <a:endParaRPr lang="zh-CN" altLang="en-US"/>
          </a:p>
        </p:txBody>
      </p:sp>
    </p:spTree>
    <p:extLst>
      <p:ext uri="{BB962C8B-B14F-4D97-AF65-F5344CB8AC3E}">
        <p14:creationId xmlns:p14="http://schemas.microsoft.com/office/powerpoint/2010/main" val="3424918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79C014E-9F31-46E9-89F9-A0DC55DF342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B0DD41EB-328B-4602-8B6A-CB0F69442EDE}"/>
              </a:ext>
            </a:extLst>
          </p:cNvPr>
          <p:cNvSpPr>
            <a:spLocks noGrp="1"/>
          </p:cNvSpPr>
          <p:nvPr>
            <p:ph type="dt" sz="half" idx="10"/>
          </p:nvPr>
        </p:nvSpPr>
        <p:spPr/>
        <p:txBody>
          <a:bodyPr/>
          <a:lstStyle/>
          <a:p>
            <a:fld id="{1E412F80-18F0-4F3C-AF4C-99F1FAC067CF}" type="datetimeFigureOut">
              <a:rPr lang="zh-CN" altLang="en-US" smtClean="0"/>
              <a:t>2021/5/17</a:t>
            </a:fld>
            <a:endParaRPr lang="zh-CN" altLang="en-US"/>
          </a:p>
        </p:txBody>
      </p:sp>
      <p:sp>
        <p:nvSpPr>
          <p:cNvPr id="4" name="页脚占位符 3">
            <a:extLst>
              <a:ext uri="{FF2B5EF4-FFF2-40B4-BE49-F238E27FC236}">
                <a16:creationId xmlns:a16="http://schemas.microsoft.com/office/drawing/2014/main" id="{28D2F934-2900-4991-8C38-5230CDA1016A}"/>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5C9C9373-0719-4986-84E0-17636C44F935}"/>
              </a:ext>
            </a:extLst>
          </p:cNvPr>
          <p:cNvSpPr>
            <a:spLocks noGrp="1"/>
          </p:cNvSpPr>
          <p:nvPr>
            <p:ph type="sldNum" sz="quarter" idx="12"/>
          </p:nvPr>
        </p:nvSpPr>
        <p:spPr/>
        <p:txBody>
          <a:bodyPr/>
          <a:lstStyle/>
          <a:p>
            <a:fld id="{27851F67-F2CC-4BE6-B95B-D121C5296ADB}" type="slidenum">
              <a:rPr lang="zh-CN" altLang="en-US" smtClean="0"/>
              <a:t>‹#›</a:t>
            </a:fld>
            <a:endParaRPr lang="zh-CN" altLang="en-US"/>
          </a:p>
        </p:txBody>
      </p:sp>
    </p:spTree>
    <p:extLst>
      <p:ext uri="{BB962C8B-B14F-4D97-AF65-F5344CB8AC3E}">
        <p14:creationId xmlns:p14="http://schemas.microsoft.com/office/powerpoint/2010/main" val="938991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ACFCD95-B9CE-4F60-A32D-BC5233DD17B5}"/>
              </a:ext>
            </a:extLst>
          </p:cNvPr>
          <p:cNvSpPr>
            <a:spLocks noGrp="1"/>
          </p:cNvSpPr>
          <p:nvPr>
            <p:ph type="dt" sz="half" idx="10"/>
          </p:nvPr>
        </p:nvSpPr>
        <p:spPr/>
        <p:txBody>
          <a:bodyPr/>
          <a:lstStyle/>
          <a:p>
            <a:fld id="{1E412F80-18F0-4F3C-AF4C-99F1FAC067CF}" type="datetimeFigureOut">
              <a:rPr lang="zh-CN" altLang="en-US" smtClean="0"/>
              <a:t>2021/5/17</a:t>
            </a:fld>
            <a:endParaRPr lang="zh-CN" altLang="en-US"/>
          </a:p>
        </p:txBody>
      </p:sp>
      <p:sp>
        <p:nvSpPr>
          <p:cNvPr id="3" name="页脚占位符 2">
            <a:extLst>
              <a:ext uri="{FF2B5EF4-FFF2-40B4-BE49-F238E27FC236}">
                <a16:creationId xmlns:a16="http://schemas.microsoft.com/office/drawing/2014/main" id="{F67446AD-F1C8-4212-B854-846CADF0092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1ADE29C1-A0C6-4919-8650-C31941D4375F}"/>
              </a:ext>
            </a:extLst>
          </p:cNvPr>
          <p:cNvSpPr>
            <a:spLocks noGrp="1"/>
          </p:cNvSpPr>
          <p:nvPr>
            <p:ph type="sldNum" sz="quarter" idx="12"/>
          </p:nvPr>
        </p:nvSpPr>
        <p:spPr/>
        <p:txBody>
          <a:bodyPr/>
          <a:lstStyle/>
          <a:p>
            <a:fld id="{27851F67-F2CC-4BE6-B95B-D121C5296ADB}" type="slidenum">
              <a:rPr lang="zh-CN" altLang="en-US" smtClean="0"/>
              <a:t>‹#›</a:t>
            </a:fld>
            <a:endParaRPr lang="zh-CN" altLang="en-US"/>
          </a:p>
        </p:txBody>
      </p:sp>
    </p:spTree>
    <p:extLst>
      <p:ext uri="{BB962C8B-B14F-4D97-AF65-F5344CB8AC3E}">
        <p14:creationId xmlns:p14="http://schemas.microsoft.com/office/powerpoint/2010/main" val="2717267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181ED68-4618-48E5-BC8E-3C2405EABD3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F7803B19-E148-4B01-A07F-8FD7C8B3441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3A9999A9-36ED-4D15-9C47-9627146AAE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E92E34B1-49A6-47A2-A5E5-F4ADBFCDF576}"/>
              </a:ext>
            </a:extLst>
          </p:cNvPr>
          <p:cNvSpPr>
            <a:spLocks noGrp="1"/>
          </p:cNvSpPr>
          <p:nvPr>
            <p:ph type="dt" sz="half" idx="10"/>
          </p:nvPr>
        </p:nvSpPr>
        <p:spPr/>
        <p:txBody>
          <a:bodyPr/>
          <a:lstStyle/>
          <a:p>
            <a:fld id="{1E412F80-18F0-4F3C-AF4C-99F1FAC067CF}" type="datetimeFigureOut">
              <a:rPr lang="zh-CN" altLang="en-US" smtClean="0"/>
              <a:t>2021/5/17</a:t>
            </a:fld>
            <a:endParaRPr lang="zh-CN" altLang="en-US"/>
          </a:p>
        </p:txBody>
      </p:sp>
      <p:sp>
        <p:nvSpPr>
          <p:cNvPr id="6" name="页脚占位符 5">
            <a:extLst>
              <a:ext uri="{FF2B5EF4-FFF2-40B4-BE49-F238E27FC236}">
                <a16:creationId xmlns:a16="http://schemas.microsoft.com/office/drawing/2014/main" id="{DE820987-C601-40F2-962B-1EAE326250A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03A4565D-FBC3-42B7-AD68-A24C5F3A77F6}"/>
              </a:ext>
            </a:extLst>
          </p:cNvPr>
          <p:cNvSpPr>
            <a:spLocks noGrp="1"/>
          </p:cNvSpPr>
          <p:nvPr>
            <p:ph type="sldNum" sz="quarter" idx="12"/>
          </p:nvPr>
        </p:nvSpPr>
        <p:spPr/>
        <p:txBody>
          <a:bodyPr/>
          <a:lstStyle/>
          <a:p>
            <a:fld id="{27851F67-F2CC-4BE6-B95B-D121C5296ADB}" type="slidenum">
              <a:rPr lang="zh-CN" altLang="en-US" smtClean="0"/>
              <a:t>‹#›</a:t>
            </a:fld>
            <a:endParaRPr lang="zh-CN" altLang="en-US"/>
          </a:p>
        </p:txBody>
      </p:sp>
    </p:spTree>
    <p:extLst>
      <p:ext uri="{BB962C8B-B14F-4D97-AF65-F5344CB8AC3E}">
        <p14:creationId xmlns:p14="http://schemas.microsoft.com/office/powerpoint/2010/main" val="3151073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7C3FC36-9141-42B4-806C-361C397A442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CBBD7BFB-90A9-4A03-9D8D-074652D6FC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C5A84EFE-950E-446E-B510-3BF52212E6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95E593C6-7E0C-4B64-9010-CFDD48D77BF3}"/>
              </a:ext>
            </a:extLst>
          </p:cNvPr>
          <p:cNvSpPr>
            <a:spLocks noGrp="1"/>
          </p:cNvSpPr>
          <p:nvPr>
            <p:ph type="dt" sz="half" idx="10"/>
          </p:nvPr>
        </p:nvSpPr>
        <p:spPr/>
        <p:txBody>
          <a:bodyPr/>
          <a:lstStyle/>
          <a:p>
            <a:fld id="{1E412F80-18F0-4F3C-AF4C-99F1FAC067CF}" type="datetimeFigureOut">
              <a:rPr lang="zh-CN" altLang="en-US" smtClean="0"/>
              <a:t>2021/5/17</a:t>
            </a:fld>
            <a:endParaRPr lang="zh-CN" altLang="en-US"/>
          </a:p>
        </p:txBody>
      </p:sp>
      <p:sp>
        <p:nvSpPr>
          <p:cNvPr id="6" name="页脚占位符 5">
            <a:extLst>
              <a:ext uri="{FF2B5EF4-FFF2-40B4-BE49-F238E27FC236}">
                <a16:creationId xmlns:a16="http://schemas.microsoft.com/office/drawing/2014/main" id="{68ED330F-24FF-4306-8B69-62846C11FBE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F728383-F033-4698-8BEC-CD93E2B9C607}"/>
              </a:ext>
            </a:extLst>
          </p:cNvPr>
          <p:cNvSpPr>
            <a:spLocks noGrp="1"/>
          </p:cNvSpPr>
          <p:nvPr>
            <p:ph type="sldNum" sz="quarter" idx="12"/>
          </p:nvPr>
        </p:nvSpPr>
        <p:spPr/>
        <p:txBody>
          <a:bodyPr/>
          <a:lstStyle/>
          <a:p>
            <a:fld id="{27851F67-F2CC-4BE6-B95B-D121C5296ADB}" type="slidenum">
              <a:rPr lang="zh-CN" altLang="en-US" smtClean="0"/>
              <a:t>‹#›</a:t>
            </a:fld>
            <a:endParaRPr lang="zh-CN" altLang="en-US"/>
          </a:p>
        </p:txBody>
      </p:sp>
    </p:spTree>
    <p:extLst>
      <p:ext uri="{BB962C8B-B14F-4D97-AF65-F5344CB8AC3E}">
        <p14:creationId xmlns:p14="http://schemas.microsoft.com/office/powerpoint/2010/main" val="1695281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05CAB00E-3721-4306-806A-AFC8657A2C0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A8BC02C4-0B5A-4CC7-89AE-F2EA101977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BC8824B-FD44-4C49-BFED-869181CE0C6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412F80-18F0-4F3C-AF4C-99F1FAC067CF}" type="datetimeFigureOut">
              <a:rPr lang="zh-CN" altLang="en-US" smtClean="0"/>
              <a:t>2021/5/17</a:t>
            </a:fld>
            <a:endParaRPr lang="zh-CN" altLang="en-US"/>
          </a:p>
        </p:txBody>
      </p:sp>
      <p:sp>
        <p:nvSpPr>
          <p:cNvPr id="5" name="页脚占位符 4">
            <a:extLst>
              <a:ext uri="{FF2B5EF4-FFF2-40B4-BE49-F238E27FC236}">
                <a16:creationId xmlns:a16="http://schemas.microsoft.com/office/drawing/2014/main" id="{4844EEE0-11B2-41A6-BDA8-03753B6EC9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8483378F-B23C-4D14-BEE9-F9A7292CC3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851F67-F2CC-4BE6-B95B-D121C5296ADB}" type="slidenum">
              <a:rPr lang="zh-CN" altLang="en-US" smtClean="0"/>
              <a:t>‹#›</a:t>
            </a:fld>
            <a:endParaRPr lang="zh-CN" altLang="en-US"/>
          </a:p>
        </p:txBody>
      </p:sp>
    </p:spTree>
    <p:extLst>
      <p:ext uri="{BB962C8B-B14F-4D97-AF65-F5344CB8AC3E}">
        <p14:creationId xmlns:p14="http://schemas.microsoft.com/office/powerpoint/2010/main" val="1035083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7.wmf"/><Relationship Id="rId18" Type="http://schemas.openxmlformats.org/officeDocument/2006/relationships/oleObject" Target="../embeddings/oleObject9.bin"/><Relationship Id="rId3" Type="http://schemas.openxmlformats.org/officeDocument/2006/relationships/image" Target="../media/image2.wmf"/><Relationship Id="rId21" Type="http://schemas.openxmlformats.org/officeDocument/2006/relationships/image" Target="../media/image11.wmf"/><Relationship Id="rId7" Type="http://schemas.openxmlformats.org/officeDocument/2006/relationships/image" Target="../media/image4.wmf"/><Relationship Id="rId12" Type="http://schemas.openxmlformats.org/officeDocument/2006/relationships/oleObject" Target="../embeddings/oleObject6.bin"/><Relationship Id="rId17" Type="http://schemas.openxmlformats.org/officeDocument/2006/relationships/image" Target="../media/image9.wmf"/><Relationship Id="rId2" Type="http://schemas.openxmlformats.org/officeDocument/2006/relationships/oleObject" Target="../embeddings/oleObject1.bin"/><Relationship Id="rId16" Type="http://schemas.openxmlformats.org/officeDocument/2006/relationships/oleObject" Target="../embeddings/oleObject8.bin"/><Relationship Id="rId20" Type="http://schemas.openxmlformats.org/officeDocument/2006/relationships/oleObject" Target="../embeddings/oleObject10.bin"/><Relationship Id="rId1" Type="http://schemas.openxmlformats.org/officeDocument/2006/relationships/slideLayout" Target="../slideLayouts/slideLayout1.xml"/><Relationship Id="rId6" Type="http://schemas.openxmlformats.org/officeDocument/2006/relationships/oleObject" Target="../embeddings/oleObject3.bin"/><Relationship Id="rId11" Type="http://schemas.openxmlformats.org/officeDocument/2006/relationships/image" Target="../media/image6.wmf"/><Relationship Id="rId5" Type="http://schemas.openxmlformats.org/officeDocument/2006/relationships/image" Target="../media/image3.wmf"/><Relationship Id="rId15" Type="http://schemas.openxmlformats.org/officeDocument/2006/relationships/image" Target="../media/image8.wmf"/><Relationship Id="rId10" Type="http://schemas.openxmlformats.org/officeDocument/2006/relationships/oleObject" Target="../embeddings/oleObject5.bin"/><Relationship Id="rId19" Type="http://schemas.openxmlformats.org/officeDocument/2006/relationships/image" Target="../media/image10.wmf"/><Relationship Id="rId4" Type="http://schemas.openxmlformats.org/officeDocument/2006/relationships/oleObject" Target="../embeddings/oleObject2.bin"/><Relationship Id="rId9" Type="http://schemas.openxmlformats.org/officeDocument/2006/relationships/image" Target="../media/image5.wmf"/><Relationship Id="rId14" Type="http://schemas.openxmlformats.org/officeDocument/2006/relationships/oleObject" Target="../embeddings/oleObject7.bin"/></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3.wmf"/><Relationship Id="rId7" Type="http://schemas.openxmlformats.org/officeDocument/2006/relationships/image" Target="../media/image15.wmf"/><Relationship Id="rId2" Type="http://schemas.openxmlformats.org/officeDocument/2006/relationships/oleObject" Target="../embeddings/oleObject11.bin"/><Relationship Id="rId1" Type="http://schemas.openxmlformats.org/officeDocument/2006/relationships/slideLayout" Target="../slideLayouts/slideLayout1.xml"/><Relationship Id="rId6" Type="http://schemas.openxmlformats.org/officeDocument/2006/relationships/oleObject" Target="../embeddings/oleObject13.bin"/><Relationship Id="rId5" Type="http://schemas.openxmlformats.org/officeDocument/2006/relationships/image" Target="../media/image14.png"/><Relationship Id="rId4" Type="http://schemas.openxmlformats.org/officeDocument/2006/relationships/oleObject" Target="../embeddings/oleObject12.bin"/></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8.wmf"/><Relationship Id="rId7" Type="http://schemas.openxmlformats.org/officeDocument/2006/relationships/image" Target="../media/image20.wmf"/><Relationship Id="rId2" Type="http://schemas.openxmlformats.org/officeDocument/2006/relationships/oleObject" Target="../embeddings/oleObject14.bin"/><Relationship Id="rId1" Type="http://schemas.openxmlformats.org/officeDocument/2006/relationships/slideLayout" Target="../slideLayouts/slideLayout7.xml"/><Relationship Id="rId6" Type="http://schemas.openxmlformats.org/officeDocument/2006/relationships/oleObject" Target="../embeddings/oleObject16.bin"/><Relationship Id="rId5" Type="http://schemas.openxmlformats.org/officeDocument/2006/relationships/image" Target="../media/image19.wmf"/><Relationship Id="rId4" Type="http://schemas.openxmlformats.org/officeDocument/2006/relationships/oleObject" Target="../embeddings/oleObject15.bin"/></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oleObject" Target="../embeddings/oleObject17.bin"/><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image" Target="../media/image23.wmf"/><Relationship Id="rId7" Type="http://schemas.openxmlformats.org/officeDocument/2006/relationships/image" Target="../media/image25.wmf"/><Relationship Id="rId2" Type="http://schemas.openxmlformats.org/officeDocument/2006/relationships/oleObject" Target="../embeddings/oleObject18.bin"/><Relationship Id="rId1" Type="http://schemas.openxmlformats.org/officeDocument/2006/relationships/slideLayout" Target="../slideLayouts/slideLayout7.xml"/><Relationship Id="rId6" Type="http://schemas.openxmlformats.org/officeDocument/2006/relationships/oleObject" Target="../embeddings/oleObject20.bin"/><Relationship Id="rId5" Type="http://schemas.openxmlformats.org/officeDocument/2006/relationships/image" Target="../media/image24.wmf"/><Relationship Id="rId4" Type="http://schemas.openxmlformats.org/officeDocument/2006/relationships/oleObject" Target="../embeddings/oleObject19.bin"/><Relationship Id="rId9" Type="http://schemas.openxmlformats.org/officeDocument/2006/relationships/image" Target="../media/image2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4D661A26-F0CA-4859-97FA-719B1AEAF13D}"/>
              </a:ext>
            </a:extLst>
          </p:cNvPr>
          <p:cNvSpPr/>
          <p:nvPr/>
        </p:nvSpPr>
        <p:spPr>
          <a:xfrm>
            <a:off x="1544949" y="2593058"/>
            <a:ext cx="9761006" cy="923330"/>
          </a:xfrm>
          <a:prstGeom prst="rect">
            <a:avLst/>
          </a:prstGeom>
          <a:noFill/>
        </p:spPr>
        <p:txBody>
          <a:bodyPr wrap="none" lIns="91440" tIns="45720" rIns="91440" bIns="45720">
            <a:spAutoFit/>
          </a:bodyPr>
          <a:lstStyle/>
          <a:p>
            <a:pPr algn="ctr"/>
            <a:r>
              <a:rPr lang="en-US" altLang="zh-CN" sz="5400" b="1" cap="none" spc="0">
                <a:ln w="0"/>
                <a:solidFill>
                  <a:srgbClr val="0000CC"/>
                </a:solidFill>
                <a:effectLst>
                  <a:outerShdw blurRad="38100" dist="38100" dir="2700000" algn="tl">
                    <a:srgbClr val="000000">
                      <a:alpha val="43137"/>
                    </a:srgbClr>
                  </a:outerShdw>
                  <a:reflection blurRad="6350" stA="53000" endA="300" endPos="35500" dir="5400000" sy="-90000" algn="bl" rotWithShape="0"/>
                </a:effectLst>
                <a:latin typeface="Times New Roman" panose="02020603050405020304" pitchFamily="18" charset="0"/>
                <a:cs typeface="Times New Roman" panose="02020603050405020304" pitchFamily="18" charset="0"/>
              </a:rPr>
              <a:t>8-8 </a:t>
            </a:r>
            <a:r>
              <a:rPr lang="zh-CN" altLang="en-US" sz="5400" b="1" cap="none" spc="0">
                <a:ln w="0"/>
                <a:solidFill>
                  <a:srgbClr val="0000CC"/>
                </a:solidFill>
                <a:effectLst>
                  <a:outerShdw blurRad="38100" dist="38100" dir="2700000" algn="tl">
                    <a:srgbClr val="000000">
                      <a:alpha val="43137"/>
                    </a:srgbClr>
                  </a:outerShdw>
                  <a:reflection blurRad="6350" stA="53000" endA="300" endPos="35500" dir="5400000" sy="-90000" algn="bl" rotWithShape="0"/>
                </a:effectLst>
              </a:rPr>
              <a:t>非正弦周期电路的稳态分析</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a:extLst>
              <a:ext uri="{FF2B5EF4-FFF2-40B4-BE49-F238E27FC236}">
                <a16:creationId xmlns:a16="http://schemas.microsoft.com/office/drawing/2014/main" id="{56C39F5E-F1BD-49BB-9D5B-E6D2D24873BB}"/>
              </a:ext>
            </a:extLst>
          </p:cNvPr>
          <p:cNvSpPr txBox="1">
            <a:spLocks noChangeArrowheads="1"/>
          </p:cNvSpPr>
          <p:nvPr/>
        </p:nvSpPr>
        <p:spPr bwMode="auto">
          <a:xfrm>
            <a:off x="2745224" y="2395658"/>
            <a:ext cx="41685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spcBef>
                <a:spcPct val="50000"/>
              </a:spcBef>
            </a:pPr>
            <a:r>
              <a:rPr lang="zh-CN" altLang="en-US" sz="3200" b="1"/>
              <a:t>　非正弦周期信号：</a:t>
            </a:r>
            <a:endParaRPr lang="zh-CN" altLang="en-US" sz="3200" b="1">
              <a:latin typeface="Times New Roman" panose="02020603050405020304" pitchFamily="18" charset="0"/>
              <a:ea typeface="宋体" panose="02010600030101010101" pitchFamily="2" charset="-122"/>
            </a:endParaRPr>
          </a:p>
        </p:txBody>
      </p:sp>
      <p:pic>
        <p:nvPicPr>
          <p:cNvPr id="5" name="图片 180229" descr="HYI(7U{~PL8IDSEI~ZD3ZCC">
            <a:extLst>
              <a:ext uri="{FF2B5EF4-FFF2-40B4-BE49-F238E27FC236}">
                <a16:creationId xmlns:a16="http://schemas.microsoft.com/office/drawing/2014/main" id="{EA8A1B04-A865-49E6-9A92-A3581670BF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9291" y="322170"/>
            <a:ext cx="2143125" cy="610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3">
            <a:extLst>
              <a:ext uri="{FF2B5EF4-FFF2-40B4-BE49-F238E27FC236}">
                <a16:creationId xmlns:a16="http://schemas.microsoft.com/office/drawing/2014/main" id="{4F09D1BC-AF2F-4CE7-B09B-6C3C957812F2}"/>
              </a:ext>
            </a:extLst>
          </p:cNvPr>
          <p:cNvSpPr txBox="1">
            <a:spLocks noChangeArrowheads="1"/>
          </p:cNvSpPr>
          <p:nvPr/>
        </p:nvSpPr>
        <p:spPr bwMode="auto">
          <a:xfrm>
            <a:off x="1938618" y="123331"/>
            <a:ext cx="560703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spcBef>
                <a:spcPct val="50000"/>
              </a:spcBef>
            </a:pPr>
            <a:r>
              <a:rPr lang="zh-CN" altLang="en-US" sz="3200" b="1"/>
              <a:t>　</a:t>
            </a:r>
            <a:r>
              <a:rPr lang="zh-CN" altLang="en-US" sz="3200" b="1">
                <a:solidFill>
                  <a:srgbClr val="0000CC"/>
                </a:solidFill>
              </a:rPr>
              <a:t>非正弦周期信号的分解</a:t>
            </a:r>
            <a:endParaRPr lang="zh-CN" altLang="en-US" sz="3200" b="1">
              <a:solidFill>
                <a:srgbClr val="0000CC"/>
              </a:solidFill>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760500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8" name="Text Box 8">
            <a:extLst>
              <a:ext uri="{FF2B5EF4-FFF2-40B4-BE49-F238E27FC236}">
                <a16:creationId xmlns:a16="http://schemas.microsoft.com/office/drawing/2014/main" id="{8CF6ECB9-9DA8-40CF-B1E9-AE4522077AD7}"/>
              </a:ext>
            </a:extLst>
          </p:cNvPr>
          <p:cNvSpPr txBox="1">
            <a:spLocks noChangeArrowheads="1"/>
          </p:cNvSpPr>
          <p:nvPr/>
        </p:nvSpPr>
        <p:spPr bwMode="auto">
          <a:xfrm>
            <a:off x="-170986" y="171102"/>
            <a:ext cx="1253397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eaLnBrk="0" hangingPunct="0">
              <a:spcBef>
                <a:spcPct val="50000"/>
              </a:spcBef>
            </a:pPr>
            <a:r>
              <a:rPr lang="zh-CN" altLang="en-US" sz="2800">
                <a:solidFill>
                  <a:schemeClr val="tx1"/>
                </a:solidFill>
              </a:rPr>
              <a:t>　根据傅立叶级数理论，</a:t>
            </a:r>
            <a:r>
              <a:rPr lang="zh-CN" altLang="en-US" sz="2800">
                <a:solidFill>
                  <a:srgbClr val="FF0000"/>
                </a:solidFill>
              </a:rPr>
              <a:t>任一周期信号</a:t>
            </a:r>
            <a:r>
              <a:rPr lang="en-US" altLang="zh-CN" sz="2800" i="1">
                <a:solidFill>
                  <a:schemeClr val="tx1"/>
                </a:solidFill>
                <a:latin typeface="Times New Roman" panose="02020603050405020304" pitchFamily="18" charset="0"/>
                <a:cs typeface="Times New Roman" panose="02020603050405020304" pitchFamily="18" charset="0"/>
              </a:rPr>
              <a:t>f</a:t>
            </a:r>
            <a:r>
              <a:rPr lang="en-US" altLang="zh-CN" sz="2800">
                <a:solidFill>
                  <a:schemeClr val="tx1"/>
                </a:solidFill>
              </a:rPr>
              <a:t>(</a:t>
            </a:r>
            <a:r>
              <a:rPr lang="en-US" altLang="zh-CN" sz="2800" i="1">
                <a:solidFill>
                  <a:schemeClr val="tx1"/>
                </a:solidFill>
                <a:latin typeface="Times New Roman" panose="02020603050405020304" pitchFamily="18" charset="0"/>
                <a:cs typeface="Times New Roman" panose="02020603050405020304" pitchFamily="18" charset="0"/>
              </a:rPr>
              <a:t>t</a:t>
            </a:r>
            <a:r>
              <a:rPr lang="en-US" altLang="zh-CN" sz="2800">
                <a:solidFill>
                  <a:schemeClr val="tx1"/>
                </a:solidFill>
              </a:rPr>
              <a:t>)</a:t>
            </a:r>
            <a:r>
              <a:rPr lang="zh-CN" altLang="en-US" sz="2800">
                <a:solidFill>
                  <a:schemeClr val="tx1"/>
                </a:solidFill>
              </a:rPr>
              <a:t>总是可以展开为傅立叶级数，即有：</a:t>
            </a:r>
            <a:endParaRPr lang="zh-CN" altLang="en-US" sz="2800">
              <a:solidFill>
                <a:schemeClr val="tx1"/>
              </a:solidFill>
              <a:latin typeface="Times New Roman" panose="02020603050405020304" pitchFamily="18" charset="0"/>
              <a:ea typeface="宋体" panose="02010600030101010101" pitchFamily="2" charset="-122"/>
            </a:endParaRPr>
          </a:p>
        </p:txBody>
      </p:sp>
      <p:graphicFrame>
        <p:nvGraphicFramePr>
          <p:cNvPr id="178180" name="Object 1024">
            <a:extLst>
              <a:ext uri="{FF2B5EF4-FFF2-40B4-BE49-F238E27FC236}">
                <a16:creationId xmlns:a16="http://schemas.microsoft.com/office/drawing/2014/main" id="{D5BCA8E1-4D6E-4255-B8EA-ACFD8932F384}"/>
              </a:ext>
            </a:extLst>
          </p:cNvPr>
          <p:cNvGraphicFramePr>
            <a:graphicFrameLocks noChangeAspect="1"/>
          </p:cNvGraphicFramePr>
          <p:nvPr>
            <p:extLst>
              <p:ext uri="{D42A27DB-BD31-4B8C-83A1-F6EECF244321}">
                <p14:modId xmlns:p14="http://schemas.microsoft.com/office/powerpoint/2010/main" val="967641174"/>
              </p:ext>
            </p:extLst>
          </p:nvPr>
        </p:nvGraphicFramePr>
        <p:xfrm>
          <a:off x="870229" y="537865"/>
          <a:ext cx="6832600" cy="1216025"/>
        </p:xfrm>
        <a:graphic>
          <a:graphicData uri="http://schemas.openxmlformats.org/presentationml/2006/ole">
            <mc:AlternateContent xmlns:mc="http://schemas.openxmlformats.org/markup-compatibility/2006">
              <mc:Choice xmlns:v="urn:schemas-microsoft-com:vml" Requires="v">
                <p:oleObj name="Equation" r:id="rId2" imgW="2425680" imgH="431640" progId="Equation.DSMT4">
                  <p:embed/>
                </p:oleObj>
              </mc:Choice>
              <mc:Fallback>
                <p:oleObj name="Equation" r:id="rId2" imgW="2425680" imgH="431640" progId="Equation.DSMT4">
                  <p:embed/>
                  <p:pic>
                    <p:nvPicPr>
                      <p:cNvPr id="178180" name="Object 1024">
                        <a:extLst>
                          <a:ext uri="{FF2B5EF4-FFF2-40B4-BE49-F238E27FC236}">
                            <a16:creationId xmlns:a16="http://schemas.microsoft.com/office/drawing/2014/main" id="{D5BCA8E1-4D6E-4255-B8EA-ACFD8932F384}"/>
                          </a:ext>
                        </a:extLst>
                      </p:cNvPr>
                      <p:cNvPicPr>
                        <a:picLocks noChangeAspect="1" noChangeArrowheads="1"/>
                      </p:cNvPicPr>
                      <p:nvPr/>
                    </p:nvPicPr>
                    <p:blipFill>
                      <a:blip r:embed="rId3"/>
                      <a:srcRect/>
                      <a:stretch>
                        <a:fillRect/>
                      </a:stretch>
                    </p:blipFill>
                    <p:spPr bwMode="auto">
                      <a:xfrm>
                        <a:off x="870229" y="537865"/>
                        <a:ext cx="68326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pSp>
        <p:nvGrpSpPr>
          <p:cNvPr id="3" name="组合 12">
            <a:extLst>
              <a:ext uri="{FF2B5EF4-FFF2-40B4-BE49-F238E27FC236}">
                <a16:creationId xmlns:a16="http://schemas.microsoft.com/office/drawing/2014/main" id="{588FD698-6CAC-47A8-B92B-BB83EC1C7C53}"/>
              </a:ext>
            </a:extLst>
          </p:cNvPr>
          <p:cNvGrpSpPr>
            <a:grpSpLocks/>
          </p:cNvGrpSpPr>
          <p:nvPr/>
        </p:nvGrpSpPr>
        <p:grpSpPr bwMode="auto">
          <a:xfrm>
            <a:off x="2343572" y="1311699"/>
            <a:ext cx="8627210" cy="2232773"/>
            <a:chOff x="357185" y="4522817"/>
            <a:chExt cx="8627272" cy="2232805"/>
          </a:xfrm>
        </p:grpSpPr>
        <p:sp>
          <p:nvSpPr>
            <p:cNvPr id="104452" name="Text Box 3">
              <a:extLst>
                <a:ext uri="{FF2B5EF4-FFF2-40B4-BE49-F238E27FC236}">
                  <a16:creationId xmlns:a16="http://schemas.microsoft.com/office/drawing/2014/main" id="{2E3DCDB9-8E15-4792-A45B-2542B0AE5829}"/>
                </a:ext>
              </a:extLst>
            </p:cNvPr>
            <p:cNvSpPr txBox="1">
              <a:spLocks noChangeArrowheads="1"/>
            </p:cNvSpPr>
            <p:nvPr/>
          </p:nvSpPr>
          <p:spPr bwMode="auto">
            <a:xfrm>
              <a:off x="357185" y="4852991"/>
              <a:ext cx="2243154" cy="641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a:spcBef>
                  <a:spcPct val="50000"/>
                </a:spcBef>
              </a:pPr>
              <a:r>
                <a:rPr lang="zh-CN" altLang="en-US"/>
                <a:t>其中：</a:t>
              </a:r>
            </a:p>
          </p:txBody>
        </p:sp>
        <p:graphicFrame>
          <p:nvGraphicFramePr>
            <p:cNvPr id="104453" name="Object 8">
              <a:extLst>
                <a:ext uri="{FF2B5EF4-FFF2-40B4-BE49-F238E27FC236}">
                  <a16:creationId xmlns:a16="http://schemas.microsoft.com/office/drawing/2014/main" id="{16411D7B-218E-4FBF-BB6F-A851190EF84C}"/>
                </a:ext>
              </a:extLst>
            </p:cNvPr>
            <p:cNvGraphicFramePr>
              <a:graphicFrameLocks noChangeAspect="1"/>
            </p:cNvGraphicFramePr>
            <p:nvPr>
              <p:extLst>
                <p:ext uri="{D42A27DB-BD31-4B8C-83A1-F6EECF244321}">
                  <p14:modId xmlns:p14="http://schemas.microsoft.com/office/powerpoint/2010/main" val="2833467372"/>
                </p:ext>
              </p:extLst>
            </p:nvPr>
          </p:nvGraphicFramePr>
          <p:xfrm>
            <a:off x="1825243" y="4522817"/>
            <a:ext cx="1681162" cy="1085850"/>
          </p:xfrm>
          <a:graphic>
            <a:graphicData uri="http://schemas.openxmlformats.org/presentationml/2006/ole">
              <mc:AlternateContent xmlns:mc="http://schemas.openxmlformats.org/markup-compatibility/2006">
                <mc:Choice xmlns:v="urn:schemas-microsoft-com:vml" Requires="v">
                  <p:oleObj name="Equation" r:id="rId4" imgW="609480" imgH="393480" progId="Equation.DSMT4">
                    <p:embed/>
                  </p:oleObj>
                </mc:Choice>
                <mc:Fallback>
                  <p:oleObj name="Equation" r:id="rId4" imgW="609480" imgH="393480" progId="Equation.DSMT4">
                    <p:embed/>
                    <p:pic>
                      <p:nvPicPr>
                        <p:cNvPr id="104453" name="Object 8">
                          <a:extLst>
                            <a:ext uri="{FF2B5EF4-FFF2-40B4-BE49-F238E27FC236}">
                              <a16:creationId xmlns:a16="http://schemas.microsoft.com/office/drawing/2014/main" id="{16411D7B-218E-4FBF-BB6F-A851190EF84C}"/>
                            </a:ext>
                          </a:extLst>
                        </p:cNvPr>
                        <p:cNvPicPr>
                          <a:picLocks noChangeAspect="1" noChangeArrowheads="1"/>
                        </p:cNvPicPr>
                        <p:nvPr/>
                      </p:nvPicPr>
                      <p:blipFill>
                        <a:blip r:embed="rId5"/>
                        <a:srcRect/>
                        <a:stretch>
                          <a:fillRect/>
                        </a:stretch>
                      </p:blipFill>
                      <p:spPr bwMode="auto">
                        <a:xfrm>
                          <a:off x="1825243" y="4522817"/>
                          <a:ext cx="1681162"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104454" name="Object 9">
              <a:extLst>
                <a:ext uri="{FF2B5EF4-FFF2-40B4-BE49-F238E27FC236}">
                  <a16:creationId xmlns:a16="http://schemas.microsoft.com/office/drawing/2014/main" id="{54BABB8C-16AD-4756-BD2F-10086D90F395}"/>
                </a:ext>
              </a:extLst>
            </p:cNvPr>
            <p:cNvGraphicFramePr>
              <a:graphicFrameLocks noChangeAspect="1"/>
            </p:cNvGraphicFramePr>
            <p:nvPr>
              <p:extLst>
                <p:ext uri="{D42A27DB-BD31-4B8C-83A1-F6EECF244321}">
                  <p14:modId xmlns:p14="http://schemas.microsoft.com/office/powerpoint/2010/main" val="378437520"/>
                </p:ext>
              </p:extLst>
            </p:nvPr>
          </p:nvGraphicFramePr>
          <p:xfrm>
            <a:off x="4084362" y="4528374"/>
            <a:ext cx="2908300" cy="1085850"/>
          </p:xfrm>
          <a:graphic>
            <a:graphicData uri="http://schemas.openxmlformats.org/presentationml/2006/ole">
              <mc:AlternateContent xmlns:mc="http://schemas.openxmlformats.org/markup-compatibility/2006">
                <mc:Choice xmlns:v="urn:schemas-microsoft-com:vml" Requires="v">
                  <p:oleObj name="Equation" r:id="rId6" imgW="1054080" imgH="393480" progId="Equation.DSMT4">
                    <p:embed/>
                  </p:oleObj>
                </mc:Choice>
                <mc:Fallback>
                  <p:oleObj name="Equation" r:id="rId6" imgW="1054080" imgH="393480" progId="Equation.DSMT4">
                    <p:embed/>
                    <p:pic>
                      <p:nvPicPr>
                        <p:cNvPr id="104454" name="Object 9">
                          <a:extLst>
                            <a:ext uri="{FF2B5EF4-FFF2-40B4-BE49-F238E27FC236}">
                              <a16:creationId xmlns:a16="http://schemas.microsoft.com/office/drawing/2014/main" id="{54BABB8C-16AD-4756-BD2F-10086D90F395}"/>
                            </a:ext>
                          </a:extLst>
                        </p:cNvPr>
                        <p:cNvPicPr>
                          <a:picLocks noChangeAspect="1" noChangeArrowheads="1"/>
                        </p:cNvPicPr>
                        <p:nvPr/>
                      </p:nvPicPr>
                      <p:blipFill>
                        <a:blip r:embed="rId7"/>
                        <a:srcRect/>
                        <a:stretch>
                          <a:fillRect/>
                        </a:stretch>
                      </p:blipFill>
                      <p:spPr bwMode="auto">
                        <a:xfrm>
                          <a:off x="4084362" y="4528374"/>
                          <a:ext cx="29083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104455" name="Object 10">
              <a:extLst>
                <a:ext uri="{FF2B5EF4-FFF2-40B4-BE49-F238E27FC236}">
                  <a16:creationId xmlns:a16="http://schemas.microsoft.com/office/drawing/2014/main" id="{FBB09754-8F47-4373-88F9-A95141645E18}"/>
                </a:ext>
              </a:extLst>
            </p:cNvPr>
            <p:cNvGraphicFramePr>
              <a:graphicFrameLocks noChangeAspect="1"/>
            </p:cNvGraphicFramePr>
            <p:nvPr>
              <p:extLst>
                <p:ext uri="{D42A27DB-BD31-4B8C-83A1-F6EECF244321}">
                  <p14:modId xmlns:p14="http://schemas.microsoft.com/office/powerpoint/2010/main" val="604986223"/>
                </p:ext>
              </p:extLst>
            </p:nvPr>
          </p:nvGraphicFramePr>
          <p:xfrm>
            <a:off x="407989" y="5619780"/>
            <a:ext cx="4310063" cy="1085850"/>
          </p:xfrm>
          <a:graphic>
            <a:graphicData uri="http://schemas.openxmlformats.org/presentationml/2006/ole">
              <mc:AlternateContent xmlns:mc="http://schemas.openxmlformats.org/markup-compatibility/2006">
                <mc:Choice xmlns:v="urn:schemas-microsoft-com:vml" Requires="v">
                  <p:oleObj name="Equation" r:id="rId8" imgW="1562040" imgH="393480" progId="Equation.DSMT4">
                    <p:embed/>
                  </p:oleObj>
                </mc:Choice>
                <mc:Fallback>
                  <p:oleObj name="Equation" r:id="rId8" imgW="1562040" imgH="393480" progId="Equation.DSMT4">
                    <p:embed/>
                    <p:pic>
                      <p:nvPicPr>
                        <p:cNvPr id="104455" name="Object 10">
                          <a:extLst>
                            <a:ext uri="{FF2B5EF4-FFF2-40B4-BE49-F238E27FC236}">
                              <a16:creationId xmlns:a16="http://schemas.microsoft.com/office/drawing/2014/main" id="{FBB09754-8F47-4373-88F9-A95141645E18}"/>
                            </a:ext>
                          </a:extLst>
                        </p:cNvPr>
                        <p:cNvPicPr>
                          <a:picLocks noChangeAspect="1" noChangeArrowheads="1"/>
                        </p:cNvPicPr>
                        <p:nvPr/>
                      </p:nvPicPr>
                      <p:blipFill>
                        <a:blip r:embed="rId9"/>
                        <a:srcRect/>
                        <a:stretch>
                          <a:fillRect/>
                        </a:stretch>
                      </p:blipFill>
                      <p:spPr bwMode="auto">
                        <a:xfrm>
                          <a:off x="407989" y="5619780"/>
                          <a:ext cx="4310063"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104456" name="Object 11">
              <a:extLst>
                <a:ext uri="{FF2B5EF4-FFF2-40B4-BE49-F238E27FC236}">
                  <a16:creationId xmlns:a16="http://schemas.microsoft.com/office/drawing/2014/main" id="{D9C1098A-2184-41D7-BF08-D7DFB001A397}"/>
                </a:ext>
              </a:extLst>
            </p:cNvPr>
            <p:cNvGraphicFramePr>
              <a:graphicFrameLocks noChangeAspect="1"/>
            </p:cNvGraphicFramePr>
            <p:nvPr>
              <p:extLst>
                <p:ext uri="{D42A27DB-BD31-4B8C-83A1-F6EECF244321}">
                  <p14:modId xmlns:p14="http://schemas.microsoft.com/office/powerpoint/2010/main" val="4072889915"/>
                </p:ext>
              </p:extLst>
            </p:nvPr>
          </p:nvGraphicFramePr>
          <p:xfrm>
            <a:off x="4849020" y="5669772"/>
            <a:ext cx="4135437" cy="1085850"/>
          </p:xfrm>
          <a:graphic>
            <a:graphicData uri="http://schemas.openxmlformats.org/presentationml/2006/ole">
              <mc:AlternateContent xmlns:mc="http://schemas.openxmlformats.org/markup-compatibility/2006">
                <mc:Choice xmlns:v="urn:schemas-microsoft-com:vml" Requires="v">
                  <p:oleObj name="Equation" r:id="rId10" imgW="1498320" imgH="393480" progId="Equation.DSMT4">
                    <p:embed/>
                  </p:oleObj>
                </mc:Choice>
                <mc:Fallback>
                  <p:oleObj name="Equation" r:id="rId10" imgW="1498320" imgH="393480" progId="Equation.DSMT4">
                    <p:embed/>
                    <p:pic>
                      <p:nvPicPr>
                        <p:cNvPr id="104456" name="Object 11">
                          <a:extLst>
                            <a:ext uri="{FF2B5EF4-FFF2-40B4-BE49-F238E27FC236}">
                              <a16:creationId xmlns:a16="http://schemas.microsoft.com/office/drawing/2014/main" id="{D9C1098A-2184-41D7-BF08-D7DFB001A397}"/>
                            </a:ext>
                          </a:extLst>
                        </p:cNvPr>
                        <p:cNvPicPr>
                          <a:picLocks noChangeAspect="1" noChangeArrowheads="1"/>
                        </p:cNvPicPr>
                        <p:nvPr/>
                      </p:nvPicPr>
                      <p:blipFill>
                        <a:blip r:embed="rId11"/>
                        <a:srcRect/>
                        <a:stretch>
                          <a:fillRect/>
                        </a:stretch>
                      </p:blipFill>
                      <p:spPr bwMode="auto">
                        <a:xfrm>
                          <a:off x="4849020" y="5669772"/>
                          <a:ext cx="4135437"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pSp>
      <p:sp>
        <p:nvSpPr>
          <p:cNvPr id="10" name="Text Box 3">
            <a:extLst>
              <a:ext uri="{FF2B5EF4-FFF2-40B4-BE49-F238E27FC236}">
                <a16:creationId xmlns:a16="http://schemas.microsoft.com/office/drawing/2014/main" id="{9D2FBDDC-F865-44F9-95A4-5DE0CF667C53}"/>
              </a:ext>
            </a:extLst>
          </p:cNvPr>
          <p:cNvSpPr txBox="1">
            <a:spLocks noChangeArrowheads="1"/>
          </p:cNvSpPr>
          <p:nvPr/>
        </p:nvSpPr>
        <p:spPr bwMode="auto">
          <a:xfrm>
            <a:off x="293310" y="3460509"/>
            <a:ext cx="85328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eaLnBrk="0" hangingPunct="0">
              <a:spcBef>
                <a:spcPct val="50000"/>
              </a:spcBef>
            </a:pPr>
            <a:r>
              <a:rPr lang="zh-CN" altLang="en-US" sz="2800">
                <a:solidFill>
                  <a:schemeClr val="tx1"/>
                </a:solidFill>
              </a:rPr>
              <a:t>将上式中的同频率项合并，则有：</a:t>
            </a:r>
            <a:endParaRPr lang="zh-CN" altLang="en-US" sz="2800">
              <a:solidFill>
                <a:schemeClr val="tx1"/>
              </a:solidFill>
              <a:latin typeface="Times New Roman" panose="02020603050405020304" pitchFamily="18" charset="0"/>
              <a:ea typeface="宋体" panose="02010600030101010101" pitchFamily="2" charset="-122"/>
            </a:endParaRPr>
          </a:p>
        </p:txBody>
      </p:sp>
      <p:graphicFrame>
        <p:nvGraphicFramePr>
          <p:cNvPr id="11" name="Object 1024">
            <a:extLst>
              <a:ext uri="{FF2B5EF4-FFF2-40B4-BE49-F238E27FC236}">
                <a16:creationId xmlns:a16="http://schemas.microsoft.com/office/drawing/2014/main" id="{1FD21C4B-16DA-493E-8616-3734446FB057}"/>
              </a:ext>
            </a:extLst>
          </p:cNvPr>
          <p:cNvGraphicFramePr>
            <a:graphicFrameLocks noChangeAspect="1"/>
          </p:cNvGraphicFramePr>
          <p:nvPr>
            <p:extLst>
              <p:ext uri="{D42A27DB-BD31-4B8C-83A1-F6EECF244321}">
                <p14:modId xmlns:p14="http://schemas.microsoft.com/office/powerpoint/2010/main" val="1952535307"/>
              </p:ext>
            </p:extLst>
          </p:nvPr>
        </p:nvGraphicFramePr>
        <p:xfrm>
          <a:off x="909299" y="3871220"/>
          <a:ext cx="5545138" cy="1219200"/>
        </p:xfrm>
        <a:graphic>
          <a:graphicData uri="http://schemas.openxmlformats.org/presentationml/2006/ole">
            <mc:AlternateContent xmlns:mc="http://schemas.openxmlformats.org/markup-compatibility/2006">
              <mc:Choice xmlns:v="urn:schemas-microsoft-com:vml" Requires="v">
                <p:oleObj name="Equation" r:id="rId12" imgW="1968480" imgH="431640" progId="Equation.DSMT4">
                  <p:embed/>
                </p:oleObj>
              </mc:Choice>
              <mc:Fallback>
                <p:oleObj name="Equation" r:id="rId12" imgW="1968480" imgH="431640" progId="Equation.DSMT4">
                  <p:embed/>
                  <p:pic>
                    <p:nvPicPr>
                      <p:cNvPr id="105473" name="Object 1024">
                        <a:extLst>
                          <a:ext uri="{FF2B5EF4-FFF2-40B4-BE49-F238E27FC236}">
                            <a16:creationId xmlns:a16="http://schemas.microsoft.com/office/drawing/2014/main" id="{EC9B5853-2668-496D-BEAF-5EC26834F9C1}"/>
                          </a:ext>
                        </a:extLst>
                      </p:cNvPr>
                      <p:cNvPicPr>
                        <a:picLocks noChangeAspect="1" noChangeArrowheads="1"/>
                      </p:cNvPicPr>
                      <p:nvPr/>
                    </p:nvPicPr>
                    <p:blipFill>
                      <a:blip r:embed="rId13"/>
                      <a:srcRect/>
                      <a:stretch>
                        <a:fillRect/>
                      </a:stretch>
                    </p:blipFill>
                    <p:spPr bwMode="auto">
                      <a:xfrm>
                        <a:off x="909299" y="3871220"/>
                        <a:ext cx="55451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12" name="Text Box 3">
            <a:extLst>
              <a:ext uri="{FF2B5EF4-FFF2-40B4-BE49-F238E27FC236}">
                <a16:creationId xmlns:a16="http://schemas.microsoft.com/office/drawing/2014/main" id="{048A5162-A524-4629-995F-ED8EAE5714F5}"/>
              </a:ext>
            </a:extLst>
          </p:cNvPr>
          <p:cNvSpPr txBox="1">
            <a:spLocks noChangeArrowheads="1"/>
          </p:cNvSpPr>
          <p:nvPr/>
        </p:nvSpPr>
        <p:spPr bwMode="auto">
          <a:xfrm>
            <a:off x="0" y="5114917"/>
            <a:ext cx="22431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a:spcBef>
                <a:spcPct val="50000"/>
              </a:spcBef>
            </a:pPr>
            <a:r>
              <a:rPr lang="zh-CN" altLang="en-US" sz="2800">
                <a:solidFill>
                  <a:schemeClr val="tx1"/>
                </a:solidFill>
              </a:rPr>
              <a:t>其中：</a:t>
            </a:r>
          </a:p>
        </p:txBody>
      </p:sp>
      <p:graphicFrame>
        <p:nvGraphicFramePr>
          <p:cNvPr id="13" name="Object 7">
            <a:extLst>
              <a:ext uri="{FF2B5EF4-FFF2-40B4-BE49-F238E27FC236}">
                <a16:creationId xmlns:a16="http://schemas.microsoft.com/office/drawing/2014/main" id="{61E7655B-7852-4ED7-8271-B06E05746F8F}"/>
              </a:ext>
            </a:extLst>
          </p:cNvPr>
          <p:cNvGraphicFramePr>
            <a:graphicFrameLocks noChangeAspect="1"/>
          </p:cNvGraphicFramePr>
          <p:nvPr>
            <p:extLst>
              <p:ext uri="{D42A27DB-BD31-4B8C-83A1-F6EECF244321}">
                <p14:modId xmlns:p14="http://schemas.microsoft.com/office/powerpoint/2010/main" val="3779376647"/>
              </p:ext>
            </p:extLst>
          </p:nvPr>
        </p:nvGraphicFramePr>
        <p:xfrm>
          <a:off x="1333500" y="4831782"/>
          <a:ext cx="1681162" cy="1085850"/>
        </p:xfrm>
        <a:graphic>
          <a:graphicData uri="http://schemas.openxmlformats.org/presentationml/2006/ole">
            <mc:AlternateContent xmlns:mc="http://schemas.openxmlformats.org/markup-compatibility/2006">
              <mc:Choice xmlns:v="urn:schemas-microsoft-com:vml" Requires="v">
                <p:oleObj name="Equation" r:id="rId14" imgW="609480" imgH="393480" progId="Equation.DSMT4">
                  <p:embed/>
                </p:oleObj>
              </mc:Choice>
              <mc:Fallback>
                <p:oleObj name="Equation" r:id="rId14" imgW="609480" imgH="393480" progId="Equation.DSMT4">
                  <p:embed/>
                  <p:pic>
                    <p:nvPicPr>
                      <p:cNvPr id="105477" name="Object 7">
                        <a:extLst>
                          <a:ext uri="{FF2B5EF4-FFF2-40B4-BE49-F238E27FC236}">
                            <a16:creationId xmlns:a16="http://schemas.microsoft.com/office/drawing/2014/main" id="{4E881384-4F44-4BCB-9536-82FB79E4F156}"/>
                          </a:ext>
                        </a:extLst>
                      </p:cNvPr>
                      <p:cNvPicPr>
                        <a:picLocks noChangeAspect="1" noChangeArrowheads="1"/>
                      </p:cNvPicPr>
                      <p:nvPr/>
                    </p:nvPicPr>
                    <p:blipFill>
                      <a:blip r:embed="rId15"/>
                      <a:srcRect/>
                      <a:stretch>
                        <a:fillRect/>
                      </a:stretch>
                    </p:blipFill>
                    <p:spPr bwMode="auto">
                      <a:xfrm>
                        <a:off x="1333500" y="4831782"/>
                        <a:ext cx="1681162"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14" name="Object 8">
            <a:extLst>
              <a:ext uri="{FF2B5EF4-FFF2-40B4-BE49-F238E27FC236}">
                <a16:creationId xmlns:a16="http://schemas.microsoft.com/office/drawing/2014/main" id="{AA6B1224-0850-4D90-B3A1-F08FD5564591}"/>
              </a:ext>
            </a:extLst>
          </p:cNvPr>
          <p:cNvGraphicFramePr>
            <a:graphicFrameLocks noChangeAspect="1"/>
          </p:cNvGraphicFramePr>
          <p:nvPr>
            <p:extLst>
              <p:ext uri="{D42A27DB-BD31-4B8C-83A1-F6EECF244321}">
                <p14:modId xmlns:p14="http://schemas.microsoft.com/office/powerpoint/2010/main" val="2750022916"/>
              </p:ext>
            </p:extLst>
          </p:nvPr>
        </p:nvGraphicFramePr>
        <p:xfrm>
          <a:off x="3213100" y="5087369"/>
          <a:ext cx="1435100" cy="630238"/>
        </p:xfrm>
        <a:graphic>
          <a:graphicData uri="http://schemas.openxmlformats.org/presentationml/2006/ole">
            <mc:AlternateContent xmlns:mc="http://schemas.openxmlformats.org/markup-compatibility/2006">
              <mc:Choice xmlns:v="urn:schemas-microsoft-com:vml" Requires="v">
                <p:oleObj name="Equation" r:id="rId16" imgW="520560" imgH="228600" progId="Equation.DSMT4">
                  <p:embed/>
                </p:oleObj>
              </mc:Choice>
              <mc:Fallback>
                <p:oleObj name="Equation" r:id="rId16" imgW="520560" imgH="228600" progId="Equation.DSMT4">
                  <p:embed/>
                  <p:pic>
                    <p:nvPicPr>
                      <p:cNvPr id="105478" name="Object 8">
                        <a:extLst>
                          <a:ext uri="{FF2B5EF4-FFF2-40B4-BE49-F238E27FC236}">
                            <a16:creationId xmlns:a16="http://schemas.microsoft.com/office/drawing/2014/main" id="{CE5B1C01-8DEB-4571-9EEB-4CC10A2F403D}"/>
                          </a:ext>
                        </a:extLst>
                      </p:cNvPr>
                      <p:cNvPicPr>
                        <a:picLocks noChangeAspect="1" noChangeArrowheads="1"/>
                      </p:cNvPicPr>
                      <p:nvPr/>
                    </p:nvPicPr>
                    <p:blipFill>
                      <a:blip r:embed="rId17"/>
                      <a:srcRect/>
                      <a:stretch>
                        <a:fillRect/>
                      </a:stretch>
                    </p:blipFill>
                    <p:spPr bwMode="auto">
                      <a:xfrm>
                        <a:off x="3213100" y="5087369"/>
                        <a:ext cx="1435100"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15" name="Object 9">
            <a:extLst>
              <a:ext uri="{FF2B5EF4-FFF2-40B4-BE49-F238E27FC236}">
                <a16:creationId xmlns:a16="http://schemas.microsoft.com/office/drawing/2014/main" id="{6B3F9730-8160-41C4-9668-57B5F1B37E50}"/>
              </a:ext>
            </a:extLst>
          </p:cNvPr>
          <p:cNvGraphicFramePr>
            <a:graphicFrameLocks noChangeAspect="1"/>
          </p:cNvGraphicFramePr>
          <p:nvPr>
            <p:extLst>
              <p:ext uri="{D42A27DB-BD31-4B8C-83A1-F6EECF244321}">
                <p14:modId xmlns:p14="http://schemas.microsoft.com/office/powerpoint/2010/main" val="898502350"/>
              </p:ext>
            </p:extLst>
          </p:nvPr>
        </p:nvGraphicFramePr>
        <p:xfrm>
          <a:off x="747712" y="5920807"/>
          <a:ext cx="2768600" cy="806450"/>
        </p:xfrm>
        <a:graphic>
          <a:graphicData uri="http://schemas.openxmlformats.org/presentationml/2006/ole">
            <mc:AlternateContent xmlns:mc="http://schemas.openxmlformats.org/markup-compatibility/2006">
              <mc:Choice xmlns:v="urn:schemas-microsoft-com:vml" Requires="v">
                <p:oleObj name="Equation" r:id="rId18" imgW="1002960" imgH="291960" progId="Equation.DSMT4">
                  <p:embed/>
                </p:oleObj>
              </mc:Choice>
              <mc:Fallback>
                <p:oleObj name="Equation" r:id="rId18" imgW="1002960" imgH="291960" progId="Equation.DSMT4">
                  <p:embed/>
                  <p:pic>
                    <p:nvPicPr>
                      <p:cNvPr id="105479" name="Object 9">
                        <a:extLst>
                          <a:ext uri="{FF2B5EF4-FFF2-40B4-BE49-F238E27FC236}">
                            <a16:creationId xmlns:a16="http://schemas.microsoft.com/office/drawing/2014/main" id="{5A8D1F1B-3D53-4D4D-8FD9-3F2082E10406}"/>
                          </a:ext>
                        </a:extLst>
                      </p:cNvPr>
                      <p:cNvPicPr>
                        <a:picLocks noChangeAspect="1" noChangeArrowheads="1"/>
                      </p:cNvPicPr>
                      <p:nvPr/>
                    </p:nvPicPr>
                    <p:blipFill>
                      <a:blip r:embed="rId19"/>
                      <a:srcRect/>
                      <a:stretch>
                        <a:fillRect/>
                      </a:stretch>
                    </p:blipFill>
                    <p:spPr bwMode="auto">
                      <a:xfrm>
                        <a:off x="747712" y="5920807"/>
                        <a:ext cx="2768600"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16" name="Object 10">
            <a:extLst>
              <a:ext uri="{FF2B5EF4-FFF2-40B4-BE49-F238E27FC236}">
                <a16:creationId xmlns:a16="http://schemas.microsoft.com/office/drawing/2014/main" id="{43CD82B0-F04A-4566-AA4A-2C409EDBAEE3}"/>
              </a:ext>
            </a:extLst>
          </p:cNvPr>
          <p:cNvGraphicFramePr>
            <a:graphicFrameLocks noChangeAspect="1"/>
          </p:cNvGraphicFramePr>
          <p:nvPr>
            <p:extLst>
              <p:ext uri="{D42A27DB-BD31-4B8C-83A1-F6EECF244321}">
                <p14:modId xmlns:p14="http://schemas.microsoft.com/office/powerpoint/2010/main" val="881069428"/>
              </p:ext>
            </p:extLst>
          </p:nvPr>
        </p:nvGraphicFramePr>
        <p:xfrm>
          <a:off x="3728476" y="5554691"/>
          <a:ext cx="3189287" cy="1330325"/>
        </p:xfrm>
        <a:graphic>
          <a:graphicData uri="http://schemas.openxmlformats.org/presentationml/2006/ole">
            <mc:AlternateContent xmlns:mc="http://schemas.openxmlformats.org/markup-compatibility/2006">
              <mc:Choice xmlns:v="urn:schemas-microsoft-com:vml" Requires="v">
                <p:oleObj name="Equation" r:id="rId20" imgW="1155600" imgH="482400" progId="Equation.DSMT4">
                  <p:embed/>
                </p:oleObj>
              </mc:Choice>
              <mc:Fallback>
                <p:oleObj name="Equation" r:id="rId20" imgW="1155600" imgH="482400" progId="Equation.DSMT4">
                  <p:embed/>
                  <p:pic>
                    <p:nvPicPr>
                      <p:cNvPr id="105480" name="Object 10">
                        <a:extLst>
                          <a:ext uri="{FF2B5EF4-FFF2-40B4-BE49-F238E27FC236}">
                            <a16:creationId xmlns:a16="http://schemas.microsoft.com/office/drawing/2014/main" id="{9EEA6DF5-ECF0-4AD9-B18A-3CD37A65B52C}"/>
                          </a:ext>
                        </a:extLst>
                      </p:cNvPr>
                      <p:cNvPicPr>
                        <a:picLocks noChangeAspect="1" noChangeArrowheads="1"/>
                      </p:cNvPicPr>
                      <p:nvPr/>
                    </p:nvPicPr>
                    <p:blipFill>
                      <a:blip r:embed="rId21"/>
                      <a:srcRect/>
                      <a:stretch>
                        <a:fillRect/>
                      </a:stretch>
                    </p:blipFill>
                    <p:spPr bwMode="auto">
                      <a:xfrm>
                        <a:off x="3728476" y="5554691"/>
                        <a:ext cx="3189287"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pSp>
        <p:nvGrpSpPr>
          <p:cNvPr id="4" name="组合 3">
            <a:extLst>
              <a:ext uri="{FF2B5EF4-FFF2-40B4-BE49-F238E27FC236}">
                <a16:creationId xmlns:a16="http://schemas.microsoft.com/office/drawing/2014/main" id="{BA96AFA0-07A0-40D7-B2F5-5E1370307A1D}"/>
              </a:ext>
            </a:extLst>
          </p:cNvPr>
          <p:cNvGrpSpPr/>
          <p:nvPr/>
        </p:nvGrpSpPr>
        <p:grpSpPr>
          <a:xfrm>
            <a:off x="7291029" y="4003722"/>
            <a:ext cx="4699458" cy="2029771"/>
            <a:chOff x="7543790" y="4568568"/>
            <a:chExt cx="4699458" cy="2029771"/>
          </a:xfrm>
        </p:grpSpPr>
        <p:grpSp>
          <p:nvGrpSpPr>
            <p:cNvPr id="19" name="组合 18">
              <a:extLst>
                <a:ext uri="{FF2B5EF4-FFF2-40B4-BE49-F238E27FC236}">
                  <a16:creationId xmlns:a16="http://schemas.microsoft.com/office/drawing/2014/main" id="{BC198014-5DE9-45F5-B5F1-08470801AF9B}"/>
                </a:ext>
              </a:extLst>
            </p:cNvPr>
            <p:cNvGrpSpPr>
              <a:grpSpLocks/>
            </p:cNvGrpSpPr>
            <p:nvPr/>
          </p:nvGrpSpPr>
          <p:grpSpPr bwMode="auto">
            <a:xfrm>
              <a:off x="7543790" y="4568568"/>
              <a:ext cx="4699458" cy="2029771"/>
              <a:chOff x="-334110" y="4478083"/>
              <a:chExt cx="10247511" cy="3370217"/>
            </a:xfrm>
          </p:grpSpPr>
          <p:sp>
            <p:nvSpPr>
              <p:cNvPr id="23" name="Text Box 32">
                <a:extLst>
                  <a:ext uri="{FF2B5EF4-FFF2-40B4-BE49-F238E27FC236}">
                    <a16:creationId xmlns:a16="http://schemas.microsoft.com/office/drawing/2014/main" id="{C2773EA7-5C2A-4132-8116-0CD361284EE9}"/>
                  </a:ext>
                </a:extLst>
              </p:cNvPr>
              <p:cNvSpPr txBox="1">
                <a:spLocks noChangeArrowheads="1"/>
              </p:cNvSpPr>
              <p:nvPr/>
            </p:nvSpPr>
            <p:spPr bwMode="auto">
              <a:xfrm>
                <a:off x="785813" y="4509120"/>
                <a:ext cx="9127588" cy="3339180"/>
              </a:xfrm>
              <a:prstGeom prst="rect">
                <a:avLst/>
              </a:prstGeom>
              <a:solidFill>
                <a:schemeClr val="bg1"/>
              </a:solidFill>
              <a:ln w="38100">
                <a:solidFill>
                  <a:srgbClr val="3333FF"/>
                </a:solidFill>
                <a:miter lim="800000"/>
                <a:headEnd/>
                <a:tailEnd/>
              </a:ln>
              <a:effectLst>
                <a:glow rad="228600">
                  <a:schemeClr val="accent2">
                    <a:satMod val="175000"/>
                    <a:alpha val="40000"/>
                  </a:schemeClr>
                </a:glow>
              </a:effectLst>
            </p:spPr>
            <p:txBody>
              <a:bodyPr anchor="ct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endParaRPr lang="zh-CN" altLang="en-US" sz="2400" b="1">
                  <a:ea typeface="仿宋_GB2312" pitchFamily="49" charset="-122"/>
                </a:endParaRPr>
              </a:p>
            </p:txBody>
          </p:sp>
          <p:sp>
            <p:nvSpPr>
              <p:cNvPr id="24" name="Text Box 44">
                <a:extLst>
                  <a:ext uri="{FF2B5EF4-FFF2-40B4-BE49-F238E27FC236}">
                    <a16:creationId xmlns:a16="http://schemas.microsoft.com/office/drawing/2014/main" id="{8054F3D2-068A-4474-89D7-952950152F0F}"/>
                  </a:ext>
                </a:extLst>
              </p:cNvPr>
              <p:cNvSpPr txBox="1">
                <a:spLocks noChangeArrowheads="1"/>
              </p:cNvSpPr>
              <p:nvPr/>
            </p:nvSpPr>
            <p:spPr bwMode="auto">
              <a:xfrm>
                <a:off x="-334110" y="4478083"/>
                <a:ext cx="1119923" cy="1721867"/>
              </a:xfrm>
              <a:prstGeom prst="rect">
                <a:avLst/>
              </a:prstGeom>
              <a:solidFill>
                <a:srgbClr val="3333FF"/>
              </a:solidFill>
              <a:ln>
                <a:noFill/>
              </a:ln>
              <a:effectLst>
                <a:glow rad="228600">
                  <a:schemeClr val="accent2">
                    <a:satMod val="175000"/>
                    <a:alpha val="40000"/>
                  </a:schemeClr>
                </a:glow>
              </a:effectLst>
            </p:spPr>
            <p:txBody>
              <a:bodyPr wrap="square" anchor="ctr">
                <a:spAutoFit/>
              </a:bodyPr>
              <a:lstStyle>
                <a:lvl1pPr>
                  <a:defRPr sz="2800" b="1">
                    <a:solidFill>
                      <a:schemeClr val="tx1"/>
                    </a:solidFill>
                    <a:latin typeface="Times New Roman" panose="02020603050405020304" pitchFamily="18" charset="0"/>
                    <a:ea typeface="仿宋_GB2312" panose="02010609030101010101" pitchFamily="49" charset="-122"/>
                  </a:defRPr>
                </a:lvl1pPr>
                <a:lvl2pPr marL="742950" indent="-285750">
                  <a:defRPr sz="2800" b="1">
                    <a:solidFill>
                      <a:schemeClr val="tx1"/>
                    </a:solidFill>
                    <a:latin typeface="Times New Roman" panose="02020603050405020304" pitchFamily="18" charset="0"/>
                    <a:ea typeface="仿宋_GB2312" panose="02010609030101010101" pitchFamily="49" charset="-122"/>
                  </a:defRPr>
                </a:lvl2pPr>
                <a:lvl3pPr marL="1143000" indent="-228600">
                  <a:defRPr sz="2800" b="1">
                    <a:solidFill>
                      <a:schemeClr val="tx1"/>
                    </a:solidFill>
                    <a:latin typeface="Times New Roman" panose="02020603050405020304" pitchFamily="18" charset="0"/>
                    <a:ea typeface="仿宋_GB2312" panose="02010609030101010101" pitchFamily="49" charset="-122"/>
                  </a:defRPr>
                </a:lvl3pPr>
                <a:lvl4pPr marL="1600200" indent="-228600">
                  <a:defRPr sz="2800" b="1">
                    <a:solidFill>
                      <a:schemeClr val="tx1"/>
                    </a:solidFill>
                    <a:latin typeface="Times New Roman" panose="02020603050405020304" pitchFamily="18" charset="0"/>
                    <a:ea typeface="仿宋_GB2312" panose="02010609030101010101" pitchFamily="49" charset="-122"/>
                  </a:defRPr>
                </a:lvl4pPr>
                <a:lvl5pPr marL="2057400" indent="-228600">
                  <a:defRPr sz="2800" b="1">
                    <a:solidFill>
                      <a:schemeClr val="tx1"/>
                    </a:solidFill>
                    <a:latin typeface="Times New Roman" panose="02020603050405020304" pitchFamily="18" charset="0"/>
                    <a:ea typeface="仿宋_GB2312" panose="02010609030101010101" pitchFamily="49" charset="-122"/>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9pPr>
              </a:lstStyle>
              <a:p>
                <a:pPr algn="just" eaLnBrk="0" fontAlgn="base" hangingPunct="0">
                  <a:spcBef>
                    <a:spcPct val="0"/>
                  </a:spcBef>
                  <a:spcAft>
                    <a:spcPct val="0"/>
                  </a:spcAft>
                  <a:defRPr/>
                </a:pPr>
                <a:r>
                  <a:rPr kumimoji="1" lang="zh-CN" altLang="en-US" sz="2400">
                    <a:latin typeface="宋体"/>
                    <a:ea typeface="宋体"/>
                  </a:rPr>
                  <a:t>结论</a:t>
                </a:r>
                <a:endParaRPr kumimoji="1" lang="zh-CN" altLang="en-US" sz="2400" dirty="0">
                  <a:latin typeface="宋体"/>
                  <a:ea typeface="宋体"/>
                </a:endParaRPr>
              </a:p>
            </p:txBody>
          </p:sp>
          <p:sp>
            <p:nvSpPr>
              <p:cNvPr id="25" name="Text Box 10">
                <a:extLst>
                  <a:ext uri="{FF2B5EF4-FFF2-40B4-BE49-F238E27FC236}">
                    <a16:creationId xmlns:a16="http://schemas.microsoft.com/office/drawing/2014/main" id="{0CB3545A-08F1-460E-9D16-3B4B5BB31EA3}"/>
                  </a:ext>
                </a:extLst>
              </p:cNvPr>
              <p:cNvSpPr txBox="1">
                <a:spLocks noChangeArrowheads="1"/>
              </p:cNvSpPr>
              <p:nvPr/>
            </p:nvSpPr>
            <p:spPr bwMode="auto">
              <a:xfrm>
                <a:off x="926185" y="4540848"/>
                <a:ext cx="8898784" cy="1547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fontAlgn="base">
                  <a:spcBef>
                    <a:spcPct val="50000"/>
                  </a:spcBef>
                  <a:spcAft>
                    <a:spcPct val="0"/>
                  </a:spcAft>
                  <a:buNone/>
                </a:pPr>
                <a:endParaRPr lang="en-US" altLang="zh-CN" sz="2800" b="1">
                  <a:effectLst>
                    <a:outerShdw blurRad="38100" dist="38100" dir="2700000" algn="tl">
                      <a:srgbClr val="000000">
                        <a:alpha val="43137"/>
                      </a:srgbClr>
                    </a:outerShdw>
                  </a:effectLst>
                  <a:latin typeface="楷体_GB2312" pitchFamily="49" charset="-122"/>
                  <a:ea typeface="楷体_GB2312" pitchFamily="49" charset="-122"/>
                </a:endParaRPr>
              </a:p>
              <a:p>
                <a:pPr algn="just" fontAlgn="base">
                  <a:spcBef>
                    <a:spcPct val="50000"/>
                  </a:spcBef>
                  <a:spcAft>
                    <a:spcPct val="0"/>
                  </a:spcAft>
                  <a:buNone/>
                </a:pPr>
                <a:endParaRPr lang="en-US" altLang="zh-CN" sz="2800" b="1">
                  <a:effectLst>
                    <a:outerShdw blurRad="38100" dist="38100" dir="2700000" algn="tl">
                      <a:srgbClr val="000000">
                        <a:alpha val="43137"/>
                      </a:srgbClr>
                    </a:outerShdw>
                  </a:effectLst>
                  <a:latin typeface="楷体_GB2312" pitchFamily="49" charset="-122"/>
                  <a:ea typeface="楷体_GB2312" pitchFamily="49" charset="-122"/>
                </a:endParaRPr>
              </a:p>
              <a:p>
                <a:pPr algn="just" fontAlgn="base">
                  <a:spcBef>
                    <a:spcPct val="50000"/>
                  </a:spcBef>
                  <a:spcAft>
                    <a:spcPct val="0"/>
                  </a:spcAft>
                  <a:buNone/>
                </a:pPr>
                <a:endParaRPr lang="zh-CN" altLang="en-US" sz="2800" b="1">
                  <a:effectLst>
                    <a:outerShdw blurRad="38100" dist="38100" dir="2700000" algn="tl">
                      <a:srgbClr val="000000">
                        <a:alpha val="43137"/>
                      </a:srgbClr>
                    </a:outerShdw>
                  </a:effectLst>
                  <a:latin typeface="楷体_GB2312" pitchFamily="49" charset="-122"/>
                  <a:ea typeface="楷体_GB2312" pitchFamily="49" charset="-122"/>
                </a:endParaRPr>
              </a:p>
            </p:txBody>
          </p:sp>
        </p:grpSp>
        <p:sp>
          <p:nvSpPr>
            <p:cNvPr id="2" name="矩形 1">
              <a:extLst>
                <a:ext uri="{FF2B5EF4-FFF2-40B4-BE49-F238E27FC236}">
                  <a16:creationId xmlns:a16="http://schemas.microsoft.com/office/drawing/2014/main" id="{93D8DE69-2BA5-4810-9C38-0AB69DCB7C65}"/>
                </a:ext>
              </a:extLst>
            </p:cNvPr>
            <p:cNvSpPr/>
            <p:nvPr/>
          </p:nvSpPr>
          <p:spPr>
            <a:xfrm>
              <a:off x="8174978" y="4642505"/>
              <a:ext cx="4040829" cy="1815882"/>
            </a:xfrm>
            <a:prstGeom prst="rect">
              <a:avLst/>
            </a:prstGeom>
          </p:spPr>
          <p:txBody>
            <a:bodyPr wrap="square">
              <a:spAutoFit/>
            </a:bodyPr>
            <a:lstStyle/>
            <a:p>
              <a:r>
                <a:rPr lang="zh-CN" altLang="en-US" sz="2800" b="1">
                  <a:ea typeface="楷体_GB2312" pitchFamily="49" charset="-122"/>
                </a:rPr>
                <a:t>利用傅里叶级数非正弦周期信号</a:t>
              </a:r>
              <a:r>
                <a:rPr lang="en-US" altLang="zh-CN" sz="2800" b="1" i="1">
                  <a:latin typeface="Times New Roman" panose="02020603050405020304" pitchFamily="18" charset="0"/>
                  <a:ea typeface="楷体_GB2312" pitchFamily="49" charset="-122"/>
                  <a:cs typeface="Times New Roman" panose="02020603050405020304" pitchFamily="18" charset="0"/>
                </a:rPr>
                <a:t>f</a:t>
              </a:r>
              <a:r>
                <a:rPr lang="en-US" altLang="zh-CN" sz="2800" b="1">
                  <a:latin typeface="Times New Roman" panose="02020603050405020304" pitchFamily="18" charset="0"/>
                  <a:ea typeface="楷体_GB2312" pitchFamily="49" charset="-122"/>
                  <a:cs typeface="Times New Roman" panose="02020603050405020304" pitchFamily="18" charset="0"/>
                </a:rPr>
                <a:t>(</a:t>
              </a:r>
              <a:r>
                <a:rPr lang="en-US" altLang="zh-CN" sz="2800" b="1" i="1">
                  <a:latin typeface="Times New Roman" panose="02020603050405020304" pitchFamily="18" charset="0"/>
                  <a:ea typeface="楷体_GB2312" pitchFamily="49" charset="-122"/>
                  <a:cs typeface="Times New Roman" panose="02020603050405020304" pitchFamily="18" charset="0"/>
                </a:rPr>
                <a:t>t</a:t>
              </a:r>
              <a:r>
                <a:rPr lang="en-US" altLang="zh-CN" sz="2800" b="1">
                  <a:latin typeface="Times New Roman" panose="02020603050405020304" pitchFamily="18" charset="0"/>
                  <a:ea typeface="楷体_GB2312" pitchFamily="49" charset="-122"/>
                  <a:cs typeface="Times New Roman" panose="02020603050405020304" pitchFamily="18" charset="0"/>
                </a:rPr>
                <a:t>)</a:t>
              </a:r>
              <a:r>
                <a:rPr lang="zh-CN" altLang="en-US" sz="2800" b="1">
                  <a:ea typeface="楷体_GB2312" pitchFamily="49" charset="-122"/>
                </a:rPr>
                <a:t>可分解为</a:t>
              </a:r>
              <a:r>
                <a:rPr lang="zh-CN" altLang="en-US" sz="2800" b="1">
                  <a:solidFill>
                    <a:srgbClr val="FF0000"/>
                  </a:solidFill>
                  <a:ea typeface="楷体_GB2312" pitchFamily="49" charset="-122"/>
                </a:rPr>
                <a:t>直流分量</a:t>
              </a:r>
              <a:r>
                <a:rPr lang="zh-CN" altLang="en-US" sz="2800" b="1">
                  <a:ea typeface="楷体_GB2312" pitchFamily="49" charset="-122"/>
                </a:rPr>
                <a:t>和</a:t>
              </a:r>
              <a:r>
                <a:rPr lang="zh-CN" altLang="en-US" sz="2800" b="1">
                  <a:solidFill>
                    <a:srgbClr val="FF0000"/>
                  </a:solidFill>
                  <a:ea typeface="楷体_GB2312" pitchFamily="49" charset="-122"/>
                </a:rPr>
                <a:t>各次谐波分量</a:t>
              </a:r>
              <a:r>
                <a:rPr lang="zh-CN" altLang="en-US" sz="2800" b="1">
                  <a:ea typeface="楷体_GB2312" pitchFamily="49" charset="-122"/>
                </a:rPr>
                <a:t>之和。</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81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7" name="图片 181251" descr="IOV6N4]UMPFNWA6$OMEFD}C">
            <a:extLst>
              <a:ext uri="{FF2B5EF4-FFF2-40B4-BE49-F238E27FC236}">
                <a16:creationId xmlns:a16="http://schemas.microsoft.com/office/drawing/2014/main" id="{1637B920-A43C-4FD9-9FD1-978F8F54CD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63131" y="74614"/>
            <a:ext cx="5265738" cy="652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Text Box 2">
            <a:extLst>
              <a:ext uri="{FF2B5EF4-FFF2-40B4-BE49-F238E27FC236}">
                <a16:creationId xmlns:a16="http://schemas.microsoft.com/office/drawing/2014/main" id="{E83E1F38-04A8-437C-9B4F-723B9EE65B12}"/>
              </a:ext>
            </a:extLst>
          </p:cNvPr>
          <p:cNvSpPr txBox="1">
            <a:spLocks noChangeArrowheads="1"/>
          </p:cNvSpPr>
          <p:nvPr/>
        </p:nvSpPr>
        <p:spPr bwMode="auto">
          <a:xfrm>
            <a:off x="0" y="642548"/>
            <a:ext cx="753035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eaLnBrk="0" hangingPunct="0">
              <a:spcBef>
                <a:spcPct val="50000"/>
              </a:spcBef>
            </a:pPr>
            <a:r>
              <a:rPr lang="zh-CN" altLang="en-US" sz="2800">
                <a:solidFill>
                  <a:schemeClr val="tx1"/>
                </a:solidFill>
              </a:rPr>
              <a:t>假设非正弦周期信号电压和电流为</a:t>
            </a:r>
            <a:r>
              <a:rPr lang="zh-CN" altLang="en-US">
                <a:solidFill>
                  <a:schemeClr val="tx1"/>
                </a:solidFill>
              </a:rPr>
              <a:t>：</a:t>
            </a:r>
            <a:r>
              <a:rPr lang="zh-CN" altLang="en-US" sz="2400">
                <a:solidFill>
                  <a:schemeClr val="tx1"/>
                </a:solidFill>
              </a:rPr>
              <a:t> </a:t>
            </a:r>
          </a:p>
        </p:txBody>
      </p:sp>
      <p:graphicFrame>
        <p:nvGraphicFramePr>
          <p:cNvPr id="91139" name="Object 3">
            <a:extLst>
              <a:ext uri="{FF2B5EF4-FFF2-40B4-BE49-F238E27FC236}">
                <a16:creationId xmlns:a16="http://schemas.microsoft.com/office/drawing/2014/main" id="{895348D2-E97E-44FD-BC7A-4A9216EC8CE5}"/>
              </a:ext>
            </a:extLst>
          </p:cNvPr>
          <p:cNvGraphicFramePr>
            <a:graphicFrameLocks noChangeAspect="1"/>
          </p:cNvGraphicFramePr>
          <p:nvPr>
            <p:extLst>
              <p:ext uri="{D42A27DB-BD31-4B8C-83A1-F6EECF244321}">
                <p14:modId xmlns:p14="http://schemas.microsoft.com/office/powerpoint/2010/main" val="342393223"/>
              </p:ext>
            </p:extLst>
          </p:nvPr>
        </p:nvGraphicFramePr>
        <p:xfrm>
          <a:off x="118597" y="1167857"/>
          <a:ext cx="6096000" cy="1585913"/>
        </p:xfrm>
        <a:graphic>
          <a:graphicData uri="http://schemas.openxmlformats.org/presentationml/2006/ole">
            <mc:AlternateContent xmlns:mc="http://schemas.openxmlformats.org/markup-compatibility/2006">
              <mc:Choice xmlns:v="urn:schemas-microsoft-com:vml" Requires="v">
                <p:oleObj name="Equation" r:id="rId2" imgW="2705040" imgH="685800" progId="Equation.DSMT4">
                  <p:embed/>
                </p:oleObj>
              </mc:Choice>
              <mc:Fallback>
                <p:oleObj name="Equation" r:id="rId2" imgW="2705040" imgH="685800" progId="Equation.DSMT4">
                  <p:embed/>
                  <p:pic>
                    <p:nvPicPr>
                      <p:cNvPr id="91139" name="Object 3">
                        <a:extLst>
                          <a:ext uri="{FF2B5EF4-FFF2-40B4-BE49-F238E27FC236}">
                            <a16:creationId xmlns:a16="http://schemas.microsoft.com/office/drawing/2014/main" id="{895348D2-E97E-44FD-BC7A-4A9216EC8CE5}"/>
                          </a:ext>
                        </a:extLst>
                      </p:cNvPr>
                      <p:cNvPicPr>
                        <a:picLocks noChangeAspect="1" noChangeArrowheads="1"/>
                      </p:cNvPicPr>
                      <p:nvPr/>
                    </p:nvPicPr>
                    <p:blipFill>
                      <a:blip r:embed="rId3"/>
                      <a:srcRect/>
                      <a:stretch>
                        <a:fillRect/>
                      </a:stretch>
                    </p:blipFill>
                    <p:spPr bwMode="auto">
                      <a:xfrm>
                        <a:off x="118597" y="1167857"/>
                        <a:ext cx="6096000" cy="158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113667" name="Object 4">
            <a:extLst>
              <a:ext uri="{FF2B5EF4-FFF2-40B4-BE49-F238E27FC236}">
                <a16:creationId xmlns:a16="http://schemas.microsoft.com/office/drawing/2014/main" id="{4B1E9B95-CB56-4BBC-B316-CB27096B06DC}"/>
              </a:ext>
            </a:extLst>
          </p:cNvPr>
          <p:cNvGraphicFramePr>
            <a:graphicFrameLocks noChangeAspect="1"/>
          </p:cNvGraphicFramePr>
          <p:nvPr>
            <p:extLst>
              <p:ext uri="{D42A27DB-BD31-4B8C-83A1-F6EECF244321}">
                <p14:modId xmlns:p14="http://schemas.microsoft.com/office/powerpoint/2010/main" val="388997841"/>
              </p:ext>
            </p:extLst>
          </p:nvPr>
        </p:nvGraphicFramePr>
        <p:xfrm>
          <a:off x="9085915" y="376110"/>
          <a:ext cx="1828800" cy="1471612"/>
        </p:xfrm>
        <a:graphic>
          <a:graphicData uri="http://schemas.openxmlformats.org/presentationml/2006/ole">
            <mc:AlternateContent xmlns:mc="http://schemas.openxmlformats.org/markup-compatibility/2006">
              <mc:Choice xmlns:v="urn:schemas-microsoft-com:vml" Requires="v">
                <p:oleObj r:id="rId4" imgW="4028239" imgH="3240381" progId="Photoshop.Image.5">
                  <p:embed/>
                </p:oleObj>
              </mc:Choice>
              <mc:Fallback>
                <p:oleObj r:id="rId4" imgW="4028239" imgH="3240381" progId="Photoshop.Image.5">
                  <p:embed/>
                  <p:pic>
                    <p:nvPicPr>
                      <p:cNvPr id="113667" name="Object 4">
                        <a:extLst>
                          <a:ext uri="{FF2B5EF4-FFF2-40B4-BE49-F238E27FC236}">
                            <a16:creationId xmlns:a16="http://schemas.microsoft.com/office/drawing/2014/main" id="{4B1E9B95-CB56-4BBC-B316-CB27096B06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85915" y="376110"/>
                        <a:ext cx="1828800" cy="147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113668" name="Text Box 5">
            <a:extLst>
              <a:ext uri="{FF2B5EF4-FFF2-40B4-BE49-F238E27FC236}">
                <a16:creationId xmlns:a16="http://schemas.microsoft.com/office/drawing/2014/main" id="{DE25BDD3-E4FE-4E1C-BB81-8BE762268302}"/>
              </a:ext>
            </a:extLst>
          </p:cNvPr>
          <p:cNvSpPr txBox="1">
            <a:spLocks noChangeArrowheads="1"/>
          </p:cNvSpPr>
          <p:nvPr/>
        </p:nvSpPr>
        <p:spPr bwMode="auto">
          <a:xfrm>
            <a:off x="8256493" y="1923340"/>
            <a:ext cx="39960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eaLnBrk="0" hangingPunct="0">
              <a:spcBef>
                <a:spcPct val="50000"/>
              </a:spcBef>
            </a:pPr>
            <a:r>
              <a:rPr lang="zh-CN" altLang="en-US" sz="2400">
                <a:solidFill>
                  <a:schemeClr val="tx1"/>
                </a:solidFill>
              </a:rPr>
              <a:t>非正弦周期信号的单口网络</a:t>
            </a:r>
          </a:p>
        </p:txBody>
      </p:sp>
      <p:sp>
        <p:nvSpPr>
          <p:cNvPr id="113669" name="矩形 91143">
            <a:extLst>
              <a:ext uri="{FF2B5EF4-FFF2-40B4-BE49-F238E27FC236}">
                <a16:creationId xmlns:a16="http://schemas.microsoft.com/office/drawing/2014/main" id="{9BF7751E-0C0B-4525-B784-457F1874E3A9}"/>
              </a:ext>
            </a:extLst>
          </p:cNvPr>
          <p:cNvSpPr>
            <a:spLocks noChangeArrowheads="1"/>
          </p:cNvSpPr>
          <p:nvPr/>
        </p:nvSpPr>
        <p:spPr bwMode="auto">
          <a:xfrm>
            <a:off x="2803778" y="88341"/>
            <a:ext cx="57246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eaLnBrk="0" hangingPunct="0"/>
            <a:r>
              <a:rPr lang="zh-CN" altLang="en-US">
                <a:solidFill>
                  <a:srgbClr val="0000CC"/>
                </a:solidFill>
              </a:rPr>
              <a:t>非正弦周期信号的平均功率</a:t>
            </a:r>
          </a:p>
        </p:txBody>
      </p:sp>
      <p:graphicFrame>
        <p:nvGraphicFramePr>
          <p:cNvPr id="10" name="Object 3">
            <a:extLst>
              <a:ext uri="{FF2B5EF4-FFF2-40B4-BE49-F238E27FC236}">
                <a16:creationId xmlns:a16="http://schemas.microsoft.com/office/drawing/2014/main" id="{2FC9319A-F130-46EC-8E59-B511981D350C}"/>
              </a:ext>
            </a:extLst>
          </p:cNvPr>
          <p:cNvGraphicFramePr>
            <a:graphicFrameLocks noChangeAspect="1"/>
          </p:cNvGraphicFramePr>
          <p:nvPr>
            <p:extLst>
              <p:ext uri="{D42A27DB-BD31-4B8C-83A1-F6EECF244321}">
                <p14:modId xmlns:p14="http://schemas.microsoft.com/office/powerpoint/2010/main" val="3026656850"/>
              </p:ext>
            </p:extLst>
          </p:nvPr>
        </p:nvGraphicFramePr>
        <p:xfrm>
          <a:off x="150438" y="2623103"/>
          <a:ext cx="7229475" cy="2595563"/>
        </p:xfrm>
        <a:graphic>
          <a:graphicData uri="http://schemas.openxmlformats.org/presentationml/2006/ole">
            <mc:AlternateContent xmlns:mc="http://schemas.openxmlformats.org/markup-compatibility/2006">
              <mc:Choice xmlns:v="urn:schemas-microsoft-com:vml" Requires="v">
                <p:oleObj name="Equation" r:id="rId6" imgW="2793960" imgH="1143000" progId="Equation.DSMT4">
                  <p:embed/>
                </p:oleObj>
              </mc:Choice>
              <mc:Fallback>
                <p:oleObj name="Equation" r:id="rId6" imgW="2793960" imgH="1143000" progId="Equation.DSMT4">
                  <p:embed/>
                  <p:pic>
                    <p:nvPicPr>
                      <p:cNvPr id="131075" name="Object 3">
                        <a:extLst>
                          <a:ext uri="{FF2B5EF4-FFF2-40B4-BE49-F238E27FC236}">
                            <a16:creationId xmlns:a16="http://schemas.microsoft.com/office/drawing/2014/main" id="{2047B812-5942-412D-B9BD-5F21BDABD4E8}"/>
                          </a:ext>
                        </a:extLst>
                      </p:cNvPr>
                      <p:cNvPicPr>
                        <a:picLocks noChangeAspect="1" noChangeArrowheads="1"/>
                      </p:cNvPicPr>
                      <p:nvPr/>
                    </p:nvPicPr>
                    <p:blipFill>
                      <a:blip r:embed="rId7"/>
                      <a:srcRect/>
                      <a:stretch>
                        <a:fillRect/>
                      </a:stretch>
                    </p:blipFill>
                    <p:spPr bwMode="auto">
                      <a:xfrm>
                        <a:off x="150438" y="2623103"/>
                        <a:ext cx="7229475" cy="259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11" name="Text Box 4">
            <a:extLst>
              <a:ext uri="{FF2B5EF4-FFF2-40B4-BE49-F238E27FC236}">
                <a16:creationId xmlns:a16="http://schemas.microsoft.com/office/drawing/2014/main" id="{DD0949DE-4C85-45FF-8CAE-49E8886494F2}"/>
              </a:ext>
            </a:extLst>
          </p:cNvPr>
          <p:cNvSpPr txBox="1">
            <a:spLocks noChangeArrowheads="1"/>
          </p:cNvSpPr>
          <p:nvPr/>
        </p:nvSpPr>
        <p:spPr bwMode="auto">
          <a:xfrm>
            <a:off x="1012980" y="5403218"/>
            <a:ext cx="28405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eaLnBrk="0" hangingPunct="0">
              <a:spcBef>
                <a:spcPct val="50000"/>
              </a:spcBef>
            </a:pPr>
            <a:r>
              <a:rPr lang="zh-CN" altLang="en-US" sz="2800">
                <a:solidFill>
                  <a:schemeClr val="tx1"/>
                </a:solidFill>
              </a:rPr>
              <a:t>它的平均功率为</a:t>
            </a:r>
          </a:p>
        </p:txBody>
      </p:sp>
      <p:sp>
        <p:nvSpPr>
          <p:cNvPr id="13" name="Text Box 2">
            <a:extLst>
              <a:ext uri="{FF2B5EF4-FFF2-40B4-BE49-F238E27FC236}">
                <a16:creationId xmlns:a16="http://schemas.microsoft.com/office/drawing/2014/main" id="{2F6E6249-94B8-4FDD-8954-EAE85A1594AB}"/>
              </a:ext>
            </a:extLst>
          </p:cNvPr>
          <p:cNvSpPr txBox="1">
            <a:spLocks noChangeArrowheads="1"/>
          </p:cNvSpPr>
          <p:nvPr/>
        </p:nvSpPr>
        <p:spPr bwMode="auto">
          <a:xfrm>
            <a:off x="8154953" y="3036390"/>
            <a:ext cx="3363622"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algn="just" eaLnBrk="0" hangingPunct="0">
              <a:spcBef>
                <a:spcPct val="50000"/>
              </a:spcBef>
            </a:pPr>
            <a:r>
              <a:rPr lang="en-US" altLang="zh-CN" sz="2400">
                <a:solidFill>
                  <a:schemeClr val="tx1"/>
                </a:solidFill>
              </a:rPr>
              <a:t>   </a:t>
            </a:r>
            <a:r>
              <a:rPr lang="zh-CN" altLang="en-US" sz="2400">
                <a:solidFill>
                  <a:srgbClr val="0000CC"/>
                </a:solidFill>
                <a:effectLst>
                  <a:outerShdw blurRad="38100" dist="38100" dir="2700000" algn="tl">
                    <a:srgbClr val="000000">
                      <a:alpha val="43137"/>
                    </a:srgbClr>
                  </a:outerShdw>
                </a:effectLst>
              </a:rPr>
              <a:t>这说明两种不同频率正弦信号激励的单口网络所吸收的平均功率等于每种正弦信号单独引起平均功率之和。</a:t>
            </a:r>
          </a:p>
        </p:txBody>
      </p:sp>
      <p:pic>
        <p:nvPicPr>
          <p:cNvPr id="3" name="图片 2">
            <a:extLst>
              <a:ext uri="{FF2B5EF4-FFF2-40B4-BE49-F238E27FC236}">
                <a16:creationId xmlns:a16="http://schemas.microsoft.com/office/drawing/2014/main" id="{A1365FC3-5299-4ADB-9E36-A7CC888E23C0}"/>
              </a:ext>
            </a:extLst>
          </p:cNvPr>
          <p:cNvPicPr>
            <a:picLocks noChangeAspect="1"/>
          </p:cNvPicPr>
          <p:nvPr/>
        </p:nvPicPr>
        <p:blipFill>
          <a:blip r:embed="rId8"/>
          <a:stretch>
            <a:fillRect/>
          </a:stretch>
        </p:blipFill>
        <p:spPr>
          <a:xfrm>
            <a:off x="3765176" y="5255784"/>
            <a:ext cx="7530354" cy="148755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91139"/>
                                        </p:tgtEl>
                                        <p:attrNameLst>
                                          <p:attrName>style.visibility</p:attrName>
                                        </p:attrNameLst>
                                      </p:cBhvr>
                                      <p:to>
                                        <p:strVal val="visible"/>
                                      </p:to>
                                    </p:set>
                                    <p:anim calcmode="lin" valueType="num">
                                      <p:cBhvr additive="base">
                                        <p:cTn id="7" dur="500" fill="hold"/>
                                        <p:tgtEl>
                                          <p:spTgt spid="91139"/>
                                        </p:tgtEl>
                                        <p:attrNameLst>
                                          <p:attrName>ppt_x</p:attrName>
                                        </p:attrNameLst>
                                      </p:cBhvr>
                                      <p:tavLst>
                                        <p:tav tm="0">
                                          <p:val>
                                            <p:strVal val="0-#ppt_w/2"/>
                                          </p:val>
                                        </p:tav>
                                        <p:tav tm="100000">
                                          <p:val>
                                            <p:strVal val="#ppt_x"/>
                                          </p:val>
                                        </p:tav>
                                      </p:tavLst>
                                    </p:anim>
                                    <p:anim calcmode="lin" valueType="num">
                                      <p:cBhvr additive="base">
                                        <p:cTn id="8" dur="500" fill="hold"/>
                                        <p:tgtEl>
                                          <p:spTgt spid="911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0-#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7088BE07-D551-4B38-ABE3-8D5AD1F89897}"/>
              </a:ext>
            </a:extLst>
          </p:cNvPr>
          <p:cNvGrpSpPr>
            <a:grpSpLocks/>
          </p:cNvGrpSpPr>
          <p:nvPr/>
        </p:nvGrpSpPr>
        <p:grpSpPr bwMode="auto">
          <a:xfrm>
            <a:off x="1636404" y="1070874"/>
            <a:ext cx="9662223" cy="3931433"/>
            <a:chOff x="280988" y="4498085"/>
            <a:chExt cx="9632413" cy="3350215"/>
          </a:xfrm>
        </p:grpSpPr>
        <p:sp>
          <p:nvSpPr>
            <p:cNvPr id="9" name="Text Box 32">
              <a:extLst>
                <a:ext uri="{FF2B5EF4-FFF2-40B4-BE49-F238E27FC236}">
                  <a16:creationId xmlns:a16="http://schemas.microsoft.com/office/drawing/2014/main" id="{9CA96090-5B40-48D0-8314-8836D0E09EB1}"/>
                </a:ext>
              </a:extLst>
            </p:cNvPr>
            <p:cNvSpPr txBox="1">
              <a:spLocks noChangeArrowheads="1"/>
            </p:cNvSpPr>
            <p:nvPr/>
          </p:nvSpPr>
          <p:spPr bwMode="auto">
            <a:xfrm>
              <a:off x="785813" y="4509120"/>
              <a:ext cx="9127588" cy="3339180"/>
            </a:xfrm>
            <a:prstGeom prst="rect">
              <a:avLst/>
            </a:prstGeom>
            <a:solidFill>
              <a:schemeClr val="bg1"/>
            </a:solidFill>
            <a:ln w="38100">
              <a:solidFill>
                <a:srgbClr val="3333FF"/>
              </a:solidFill>
              <a:miter lim="800000"/>
              <a:headEnd/>
              <a:tailEnd/>
            </a:ln>
            <a:effectLst>
              <a:glow rad="228600">
                <a:schemeClr val="accent2">
                  <a:satMod val="175000"/>
                  <a:alpha val="40000"/>
                </a:schemeClr>
              </a:glow>
            </a:effectLst>
          </p:spPr>
          <p:txBody>
            <a:bodyPr anchor="ct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endParaRPr lang="zh-CN" altLang="en-US" sz="2400" b="1">
                <a:ea typeface="仿宋_GB2312" pitchFamily="49" charset="-122"/>
              </a:endParaRPr>
            </a:p>
          </p:txBody>
        </p:sp>
        <p:sp>
          <p:nvSpPr>
            <p:cNvPr id="10" name="Text Box 44">
              <a:extLst>
                <a:ext uri="{FF2B5EF4-FFF2-40B4-BE49-F238E27FC236}">
                  <a16:creationId xmlns:a16="http://schemas.microsoft.com/office/drawing/2014/main" id="{1DC9EE16-8460-4FBA-92E7-1E477A1FEF90}"/>
                </a:ext>
              </a:extLst>
            </p:cNvPr>
            <p:cNvSpPr txBox="1">
              <a:spLocks noChangeArrowheads="1"/>
            </p:cNvSpPr>
            <p:nvPr/>
          </p:nvSpPr>
          <p:spPr bwMode="auto">
            <a:xfrm>
              <a:off x="280988" y="4498085"/>
              <a:ext cx="504851" cy="708143"/>
            </a:xfrm>
            <a:prstGeom prst="rect">
              <a:avLst/>
            </a:prstGeom>
            <a:solidFill>
              <a:srgbClr val="3333FF"/>
            </a:solidFill>
            <a:ln>
              <a:noFill/>
            </a:ln>
            <a:effectLst>
              <a:glow rad="228600">
                <a:schemeClr val="accent2">
                  <a:satMod val="175000"/>
                  <a:alpha val="40000"/>
                </a:schemeClr>
              </a:glow>
            </a:effectLst>
          </p:spPr>
          <p:txBody>
            <a:bodyPr anchor="ctr">
              <a:spAutoFit/>
            </a:bodyPr>
            <a:lstStyle>
              <a:lvl1pPr>
                <a:defRPr sz="2800" b="1">
                  <a:solidFill>
                    <a:schemeClr val="tx1"/>
                  </a:solidFill>
                  <a:latin typeface="Times New Roman" panose="02020603050405020304" pitchFamily="18" charset="0"/>
                  <a:ea typeface="仿宋_GB2312" panose="02010609030101010101" pitchFamily="49" charset="-122"/>
                </a:defRPr>
              </a:lvl1pPr>
              <a:lvl2pPr marL="742950" indent="-285750">
                <a:defRPr sz="2800" b="1">
                  <a:solidFill>
                    <a:schemeClr val="tx1"/>
                  </a:solidFill>
                  <a:latin typeface="Times New Roman" panose="02020603050405020304" pitchFamily="18" charset="0"/>
                  <a:ea typeface="仿宋_GB2312" panose="02010609030101010101" pitchFamily="49" charset="-122"/>
                </a:defRPr>
              </a:lvl2pPr>
              <a:lvl3pPr marL="1143000" indent="-228600">
                <a:defRPr sz="2800" b="1">
                  <a:solidFill>
                    <a:schemeClr val="tx1"/>
                  </a:solidFill>
                  <a:latin typeface="Times New Roman" panose="02020603050405020304" pitchFamily="18" charset="0"/>
                  <a:ea typeface="仿宋_GB2312" panose="02010609030101010101" pitchFamily="49" charset="-122"/>
                </a:defRPr>
              </a:lvl3pPr>
              <a:lvl4pPr marL="1600200" indent="-228600">
                <a:defRPr sz="2800" b="1">
                  <a:solidFill>
                    <a:schemeClr val="tx1"/>
                  </a:solidFill>
                  <a:latin typeface="Times New Roman" panose="02020603050405020304" pitchFamily="18" charset="0"/>
                  <a:ea typeface="仿宋_GB2312" panose="02010609030101010101" pitchFamily="49" charset="-122"/>
                </a:defRPr>
              </a:lvl4pPr>
              <a:lvl5pPr marL="2057400" indent="-228600">
                <a:defRPr sz="2800" b="1">
                  <a:solidFill>
                    <a:schemeClr val="tx1"/>
                  </a:solidFill>
                  <a:latin typeface="Times New Roman" panose="02020603050405020304" pitchFamily="18" charset="0"/>
                  <a:ea typeface="仿宋_GB2312" panose="02010609030101010101" pitchFamily="49" charset="-122"/>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9pPr>
            </a:lstStyle>
            <a:p>
              <a:pPr algn="just" eaLnBrk="0" fontAlgn="base" hangingPunct="0">
                <a:spcBef>
                  <a:spcPct val="0"/>
                </a:spcBef>
                <a:spcAft>
                  <a:spcPct val="0"/>
                </a:spcAft>
                <a:defRPr/>
              </a:pPr>
              <a:r>
                <a:rPr kumimoji="1" lang="zh-CN" altLang="en-US" sz="2400">
                  <a:latin typeface="宋体"/>
                  <a:ea typeface="宋体"/>
                </a:rPr>
                <a:t>结论</a:t>
              </a:r>
              <a:endParaRPr kumimoji="1" lang="zh-CN" altLang="en-US" sz="2400" dirty="0">
                <a:latin typeface="宋体"/>
                <a:ea typeface="宋体"/>
              </a:endParaRPr>
            </a:p>
          </p:txBody>
        </p:sp>
        <p:sp>
          <p:nvSpPr>
            <p:cNvPr id="11" name="Text Box 10">
              <a:extLst>
                <a:ext uri="{FF2B5EF4-FFF2-40B4-BE49-F238E27FC236}">
                  <a16:creationId xmlns:a16="http://schemas.microsoft.com/office/drawing/2014/main" id="{2305E2C0-86EC-4FE1-99FA-1D4C2B9AC611}"/>
                </a:ext>
              </a:extLst>
            </p:cNvPr>
            <p:cNvSpPr txBox="1">
              <a:spLocks noChangeArrowheads="1"/>
            </p:cNvSpPr>
            <p:nvPr/>
          </p:nvSpPr>
          <p:spPr bwMode="auto">
            <a:xfrm>
              <a:off x="926185" y="4540848"/>
              <a:ext cx="8898784" cy="298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fontAlgn="base">
                <a:spcBef>
                  <a:spcPct val="50000"/>
                </a:spcBef>
                <a:spcAft>
                  <a:spcPct val="0"/>
                </a:spcAft>
                <a:buNone/>
              </a:pPr>
              <a:r>
                <a:rPr lang="zh-CN" altLang="en-US" b="1">
                  <a:effectLst>
                    <a:outerShdw blurRad="38100" dist="38100" dir="2700000" algn="tl">
                      <a:srgbClr val="000000">
                        <a:alpha val="43137"/>
                      </a:srgbClr>
                    </a:outerShdw>
                  </a:effectLst>
                </a:rPr>
                <a:t>一般来说，</a:t>
              </a:r>
              <a:r>
                <a:rPr lang="en-US" altLang="zh-CN" b="1" i="1">
                  <a:effectLst>
                    <a:outerShdw blurRad="38100" dist="38100" dir="2700000" algn="tl">
                      <a:srgbClr val="000000">
                        <a:alpha val="43137"/>
                      </a:srgbClr>
                    </a:outerShdw>
                  </a:effectLst>
                </a:rPr>
                <a:t>n </a:t>
              </a:r>
              <a:r>
                <a:rPr lang="zh-CN" altLang="en-US" b="1">
                  <a:effectLst>
                    <a:outerShdw blurRad="38100" dist="38100" dir="2700000" algn="tl">
                      <a:srgbClr val="000000">
                        <a:alpha val="43137"/>
                      </a:srgbClr>
                    </a:outerShdw>
                  </a:effectLst>
                </a:rPr>
                <a:t>种不同频率正弦信号作用于单口网络引起的平均功率等于每种频率正弦信号</a:t>
              </a:r>
              <a:r>
                <a:rPr lang="zh-CN" altLang="en-US" b="1">
                  <a:solidFill>
                    <a:srgbClr val="FF0000"/>
                  </a:solidFill>
                  <a:effectLst>
                    <a:outerShdw blurRad="38100" dist="38100" dir="2700000" algn="tl">
                      <a:srgbClr val="000000">
                        <a:alpha val="43137"/>
                      </a:srgbClr>
                    </a:outerShdw>
                  </a:effectLst>
                </a:rPr>
                <a:t>单独</a:t>
              </a:r>
              <a:r>
                <a:rPr lang="zh-CN" altLang="en-US" b="1">
                  <a:effectLst>
                    <a:outerShdw blurRad="38100" dist="38100" dir="2700000" algn="tl">
                      <a:srgbClr val="000000">
                        <a:alpha val="43137"/>
                      </a:srgbClr>
                    </a:outerShdw>
                  </a:effectLst>
                </a:rPr>
                <a:t>引起的平均功率之和，即                                                  </a:t>
              </a:r>
              <a:endParaRPr lang="en-US" altLang="zh-CN" b="1">
                <a:effectLst>
                  <a:outerShdw blurRad="38100" dist="38100" dir="2700000" algn="tl">
                    <a:srgbClr val="000000">
                      <a:alpha val="43137"/>
                    </a:srgbClr>
                  </a:outerShdw>
                </a:effectLst>
                <a:latin typeface="楷体_GB2312" pitchFamily="49" charset="-122"/>
                <a:ea typeface="楷体_GB2312" pitchFamily="49" charset="-122"/>
              </a:endParaRPr>
            </a:p>
            <a:p>
              <a:pPr algn="just" fontAlgn="base">
                <a:spcBef>
                  <a:spcPct val="50000"/>
                </a:spcBef>
                <a:spcAft>
                  <a:spcPct val="0"/>
                </a:spcAft>
                <a:buNone/>
              </a:pPr>
              <a:endParaRPr lang="en-US" altLang="zh-CN" sz="2800" b="1">
                <a:effectLst>
                  <a:outerShdw blurRad="38100" dist="38100" dir="2700000" algn="tl">
                    <a:srgbClr val="000000">
                      <a:alpha val="43137"/>
                    </a:srgbClr>
                  </a:outerShdw>
                </a:effectLst>
                <a:latin typeface="楷体_GB2312" pitchFamily="49" charset="-122"/>
                <a:ea typeface="楷体_GB2312" pitchFamily="49" charset="-122"/>
              </a:endParaRPr>
            </a:p>
            <a:p>
              <a:pPr algn="just" fontAlgn="base">
                <a:spcBef>
                  <a:spcPct val="50000"/>
                </a:spcBef>
                <a:spcAft>
                  <a:spcPct val="0"/>
                </a:spcAft>
                <a:buNone/>
              </a:pPr>
              <a:endParaRPr lang="en-US" altLang="zh-CN" sz="2800" b="1">
                <a:effectLst>
                  <a:outerShdw blurRad="38100" dist="38100" dir="2700000" algn="tl">
                    <a:srgbClr val="000000">
                      <a:alpha val="43137"/>
                    </a:srgbClr>
                  </a:outerShdw>
                </a:effectLst>
                <a:latin typeface="楷体_GB2312" pitchFamily="49" charset="-122"/>
                <a:ea typeface="楷体_GB2312" pitchFamily="49" charset="-122"/>
              </a:endParaRPr>
            </a:p>
            <a:p>
              <a:pPr algn="just" fontAlgn="base">
                <a:spcBef>
                  <a:spcPct val="50000"/>
                </a:spcBef>
                <a:spcAft>
                  <a:spcPct val="0"/>
                </a:spcAft>
                <a:buNone/>
              </a:pPr>
              <a:endParaRPr lang="zh-CN" altLang="en-US" sz="2800" b="1">
                <a:effectLst>
                  <a:outerShdw blurRad="38100" dist="38100" dir="2700000" algn="tl">
                    <a:srgbClr val="000000">
                      <a:alpha val="43137"/>
                    </a:srgbClr>
                  </a:outerShdw>
                </a:effectLst>
                <a:latin typeface="楷体_GB2312" pitchFamily="49" charset="-122"/>
                <a:ea typeface="楷体_GB2312" pitchFamily="49" charset="-122"/>
              </a:endParaRPr>
            </a:p>
          </p:txBody>
        </p:sp>
      </p:grpSp>
      <p:pic>
        <p:nvPicPr>
          <p:cNvPr id="4" name="图片 3">
            <a:extLst>
              <a:ext uri="{FF2B5EF4-FFF2-40B4-BE49-F238E27FC236}">
                <a16:creationId xmlns:a16="http://schemas.microsoft.com/office/drawing/2014/main" id="{740733A7-4D96-4250-A5EE-7CF0808F2875}"/>
              </a:ext>
            </a:extLst>
          </p:cNvPr>
          <p:cNvPicPr>
            <a:picLocks noChangeAspect="1"/>
          </p:cNvPicPr>
          <p:nvPr/>
        </p:nvPicPr>
        <p:blipFill>
          <a:blip r:embed="rId2"/>
          <a:stretch>
            <a:fillRect/>
          </a:stretch>
        </p:blipFill>
        <p:spPr>
          <a:xfrm>
            <a:off x="2573054" y="2690905"/>
            <a:ext cx="8295309" cy="197603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ext Box 2">
            <a:extLst>
              <a:ext uri="{FF2B5EF4-FFF2-40B4-BE49-F238E27FC236}">
                <a16:creationId xmlns:a16="http://schemas.microsoft.com/office/drawing/2014/main" id="{0E55903D-23E6-4691-BEF4-200F65A2BEFA}"/>
              </a:ext>
            </a:extLst>
          </p:cNvPr>
          <p:cNvSpPr txBox="1">
            <a:spLocks noChangeArrowheads="1"/>
          </p:cNvSpPr>
          <p:nvPr/>
        </p:nvSpPr>
        <p:spPr bwMode="auto">
          <a:xfrm>
            <a:off x="295835" y="228600"/>
            <a:ext cx="11840136"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algn="just" eaLnBrk="0" hangingPunct="0">
              <a:spcBef>
                <a:spcPct val="50000"/>
              </a:spcBef>
            </a:pPr>
            <a:r>
              <a:rPr lang="zh-CN" altLang="en-US" sz="2800">
                <a:solidFill>
                  <a:schemeClr val="tx1"/>
                </a:solidFill>
              </a:rPr>
              <a:t>例</a:t>
            </a:r>
            <a:r>
              <a:rPr lang="en-US" altLang="zh-CN" sz="2800">
                <a:solidFill>
                  <a:schemeClr val="tx1"/>
                </a:solidFill>
              </a:rPr>
              <a:t>2 </a:t>
            </a:r>
            <a:r>
              <a:rPr lang="zh-CN" altLang="en-US" sz="2800">
                <a:solidFill>
                  <a:schemeClr val="tx1"/>
                </a:solidFill>
              </a:rPr>
              <a:t>已知图</a:t>
            </a:r>
            <a:r>
              <a:rPr lang="en-US" altLang="zh-CN" sz="2800">
                <a:solidFill>
                  <a:schemeClr val="tx1"/>
                </a:solidFill>
              </a:rPr>
              <a:t>7-8-1</a:t>
            </a:r>
            <a:r>
              <a:rPr lang="zh-CN" altLang="en-US" sz="2800">
                <a:solidFill>
                  <a:schemeClr val="tx1"/>
                </a:solidFill>
              </a:rPr>
              <a:t>所示单口网络的电压和电流为</a:t>
            </a:r>
          </a:p>
          <a:p>
            <a:pPr algn="just" eaLnBrk="0" hangingPunct="0">
              <a:spcBef>
                <a:spcPct val="50000"/>
              </a:spcBef>
            </a:pPr>
            <a:endParaRPr lang="zh-CN" altLang="en-US" sz="2800">
              <a:solidFill>
                <a:schemeClr val="tx1"/>
              </a:solidFill>
            </a:endParaRPr>
          </a:p>
          <a:p>
            <a:pPr algn="just" eaLnBrk="0" hangingPunct="0">
              <a:spcBef>
                <a:spcPct val="50000"/>
              </a:spcBef>
            </a:pPr>
            <a:endParaRPr lang="en-US" altLang="zh-CN" sz="2800">
              <a:solidFill>
                <a:schemeClr val="tx1"/>
              </a:solidFill>
            </a:endParaRPr>
          </a:p>
          <a:p>
            <a:pPr algn="just" eaLnBrk="0" hangingPunct="0">
              <a:spcBef>
                <a:spcPct val="50000"/>
              </a:spcBef>
            </a:pPr>
            <a:r>
              <a:rPr lang="zh-CN" altLang="en-US" sz="2800">
                <a:solidFill>
                  <a:schemeClr val="tx1"/>
                </a:solidFill>
              </a:rPr>
              <a:t>试求单口网络吸收的平均功率。</a:t>
            </a:r>
          </a:p>
        </p:txBody>
      </p:sp>
      <p:graphicFrame>
        <p:nvGraphicFramePr>
          <p:cNvPr id="116738" name="Object 3">
            <a:extLst>
              <a:ext uri="{FF2B5EF4-FFF2-40B4-BE49-F238E27FC236}">
                <a16:creationId xmlns:a16="http://schemas.microsoft.com/office/drawing/2014/main" id="{59E4192A-6C02-4BEC-B39B-A63A0287F6FB}"/>
              </a:ext>
            </a:extLst>
          </p:cNvPr>
          <p:cNvGraphicFramePr>
            <a:graphicFrameLocks noChangeAspect="1"/>
          </p:cNvGraphicFramePr>
          <p:nvPr>
            <p:extLst>
              <p:ext uri="{D42A27DB-BD31-4B8C-83A1-F6EECF244321}">
                <p14:modId xmlns:p14="http://schemas.microsoft.com/office/powerpoint/2010/main" val="1456254505"/>
              </p:ext>
            </p:extLst>
          </p:nvPr>
        </p:nvGraphicFramePr>
        <p:xfrm>
          <a:off x="1619251" y="780733"/>
          <a:ext cx="7591656" cy="1417637"/>
        </p:xfrm>
        <a:graphic>
          <a:graphicData uri="http://schemas.openxmlformats.org/presentationml/2006/ole">
            <mc:AlternateContent xmlns:mc="http://schemas.openxmlformats.org/markup-compatibility/2006">
              <mc:Choice xmlns:v="urn:schemas-microsoft-com:vml" Requires="v">
                <p:oleObj name="Equation" r:id="rId2" imgW="2781000" imgH="457200" progId="Equation.DSMT4">
                  <p:embed/>
                </p:oleObj>
              </mc:Choice>
              <mc:Fallback>
                <p:oleObj name="Equation" r:id="rId2" imgW="2781000" imgH="457200" progId="Equation.DSMT4">
                  <p:embed/>
                  <p:pic>
                    <p:nvPicPr>
                      <p:cNvPr id="116738" name="Object 3">
                        <a:extLst>
                          <a:ext uri="{FF2B5EF4-FFF2-40B4-BE49-F238E27FC236}">
                            <a16:creationId xmlns:a16="http://schemas.microsoft.com/office/drawing/2014/main" id="{59E4192A-6C02-4BEC-B39B-A63A0287F6FB}"/>
                          </a:ext>
                        </a:extLst>
                      </p:cNvPr>
                      <p:cNvPicPr>
                        <a:picLocks noChangeAspect="1" noChangeArrowheads="1"/>
                      </p:cNvPicPr>
                      <p:nvPr/>
                    </p:nvPicPr>
                    <p:blipFill>
                      <a:blip r:embed="rId3"/>
                      <a:srcRect/>
                      <a:stretch>
                        <a:fillRect/>
                      </a:stretch>
                    </p:blipFill>
                    <p:spPr bwMode="auto">
                      <a:xfrm>
                        <a:off x="1619251" y="780733"/>
                        <a:ext cx="7591656" cy="1417637"/>
                      </a:xfrm>
                      <a:prstGeom prst="rect">
                        <a:avLst/>
                      </a:prstGeom>
                      <a:noFill/>
                      <a:ln>
                        <a:noFill/>
                      </a:ln>
                    </p:spPr>
                  </p:pic>
                </p:oleObj>
              </mc:Fallback>
            </mc:AlternateContent>
          </a:graphicData>
        </a:graphic>
      </p:graphicFrame>
      <p:graphicFrame>
        <p:nvGraphicFramePr>
          <p:cNvPr id="133124" name="Object 4">
            <a:extLst>
              <a:ext uri="{FF2B5EF4-FFF2-40B4-BE49-F238E27FC236}">
                <a16:creationId xmlns:a16="http://schemas.microsoft.com/office/drawing/2014/main" id="{1009D5D7-56A1-49AF-ADCE-C4DD0F1569DD}"/>
              </a:ext>
            </a:extLst>
          </p:cNvPr>
          <p:cNvGraphicFramePr>
            <a:graphicFrameLocks noChangeAspect="1"/>
          </p:cNvGraphicFramePr>
          <p:nvPr>
            <p:extLst>
              <p:ext uri="{D42A27DB-BD31-4B8C-83A1-F6EECF244321}">
                <p14:modId xmlns:p14="http://schemas.microsoft.com/office/powerpoint/2010/main" val="4234311839"/>
              </p:ext>
            </p:extLst>
          </p:nvPr>
        </p:nvGraphicFramePr>
        <p:xfrm>
          <a:off x="2537688" y="3405206"/>
          <a:ext cx="5365750" cy="1938337"/>
        </p:xfrm>
        <a:graphic>
          <a:graphicData uri="http://schemas.openxmlformats.org/presentationml/2006/ole">
            <mc:AlternateContent xmlns:mc="http://schemas.openxmlformats.org/markup-compatibility/2006">
              <mc:Choice xmlns:v="urn:schemas-microsoft-com:vml" Requires="v">
                <p:oleObj name="Equation" r:id="rId4" imgW="2489040" imgH="812520" progId="Equation.DSMT4">
                  <p:embed/>
                </p:oleObj>
              </mc:Choice>
              <mc:Fallback>
                <p:oleObj name="Equation" r:id="rId4" imgW="2489040" imgH="812520" progId="Equation.DSMT4">
                  <p:embed/>
                  <p:pic>
                    <p:nvPicPr>
                      <p:cNvPr id="133124" name="Object 4">
                        <a:extLst>
                          <a:ext uri="{FF2B5EF4-FFF2-40B4-BE49-F238E27FC236}">
                            <a16:creationId xmlns:a16="http://schemas.microsoft.com/office/drawing/2014/main" id="{1009D5D7-56A1-49AF-ADCE-C4DD0F1569DD}"/>
                          </a:ext>
                        </a:extLst>
                      </p:cNvPr>
                      <p:cNvPicPr>
                        <a:picLocks noChangeAspect="1" noChangeArrowheads="1"/>
                      </p:cNvPicPr>
                      <p:nvPr/>
                    </p:nvPicPr>
                    <p:blipFill>
                      <a:blip r:embed="rId5"/>
                      <a:srcRect/>
                      <a:stretch>
                        <a:fillRect/>
                      </a:stretch>
                    </p:blipFill>
                    <p:spPr bwMode="auto">
                      <a:xfrm>
                        <a:off x="2537688" y="3405206"/>
                        <a:ext cx="536575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133125" name="Text Box 5">
            <a:extLst>
              <a:ext uri="{FF2B5EF4-FFF2-40B4-BE49-F238E27FC236}">
                <a16:creationId xmlns:a16="http://schemas.microsoft.com/office/drawing/2014/main" id="{DC3D252E-E6D8-4354-893B-1E52C135C2E4}"/>
              </a:ext>
            </a:extLst>
          </p:cNvPr>
          <p:cNvSpPr txBox="1">
            <a:spLocks noChangeArrowheads="1"/>
          </p:cNvSpPr>
          <p:nvPr/>
        </p:nvSpPr>
        <p:spPr bwMode="auto">
          <a:xfrm>
            <a:off x="99359" y="5380806"/>
            <a:ext cx="8305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eaLnBrk="0" hangingPunct="0">
              <a:spcBef>
                <a:spcPct val="50000"/>
              </a:spcBef>
            </a:pPr>
            <a:r>
              <a:rPr lang="zh-CN" altLang="en-US" sz="2800">
                <a:solidFill>
                  <a:schemeClr val="tx1"/>
                </a:solidFill>
              </a:rPr>
              <a:t>将这些平均功率相加得到单口网络吸收的平均功率 </a:t>
            </a:r>
          </a:p>
        </p:txBody>
      </p:sp>
      <p:graphicFrame>
        <p:nvGraphicFramePr>
          <p:cNvPr id="133126" name="Object 6">
            <a:extLst>
              <a:ext uri="{FF2B5EF4-FFF2-40B4-BE49-F238E27FC236}">
                <a16:creationId xmlns:a16="http://schemas.microsoft.com/office/drawing/2014/main" id="{3993A3FC-17EC-4BD3-834E-2EA70EA5F823}"/>
              </a:ext>
            </a:extLst>
          </p:cNvPr>
          <p:cNvGraphicFramePr>
            <a:graphicFrameLocks noChangeAspect="1"/>
          </p:cNvGraphicFramePr>
          <p:nvPr>
            <p:extLst>
              <p:ext uri="{D42A27DB-BD31-4B8C-83A1-F6EECF244321}">
                <p14:modId xmlns:p14="http://schemas.microsoft.com/office/powerpoint/2010/main" val="3328331117"/>
              </p:ext>
            </p:extLst>
          </p:nvPr>
        </p:nvGraphicFramePr>
        <p:xfrm>
          <a:off x="1619251" y="5905713"/>
          <a:ext cx="8654724" cy="730449"/>
        </p:xfrm>
        <a:graphic>
          <a:graphicData uri="http://schemas.openxmlformats.org/presentationml/2006/ole">
            <mc:AlternateContent xmlns:mc="http://schemas.openxmlformats.org/markup-compatibility/2006">
              <mc:Choice xmlns:v="urn:schemas-microsoft-com:vml" Requires="v">
                <p:oleObj name="Equation" r:id="rId6" imgW="3251160" imgH="228600" progId="Equation.DSMT4">
                  <p:embed/>
                </p:oleObj>
              </mc:Choice>
              <mc:Fallback>
                <p:oleObj name="Equation" r:id="rId6" imgW="3251160" imgH="228600" progId="Equation.DSMT4">
                  <p:embed/>
                  <p:pic>
                    <p:nvPicPr>
                      <p:cNvPr id="133126" name="Object 6">
                        <a:extLst>
                          <a:ext uri="{FF2B5EF4-FFF2-40B4-BE49-F238E27FC236}">
                            <a16:creationId xmlns:a16="http://schemas.microsoft.com/office/drawing/2014/main" id="{3993A3FC-17EC-4BD3-834E-2EA70EA5F823}"/>
                          </a:ext>
                        </a:extLst>
                      </p:cNvPr>
                      <p:cNvPicPr>
                        <a:picLocks noChangeAspect="1" noChangeArrowheads="1"/>
                      </p:cNvPicPr>
                      <p:nvPr/>
                    </p:nvPicPr>
                    <p:blipFill>
                      <a:blip r:embed="rId7"/>
                      <a:srcRect/>
                      <a:stretch>
                        <a:fillRect/>
                      </a:stretch>
                    </p:blipFill>
                    <p:spPr bwMode="auto">
                      <a:xfrm>
                        <a:off x="1619251" y="5905713"/>
                        <a:ext cx="8654724" cy="730449"/>
                      </a:xfrm>
                      <a:prstGeom prst="rect">
                        <a:avLst/>
                      </a:prstGeom>
                      <a:noFill/>
                      <a:ln>
                        <a:noFill/>
                      </a:ln>
                    </p:spPr>
                  </p:pic>
                </p:oleObj>
              </mc:Fallback>
            </mc:AlternateContent>
          </a:graphicData>
        </a:graphic>
      </p:graphicFrame>
      <p:sp>
        <p:nvSpPr>
          <p:cNvPr id="2" name="矩形 1">
            <a:extLst>
              <a:ext uri="{FF2B5EF4-FFF2-40B4-BE49-F238E27FC236}">
                <a16:creationId xmlns:a16="http://schemas.microsoft.com/office/drawing/2014/main" id="{2E183CE7-67D8-49D2-BD61-05F4D67F5976}"/>
              </a:ext>
            </a:extLst>
          </p:cNvPr>
          <p:cNvSpPr/>
          <p:nvPr/>
        </p:nvSpPr>
        <p:spPr>
          <a:xfrm>
            <a:off x="242639" y="2915804"/>
            <a:ext cx="9259266" cy="523220"/>
          </a:xfrm>
          <a:prstGeom prst="rect">
            <a:avLst/>
          </a:prstGeom>
        </p:spPr>
        <p:txBody>
          <a:bodyPr wrap="none">
            <a:spAutoFit/>
          </a:bodyPr>
          <a:lstStyle/>
          <a:p>
            <a:r>
              <a:rPr lang="zh-CN" altLang="en-US" sz="2800" b="1"/>
              <a:t>解：分别计算每种频率正弦信号单独作用产生的平均功率</a:t>
            </a:r>
            <a:r>
              <a:rPr lang="zh-CN" altLang="en-US" sz="2800" b="1">
                <a:solidFill>
                  <a:schemeClr val="tx1"/>
                </a:solidFill>
              </a:rPr>
              <a:t> </a:t>
            </a:r>
            <a:endParaRPr lang="zh-CN" altLang="en-US" sz="2800" b="1"/>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133124"/>
                                        </p:tgtEl>
                                        <p:attrNameLst>
                                          <p:attrName>style.visibility</p:attrName>
                                        </p:attrNameLst>
                                      </p:cBhvr>
                                      <p:to>
                                        <p:strVal val="visible"/>
                                      </p:to>
                                    </p:set>
                                    <p:anim calcmode="lin" valueType="num">
                                      <p:cBhvr additive="base">
                                        <p:cTn id="11" dur="500" fill="hold"/>
                                        <p:tgtEl>
                                          <p:spTgt spid="133124"/>
                                        </p:tgtEl>
                                        <p:attrNameLst>
                                          <p:attrName>ppt_x</p:attrName>
                                        </p:attrNameLst>
                                      </p:cBhvr>
                                      <p:tavLst>
                                        <p:tav tm="0">
                                          <p:val>
                                            <p:strVal val="0-#ppt_w/2"/>
                                          </p:val>
                                        </p:tav>
                                        <p:tav tm="100000">
                                          <p:val>
                                            <p:strVal val="#ppt_x"/>
                                          </p:val>
                                        </p:tav>
                                      </p:tavLst>
                                    </p:anim>
                                    <p:anim calcmode="lin" valueType="num">
                                      <p:cBhvr additive="base">
                                        <p:cTn id="12" dur="500" fill="hold"/>
                                        <p:tgtEl>
                                          <p:spTgt spid="133124"/>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33125"/>
                                        </p:tgtEl>
                                        <p:attrNameLst>
                                          <p:attrName>style.visibility</p:attrName>
                                        </p:attrNameLst>
                                      </p:cBhvr>
                                      <p:to>
                                        <p:strVal val="visible"/>
                                      </p:to>
                                    </p:set>
                                    <p:anim calcmode="lin" valueType="num">
                                      <p:cBhvr additive="base">
                                        <p:cTn id="17" dur="500" fill="hold"/>
                                        <p:tgtEl>
                                          <p:spTgt spid="133125"/>
                                        </p:tgtEl>
                                        <p:attrNameLst>
                                          <p:attrName>ppt_x</p:attrName>
                                        </p:attrNameLst>
                                      </p:cBhvr>
                                      <p:tavLst>
                                        <p:tav tm="0">
                                          <p:val>
                                            <p:strVal val="0-#ppt_w/2"/>
                                          </p:val>
                                        </p:tav>
                                        <p:tav tm="100000">
                                          <p:val>
                                            <p:strVal val="#ppt_x"/>
                                          </p:val>
                                        </p:tav>
                                      </p:tavLst>
                                    </p:anim>
                                    <p:anim calcmode="lin" valueType="num">
                                      <p:cBhvr additive="base">
                                        <p:cTn id="18" dur="500" fill="hold"/>
                                        <p:tgtEl>
                                          <p:spTgt spid="13312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nodeType="clickEffect">
                                  <p:stCondLst>
                                    <p:cond delay="0"/>
                                  </p:stCondLst>
                                  <p:childTnLst>
                                    <p:set>
                                      <p:cBhvr>
                                        <p:cTn id="22" dur="1" fill="hold">
                                          <p:stCondLst>
                                            <p:cond delay="0"/>
                                          </p:stCondLst>
                                        </p:cTn>
                                        <p:tgtEl>
                                          <p:spTgt spid="133126"/>
                                        </p:tgtEl>
                                        <p:attrNameLst>
                                          <p:attrName>style.visibility</p:attrName>
                                        </p:attrNameLst>
                                      </p:cBhvr>
                                      <p:to>
                                        <p:strVal val="visible"/>
                                      </p:to>
                                    </p:set>
                                    <p:anim calcmode="lin" valueType="num">
                                      <p:cBhvr additive="base">
                                        <p:cTn id="23" dur="500" fill="hold"/>
                                        <p:tgtEl>
                                          <p:spTgt spid="133126"/>
                                        </p:tgtEl>
                                        <p:attrNameLst>
                                          <p:attrName>ppt_x</p:attrName>
                                        </p:attrNameLst>
                                      </p:cBhvr>
                                      <p:tavLst>
                                        <p:tav tm="0">
                                          <p:val>
                                            <p:strVal val="0-#ppt_w/2"/>
                                          </p:val>
                                        </p:tav>
                                        <p:tav tm="100000">
                                          <p:val>
                                            <p:strVal val="#ppt_x"/>
                                          </p:val>
                                        </p:tav>
                                      </p:tavLst>
                                    </p:anim>
                                    <p:anim calcmode="lin" valueType="num">
                                      <p:cBhvr additive="base">
                                        <p:cTn id="24" dur="500" fill="hold"/>
                                        <p:tgtEl>
                                          <p:spTgt spid="1331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5"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Text Box 2">
            <a:extLst>
              <a:ext uri="{FF2B5EF4-FFF2-40B4-BE49-F238E27FC236}">
                <a16:creationId xmlns:a16="http://schemas.microsoft.com/office/drawing/2014/main" id="{50CBB46D-2591-44A5-A3C6-FCA0D9E83E7F}"/>
              </a:ext>
            </a:extLst>
          </p:cNvPr>
          <p:cNvSpPr txBox="1">
            <a:spLocks noChangeArrowheads="1"/>
          </p:cNvSpPr>
          <p:nvPr/>
        </p:nvSpPr>
        <p:spPr bwMode="auto">
          <a:xfrm>
            <a:off x="100853" y="1538757"/>
            <a:ext cx="1209114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eaLnBrk="0" hangingPunct="0">
              <a:spcBef>
                <a:spcPct val="50000"/>
              </a:spcBef>
            </a:pPr>
            <a:r>
              <a:rPr lang="zh-CN" altLang="en-US" sz="2800">
                <a:solidFill>
                  <a:schemeClr val="tx1"/>
                </a:solidFill>
              </a:rPr>
              <a:t>　用傅里叶级数分解出非正弦周期电流和电压信号的直流分量和各种谐波分量后，可以用以下公式计算它们的</a:t>
            </a:r>
            <a:r>
              <a:rPr lang="zh-CN" altLang="en-US" sz="2800">
                <a:solidFill>
                  <a:srgbClr val="FF0000"/>
                </a:solidFill>
              </a:rPr>
              <a:t>有效值</a:t>
            </a:r>
            <a:r>
              <a:rPr lang="zh-CN" altLang="en-US" sz="2800">
                <a:solidFill>
                  <a:schemeClr val="tx1"/>
                </a:solidFill>
              </a:rPr>
              <a:t>： </a:t>
            </a:r>
            <a:endParaRPr lang="zh-CN" altLang="en-US" sz="2800">
              <a:solidFill>
                <a:schemeClr val="tx1"/>
              </a:solidFill>
              <a:latin typeface="Times New Roman" panose="02020603050405020304" pitchFamily="18" charset="0"/>
              <a:ea typeface="宋体" panose="02010600030101010101" pitchFamily="2" charset="-122"/>
            </a:endParaRPr>
          </a:p>
        </p:txBody>
      </p:sp>
      <p:sp>
        <p:nvSpPr>
          <p:cNvPr id="145415" name="Text Box 7">
            <a:extLst>
              <a:ext uri="{FF2B5EF4-FFF2-40B4-BE49-F238E27FC236}">
                <a16:creationId xmlns:a16="http://schemas.microsoft.com/office/drawing/2014/main" id="{FBC969DC-ACA2-4A2B-9BCA-AD61A5532F3E}"/>
              </a:ext>
            </a:extLst>
          </p:cNvPr>
          <p:cNvSpPr txBox="1">
            <a:spLocks noChangeArrowheads="1"/>
          </p:cNvSpPr>
          <p:nvPr/>
        </p:nvSpPr>
        <p:spPr bwMode="auto">
          <a:xfrm>
            <a:off x="0" y="4242025"/>
            <a:ext cx="1178634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algn="just" eaLnBrk="0" hangingPunct="0">
              <a:spcBef>
                <a:spcPct val="50000"/>
              </a:spcBef>
            </a:pPr>
            <a:r>
              <a:rPr lang="zh-CN" altLang="en-US"/>
              <a:t>  </a:t>
            </a:r>
            <a:r>
              <a:rPr lang="zh-CN" altLang="en-US" sz="2800">
                <a:solidFill>
                  <a:srgbClr val="FF0000"/>
                </a:solidFill>
              </a:rPr>
              <a:t>非正弦周期信号的有效值</a:t>
            </a:r>
            <a:r>
              <a:rPr lang="en-US" altLang="zh-CN" sz="2800">
                <a:solidFill>
                  <a:schemeClr val="tx1"/>
                </a:solidFill>
              </a:rPr>
              <a:t>=</a:t>
            </a:r>
            <a:r>
              <a:rPr lang="zh-CN" altLang="en-US" sz="2800">
                <a:solidFill>
                  <a:schemeClr val="tx1"/>
                </a:solidFill>
              </a:rPr>
              <a:t>其直流分量和各次谐波分量</a:t>
            </a:r>
            <a:r>
              <a:rPr lang="zh-CN" altLang="en-US" sz="2800">
                <a:solidFill>
                  <a:srgbClr val="FF0000"/>
                </a:solidFill>
              </a:rPr>
              <a:t>有效值</a:t>
            </a:r>
            <a:r>
              <a:rPr lang="zh-CN" altLang="en-US" sz="2800">
                <a:solidFill>
                  <a:srgbClr val="0000CC"/>
                </a:solidFill>
              </a:rPr>
              <a:t>的</a:t>
            </a:r>
            <a:r>
              <a:rPr lang="zh-CN" altLang="en-US" sz="2800" u="sng">
                <a:solidFill>
                  <a:srgbClr val="0000CC"/>
                </a:solidFill>
              </a:rPr>
              <a:t>平方和的平方根</a:t>
            </a:r>
            <a:r>
              <a:rPr lang="zh-CN" altLang="en-US" sz="2800">
                <a:solidFill>
                  <a:srgbClr val="0000CC"/>
                </a:solidFill>
              </a:rPr>
              <a:t>。</a:t>
            </a:r>
          </a:p>
        </p:txBody>
      </p:sp>
      <p:sp>
        <p:nvSpPr>
          <p:cNvPr id="117764" name="Text Box 5">
            <a:extLst>
              <a:ext uri="{FF2B5EF4-FFF2-40B4-BE49-F238E27FC236}">
                <a16:creationId xmlns:a16="http://schemas.microsoft.com/office/drawing/2014/main" id="{2E032321-C41F-48F1-A29D-6164C5EFDDE3}"/>
              </a:ext>
            </a:extLst>
          </p:cNvPr>
          <p:cNvSpPr txBox="1">
            <a:spLocks noChangeArrowheads="1"/>
          </p:cNvSpPr>
          <p:nvPr/>
        </p:nvSpPr>
        <p:spPr bwMode="auto">
          <a:xfrm>
            <a:off x="3359150" y="0"/>
            <a:ext cx="5461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eaLnBrk="0" hangingPunct="0">
              <a:spcBef>
                <a:spcPct val="50000"/>
              </a:spcBef>
            </a:pPr>
            <a:r>
              <a:rPr lang="zh-CN" altLang="en-US">
                <a:solidFill>
                  <a:srgbClr val="0000CC"/>
                </a:solidFill>
                <a:latin typeface="Times New Roman" panose="02020603050405020304" pitchFamily="18" charset="0"/>
              </a:rPr>
              <a:t>非正弦</a:t>
            </a:r>
            <a:r>
              <a:rPr lang="zh-CN" altLang="en-US">
                <a:solidFill>
                  <a:srgbClr val="0000CC"/>
                </a:solidFill>
              </a:rPr>
              <a:t>周期信号的有效值</a:t>
            </a:r>
            <a:r>
              <a:rPr lang="zh-CN" altLang="en-US" sz="2800">
                <a:solidFill>
                  <a:srgbClr val="0000CC"/>
                </a:solidFill>
              </a:rPr>
              <a:t> </a:t>
            </a:r>
          </a:p>
        </p:txBody>
      </p:sp>
      <p:sp>
        <p:nvSpPr>
          <p:cNvPr id="2" name="矩形 1">
            <a:extLst>
              <a:ext uri="{FF2B5EF4-FFF2-40B4-BE49-F238E27FC236}">
                <a16:creationId xmlns:a16="http://schemas.microsoft.com/office/drawing/2014/main" id="{602CB8E7-25B0-40C6-AD63-5250D5C10322}"/>
              </a:ext>
            </a:extLst>
          </p:cNvPr>
          <p:cNvSpPr/>
          <p:nvPr/>
        </p:nvSpPr>
        <p:spPr>
          <a:xfrm>
            <a:off x="-50142" y="5263915"/>
            <a:ext cx="12393136" cy="523220"/>
          </a:xfrm>
          <a:prstGeom prst="rect">
            <a:avLst/>
          </a:prstGeom>
        </p:spPr>
        <p:txBody>
          <a:bodyPr wrap="none">
            <a:spAutoFit/>
          </a:bodyPr>
          <a:lstStyle/>
          <a:p>
            <a:r>
              <a:rPr lang="zh-CN" altLang="en-US" sz="2800" b="1">
                <a:ea typeface="楷体_GB2312" pitchFamily="49" charset="-122"/>
              </a:rPr>
              <a:t>如果该非正弦周期信号作用于</a:t>
            </a:r>
            <a:r>
              <a:rPr lang="zh-CN" altLang="en-US" sz="2800" b="1">
                <a:solidFill>
                  <a:srgbClr val="FF0000"/>
                </a:solidFill>
                <a:ea typeface="楷体_GB2312" pitchFamily="49" charset="-122"/>
              </a:rPr>
              <a:t>纯电阻网络</a:t>
            </a:r>
            <a:r>
              <a:rPr lang="zh-CN" altLang="en-US" sz="2800" b="1">
                <a:ea typeface="楷体_GB2312" pitchFamily="49" charset="-122"/>
              </a:rPr>
              <a:t>，其平均功率可以用以下公式求得：</a:t>
            </a:r>
          </a:p>
        </p:txBody>
      </p:sp>
      <p:graphicFrame>
        <p:nvGraphicFramePr>
          <p:cNvPr id="8" name="Object 1024">
            <a:extLst>
              <a:ext uri="{FF2B5EF4-FFF2-40B4-BE49-F238E27FC236}">
                <a16:creationId xmlns:a16="http://schemas.microsoft.com/office/drawing/2014/main" id="{D7B7B857-7059-4A7C-92B8-235DBD9908B7}"/>
              </a:ext>
            </a:extLst>
          </p:cNvPr>
          <p:cNvGraphicFramePr>
            <a:graphicFrameLocks noChangeAspect="1"/>
          </p:cNvGraphicFramePr>
          <p:nvPr>
            <p:extLst>
              <p:ext uri="{D42A27DB-BD31-4B8C-83A1-F6EECF244321}">
                <p14:modId xmlns:p14="http://schemas.microsoft.com/office/powerpoint/2010/main" val="3888777112"/>
              </p:ext>
            </p:extLst>
          </p:nvPr>
        </p:nvGraphicFramePr>
        <p:xfrm>
          <a:off x="2264007" y="431450"/>
          <a:ext cx="5545138" cy="1219200"/>
        </p:xfrm>
        <a:graphic>
          <a:graphicData uri="http://schemas.openxmlformats.org/presentationml/2006/ole">
            <mc:AlternateContent xmlns:mc="http://schemas.openxmlformats.org/markup-compatibility/2006">
              <mc:Choice xmlns:v="urn:schemas-microsoft-com:vml" Requires="v">
                <p:oleObj name="Equation" r:id="rId2" imgW="1968480" imgH="431640" progId="Equation.DSMT4">
                  <p:embed/>
                </p:oleObj>
              </mc:Choice>
              <mc:Fallback>
                <p:oleObj name="Equation" r:id="rId2" imgW="1968480" imgH="431640" progId="Equation.DSMT4">
                  <p:embed/>
                  <p:pic>
                    <p:nvPicPr>
                      <p:cNvPr id="11" name="Object 1024">
                        <a:extLst>
                          <a:ext uri="{FF2B5EF4-FFF2-40B4-BE49-F238E27FC236}">
                            <a16:creationId xmlns:a16="http://schemas.microsoft.com/office/drawing/2014/main" id="{1FD21C4B-16DA-493E-8616-3734446FB057}"/>
                          </a:ext>
                        </a:extLst>
                      </p:cNvPr>
                      <p:cNvPicPr>
                        <a:picLocks noChangeAspect="1" noChangeArrowheads="1"/>
                      </p:cNvPicPr>
                      <p:nvPr/>
                    </p:nvPicPr>
                    <p:blipFill>
                      <a:blip r:embed="rId3"/>
                      <a:srcRect/>
                      <a:stretch>
                        <a:fillRect/>
                      </a:stretch>
                    </p:blipFill>
                    <p:spPr bwMode="auto">
                      <a:xfrm>
                        <a:off x="2264007" y="431450"/>
                        <a:ext cx="5545138"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pic>
        <p:nvPicPr>
          <p:cNvPr id="4" name="图片 3">
            <a:extLst>
              <a:ext uri="{FF2B5EF4-FFF2-40B4-BE49-F238E27FC236}">
                <a16:creationId xmlns:a16="http://schemas.microsoft.com/office/drawing/2014/main" id="{5D009B4B-EA95-4EBD-9208-D65057207DCA}"/>
              </a:ext>
            </a:extLst>
          </p:cNvPr>
          <p:cNvPicPr>
            <a:picLocks noChangeAspect="1"/>
          </p:cNvPicPr>
          <p:nvPr/>
        </p:nvPicPr>
        <p:blipFill>
          <a:blip r:embed="rId4"/>
          <a:stretch>
            <a:fillRect/>
          </a:stretch>
        </p:blipFill>
        <p:spPr>
          <a:xfrm>
            <a:off x="3741216" y="2655503"/>
            <a:ext cx="4709568" cy="1546994"/>
          </a:xfrm>
          <a:prstGeom prst="rect">
            <a:avLst/>
          </a:prstGeom>
        </p:spPr>
      </p:pic>
      <p:pic>
        <p:nvPicPr>
          <p:cNvPr id="6" name="图片 5">
            <a:extLst>
              <a:ext uri="{FF2B5EF4-FFF2-40B4-BE49-F238E27FC236}">
                <a16:creationId xmlns:a16="http://schemas.microsoft.com/office/drawing/2014/main" id="{E92C72DD-BBD6-4D75-B29D-B12B83465BC6}"/>
              </a:ext>
            </a:extLst>
          </p:cNvPr>
          <p:cNvPicPr>
            <a:picLocks noChangeAspect="1"/>
          </p:cNvPicPr>
          <p:nvPr/>
        </p:nvPicPr>
        <p:blipFill>
          <a:blip r:embed="rId5"/>
          <a:stretch>
            <a:fillRect/>
          </a:stretch>
        </p:blipFill>
        <p:spPr>
          <a:xfrm>
            <a:off x="4457772" y="5767857"/>
            <a:ext cx="3078747" cy="99068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77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54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1" grpId="0"/>
      <p:bldP spid="145415"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id="{E7DE310A-C08A-4DBC-ACC5-776FAF31A001}"/>
              </a:ext>
            </a:extLst>
          </p:cNvPr>
          <p:cNvGrpSpPr/>
          <p:nvPr/>
        </p:nvGrpSpPr>
        <p:grpSpPr>
          <a:xfrm>
            <a:off x="89648" y="260749"/>
            <a:ext cx="11214658" cy="1380590"/>
            <a:chOff x="89648" y="260749"/>
            <a:chExt cx="11214658" cy="1380590"/>
          </a:xfrm>
        </p:grpSpPr>
        <p:sp>
          <p:nvSpPr>
            <p:cNvPr id="119809" name="Text Box 2">
              <a:extLst>
                <a:ext uri="{FF2B5EF4-FFF2-40B4-BE49-F238E27FC236}">
                  <a16:creationId xmlns:a16="http://schemas.microsoft.com/office/drawing/2014/main" id="{8ECA11B1-47BD-4E0B-ACD6-8A165CD36576}"/>
                </a:ext>
              </a:extLst>
            </p:cNvPr>
            <p:cNvSpPr txBox="1">
              <a:spLocks noChangeArrowheads="1"/>
            </p:cNvSpPr>
            <p:nvPr/>
          </p:nvSpPr>
          <p:spPr bwMode="auto">
            <a:xfrm>
              <a:off x="89648" y="317900"/>
              <a:ext cx="82296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algn="just" eaLnBrk="0" hangingPunct="0">
                <a:spcBef>
                  <a:spcPct val="50000"/>
                </a:spcBef>
              </a:pPr>
              <a:r>
                <a:rPr lang="zh-CN" altLang="en-US" sz="3200">
                  <a:solidFill>
                    <a:schemeClr val="tx1"/>
                  </a:solidFill>
                </a:rPr>
                <a:t>例题</a:t>
              </a:r>
              <a:r>
                <a:rPr lang="en-US" altLang="zh-CN" sz="3200">
                  <a:solidFill>
                    <a:schemeClr val="tx1"/>
                  </a:solidFill>
                </a:rPr>
                <a:t>3</a:t>
              </a:r>
              <a:r>
                <a:rPr lang="zh-CN" altLang="en-US" sz="3200">
                  <a:solidFill>
                    <a:schemeClr val="tx1"/>
                  </a:solidFill>
                </a:rPr>
                <a:t>已知流过</a:t>
              </a:r>
              <a:r>
                <a:rPr lang="en-US" altLang="zh-CN" sz="3200">
                  <a:solidFill>
                    <a:schemeClr val="tx1"/>
                  </a:solidFill>
                </a:rPr>
                <a:t>5Ω</a:t>
              </a:r>
              <a:r>
                <a:rPr lang="zh-CN" altLang="en-US" sz="3200">
                  <a:solidFill>
                    <a:srgbClr val="FF0000"/>
                  </a:solidFill>
                </a:rPr>
                <a:t>电阻</a:t>
              </a:r>
              <a:r>
                <a:rPr lang="zh-CN" altLang="en-US" sz="3200">
                  <a:solidFill>
                    <a:schemeClr val="tx1"/>
                  </a:solidFill>
                </a:rPr>
                <a:t>的电流为</a:t>
              </a:r>
            </a:p>
            <a:p>
              <a:pPr algn="just" eaLnBrk="0" hangingPunct="0">
                <a:spcBef>
                  <a:spcPct val="50000"/>
                </a:spcBef>
              </a:pPr>
              <a:r>
                <a:rPr lang="zh-CN" altLang="en-US" sz="3200">
                  <a:solidFill>
                    <a:schemeClr val="tx1"/>
                  </a:solidFill>
                </a:rPr>
                <a:t>求电阻吸收的平均功率。</a:t>
              </a:r>
            </a:p>
          </p:txBody>
        </p:sp>
        <p:graphicFrame>
          <p:nvGraphicFramePr>
            <p:cNvPr id="119810" name="Object 3">
              <a:extLst>
                <a:ext uri="{FF2B5EF4-FFF2-40B4-BE49-F238E27FC236}">
                  <a16:creationId xmlns:a16="http://schemas.microsoft.com/office/drawing/2014/main" id="{295A9684-81C5-479B-9E74-E6A43F89042E}"/>
                </a:ext>
              </a:extLst>
            </p:cNvPr>
            <p:cNvGraphicFramePr>
              <a:graphicFrameLocks noChangeAspect="1"/>
            </p:cNvGraphicFramePr>
            <p:nvPr>
              <p:extLst>
                <p:ext uri="{D42A27DB-BD31-4B8C-83A1-F6EECF244321}">
                  <p14:modId xmlns:p14="http://schemas.microsoft.com/office/powerpoint/2010/main" val="1544392071"/>
                </p:ext>
              </p:extLst>
            </p:nvPr>
          </p:nvGraphicFramePr>
          <p:xfrm>
            <a:off x="6028764" y="260749"/>
            <a:ext cx="5275542" cy="691190"/>
          </p:xfrm>
          <a:graphic>
            <a:graphicData uri="http://schemas.openxmlformats.org/presentationml/2006/ole">
              <mc:AlternateContent xmlns:mc="http://schemas.openxmlformats.org/markup-compatibility/2006">
                <mc:Choice xmlns:v="urn:schemas-microsoft-com:vml" Requires="v">
                  <p:oleObj name="Equation" r:id="rId2" imgW="2197080" imgH="241200" progId="Equation.DSMT4">
                    <p:embed/>
                  </p:oleObj>
                </mc:Choice>
                <mc:Fallback>
                  <p:oleObj name="Equation" r:id="rId2" imgW="2197080" imgH="241200" progId="Equation.DSMT4">
                    <p:embed/>
                    <p:pic>
                      <p:nvPicPr>
                        <p:cNvPr id="119810" name="Object 3">
                          <a:extLst>
                            <a:ext uri="{FF2B5EF4-FFF2-40B4-BE49-F238E27FC236}">
                              <a16:creationId xmlns:a16="http://schemas.microsoft.com/office/drawing/2014/main" id="{295A9684-81C5-479B-9E74-E6A43F89042E}"/>
                            </a:ext>
                          </a:extLst>
                        </p:cNvPr>
                        <p:cNvPicPr>
                          <a:picLocks noChangeAspect="1" noChangeArrowheads="1"/>
                        </p:cNvPicPr>
                        <p:nvPr/>
                      </p:nvPicPr>
                      <p:blipFill>
                        <a:blip r:embed="rId3"/>
                        <a:srcRect/>
                        <a:stretch>
                          <a:fillRect/>
                        </a:stretch>
                      </p:blipFill>
                      <p:spPr bwMode="auto">
                        <a:xfrm>
                          <a:off x="6028764" y="260749"/>
                          <a:ext cx="5275542" cy="691190"/>
                        </a:xfrm>
                        <a:prstGeom prst="rect">
                          <a:avLst/>
                        </a:prstGeom>
                        <a:noFill/>
                        <a:ln>
                          <a:noFill/>
                        </a:ln>
                      </p:spPr>
                    </p:pic>
                  </p:oleObj>
                </mc:Fallback>
              </mc:AlternateContent>
            </a:graphicData>
          </a:graphic>
        </p:graphicFrame>
      </p:grpSp>
      <p:graphicFrame>
        <p:nvGraphicFramePr>
          <p:cNvPr id="134148" name="Object 4">
            <a:extLst>
              <a:ext uri="{FF2B5EF4-FFF2-40B4-BE49-F238E27FC236}">
                <a16:creationId xmlns:a16="http://schemas.microsoft.com/office/drawing/2014/main" id="{DA5541BA-E84A-4966-B61D-F4180909255F}"/>
              </a:ext>
            </a:extLst>
          </p:cNvPr>
          <p:cNvGraphicFramePr>
            <a:graphicFrameLocks noChangeAspect="1"/>
          </p:cNvGraphicFramePr>
          <p:nvPr>
            <p:extLst>
              <p:ext uri="{D42A27DB-BD31-4B8C-83A1-F6EECF244321}">
                <p14:modId xmlns:p14="http://schemas.microsoft.com/office/powerpoint/2010/main" val="3217668265"/>
              </p:ext>
            </p:extLst>
          </p:nvPr>
        </p:nvGraphicFramePr>
        <p:xfrm>
          <a:off x="285049" y="2290538"/>
          <a:ext cx="11487430" cy="784225"/>
        </p:xfrm>
        <a:graphic>
          <a:graphicData uri="http://schemas.openxmlformats.org/presentationml/2006/ole">
            <mc:AlternateContent xmlns:mc="http://schemas.openxmlformats.org/markup-compatibility/2006">
              <mc:Choice xmlns:v="urn:schemas-microsoft-com:vml" Requires="v">
                <p:oleObj name="Equation" r:id="rId4" imgW="4178160" imgH="241200" progId="Equation.DSMT4">
                  <p:embed/>
                </p:oleObj>
              </mc:Choice>
              <mc:Fallback>
                <p:oleObj name="Equation" r:id="rId4" imgW="4178160" imgH="241200" progId="Equation.DSMT4">
                  <p:embed/>
                  <p:pic>
                    <p:nvPicPr>
                      <p:cNvPr id="134148" name="Object 4">
                        <a:extLst>
                          <a:ext uri="{FF2B5EF4-FFF2-40B4-BE49-F238E27FC236}">
                            <a16:creationId xmlns:a16="http://schemas.microsoft.com/office/drawing/2014/main" id="{DA5541BA-E84A-4966-B61D-F4180909255F}"/>
                          </a:ext>
                        </a:extLst>
                      </p:cNvPr>
                      <p:cNvPicPr>
                        <a:picLocks noChangeAspect="1" noChangeArrowheads="1"/>
                      </p:cNvPicPr>
                      <p:nvPr/>
                    </p:nvPicPr>
                    <p:blipFill>
                      <a:blip r:embed="rId5"/>
                      <a:srcRect/>
                      <a:stretch>
                        <a:fillRect/>
                      </a:stretch>
                    </p:blipFill>
                    <p:spPr bwMode="auto">
                      <a:xfrm>
                        <a:off x="285049" y="2290538"/>
                        <a:ext cx="11487430" cy="784225"/>
                      </a:xfrm>
                      <a:prstGeom prst="rect">
                        <a:avLst/>
                      </a:prstGeom>
                      <a:noFill/>
                      <a:ln>
                        <a:noFill/>
                      </a:ln>
                    </p:spPr>
                  </p:pic>
                </p:oleObj>
              </mc:Fallback>
            </mc:AlternateContent>
          </a:graphicData>
        </a:graphic>
      </p:graphicFrame>
      <p:grpSp>
        <p:nvGrpSpPr>
          <p:cNvPr id="7" name="组合 6">
            <a:extLst>
              <a:ext uri="{FF2B5EF4-FFF2-40B4-BE49-F238E27FC236}">
                <a16:creationId xmlns:a16="http://schemas.microsoft.com/office/drawing/2014/main" id="{30CEFEE6-5B4F-4DF7-9603-A86A24DBEC32}"/>
              </a:ext>
            </a:extLst>
          </p:cNvPr>
          <p:cNvGrpSpPr/>
          <p:nvPr/>
        </p:nvGrpSpPr>
        <p:grpSpPr>
          <a:xfrm>
            <a:off x="598673" y="5074180"/>
            <a:ext cx="9486900" cy="747681"/>
            <a:chOff x="598673" y="5074180"/>
            <a:chExt cx="9486900" cy="747681"/>
          </a:xfrm>
        </p:grpSpPr>
        <p:sp>
          <p:nvSpPr>
            <p:cNvPr id="134149" name="Text Box 5">
              <a:extLst>
                <a:ext uri="{FF2B5EF4-FFF2-40B4-BE49-F238E27FC236}">
                  <a16:creationId xmlns:a16="http://schemas.microsoft.com/office/drawing/2014/main" id="{F531AD3C-B964-453E-8C19-596795D87A81}"/>
                </a:ext>
              </a:extLst>
            </p:cNvPr>
            <p:cNvSpPr txBox="1">
              <a:spLocks noChangeArrowheads="1"/>
            </p:cNvSpPr>
            <p:nvPr/>
          </p:nvSpPr>
          <p:spPr bwMode="auto">
            <a:xfrm>
              <a:off x="598673" y="5092048"/>
              <a:ext cx="94869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eaLnBrk="0" hangingPunct="0">
                <a:spcBef>
                  <a:spcPct val="50000"/>
                </a:spcBef>
              </a:pPr>
              <a:r>
                <a:rPr lang="zh-CN" altLang="en-US">
                  <a:solidFill>
                    <a:schemeClr val="tx1"/>
                  </a:solidFill>
                </a:rPr>
                <a:t>式中的           是周期性非正弦电流的有效值。 </a:t>
              </a:r>
            </a:p>
          </p:txBody>
        </p:sp>
        <p:graphicFrame>
          <p:nvGraphicFramePr>
            <p:cNvPr id="134150" name="Object 6">
              <a:extLst>
                <a:ext uri="{FF2B5EF4-FFF2-40B4-BE49-F238E27FC236}">
                  <a16:creationId xmlns:a16="http://schemas.microsoft.com/office/drawing/2014/main" id="{CF1BD56C-D7C3-4D31-AA42-37A8F785601F}"/>
                </a:ext>
              </a:extLst>
            </p:cNvPr>
            <p:cNvGraphicFramePr>
              <a:graphicFrameLocks noChangeAspect="1"/>
            </p:cNvGraphicFramePr>
            <p:nvPr>
              <p:extLst>
                <p:ext uri="{D42A27DB-BD31-4B8C-83A1-F6EECF244321}">
                  <p14:modId xmlns:p14="http://schemas.microsoft.com/office/powerpoint/2010/main" val="481050373"/>
                </p:ext>
              </p:extLst>
            </p:nvPr>
          </p:nvGraphicFramePr>
          <p:xfrm>
            <a:off x="2095501" y="5074180"/>
            <a:ext cx="1381525" cy="747681"/>
          </p:xfrm>
          <a:graphic>
            <a:graphicData uri="http://schemas.openxmlformats.org/presentationml/2006/ole">
              <mc:AlternateContent xmlns:mc="http://schemas.openxmlformats.org/markup-compatibility/2006">
                <mc:Choice xmlns:v="urn:schemas-microsoft-com:vml" Requires="v">
                  <p:oleObj name="Equation" r:id="rId6" imgW="634680" imgH="228600" progId="Equation.DSMT4">
                    <p:embed/>
                  </p:oleObj>
                </mc:Choice>
                <mc:Fallback>
                  <p:oleObj name="Equation" r:id="rId6" imgW="634680" imgH="228600" progId="Equation.DSMT4">
                    <p:embed/>
                    <p:pic>
                      <p:nvPicPr>
                        <p:cNvPr id="134150" name="Object 6">
                          <a:extLst>
                            <a:ext uri="{FF2B5EF4-FFF2-40B4-BE49-F238E27FC236}">
                              <a16:creationId xmlns:a16="http://schemas.microsoft.com/office/drawing/2014/main" id="{CF1BD56C-D7C3-4D31-AA42-37A8F785601F}"/>
                            </a:ext>
                          </a:extLst>
                        </p:cNvPr>
                        <p:cNvPicPr>
                          <a:picLocks noChangeAspect="1" noChangeArrowheads="1"/>
                        </p:cNvPicPr>
                        <p:nvPr/>
                      </p:nvPicPr>
                      <p:blipFill>
                        <a:blip r:embed="rId7"/>
                        <a:srcRect/>
                        <a:stretch>
                          <a:fillRect/>
                        </a:stretch>
                      </p:blipFill>
                      <p:spPr bwMode="auto">
                        <a:xfrm>
                          <a:off x="2095501" y="5074180"/>
                          <a:ext cx="1381525" cy="747681"/>
                        </a:xfrm>
                        <a:prstGeom prst="rect">
                          <a:avLst/>
                        </a:prstGeom>
                        <a:noFill/>
                        <a:ln>
                          <a:noFill/>
                        </a:ln>
                      </p:spPr>
                    </p:pic>
                  </p:oleObj>
                </mc:Fallback>
              </mc:AlternateContent>
            </a:graphicData>
          </a:graphic>
        </p:graphicFrame>
      </p:grpSp>
      <p:graphicFrame>
        <p:nvGraphicFramePr>
          <p:cNvPr id="2" name="对象 1">
            <a:extLst>
              <a:ext uri="{FF2B5EF4-FFF2-40B4-BE49-F238E27FC236}">
                <a16:creationId xmlns:a16="http://schemas.microsoft.com/office/drawing/2014/main" id="{E997D833-6552-464A-81AA-53DADA19F6E5}"/>
              </a:ext>
            </a:extLst>
          </p:cNvPr>
          <p:cNvGraphicFramePr>
            <a:graphicFrameLocks noChangeAspect="1"/>
          </p:cNvGraphicFramePr>
          <p:nvPr>
            <p:extLst>
              <p:ext uri="{D42A27DB-BD31-4B8C-83A1-F6EECF244321}">
                <p14:modId xmlns:p14="http://schemas.microsoft.com/office/powerpoint/2010/main" val="1986109867"/>
              </p:ext>
            </p:extLst>
          </p:nvPr>
        </p:nvGraphicFramePr>
        <p:xfrm>
          <a:off x="2539627" y="3327745"/>
          <a:ext cx="5779621" cy="1510789"/>
        </p:xfrm>
        <a:graphic>
          <a:graphicData uri="http://schemas.openxmlformats.org/presentationml/2006/ole">
            <mc:AlternateContent xmlns:mc="http://schemas.openxmlformats.org/markup-compatibility/2006">
              <mc:Choice xmlns:v="urn:schemas-microsoft-com:vml" Requires="v">
                <p:oleObj name="Equation" r:id="rId8" imgW="2476440" imgH="647640" progId="Equation.DSMT4">
                  <p:embed/>
                </p:oleObj>
              </mc:Choice>
              <mc:Fallback>
                <p:oleObj name="Equation" r:id="rId8" imgW="2476440" imgH="647640" progId="Equation.DSMT4">
                  <p:embed/>
                  <p:pic>
                    <p:nvPicPr>
                      <p:cNvPr id="2" name="对象 1">
                        <a:extLst>
                          <a:ext uri="{FF2B5EF4-FFF2-40B4-BE49-F238E27FC236}">
                            <a16:creationId xmlns:a16="http://schemas.microsoft.com/office/drawing/2014/main" id="{E997D833-6552-464A-81AA-53DADA19F6E5}"/>
                          </a:ext>
                        </a:extLst>
                      </p:cNvPr>
                      <p:cNvPicPr>
                        <a:picLocks noChangeAspect="1" noChangeArrowheads="1"/>
                      </p:cNvPicPr>
                      <p:nvPr/>
                    </p:nvPicPr>
                    <p:blipFill>
                      <a:blip r:embed="rId9"/>
                      <a:srcRect/>
                      <a:stretch>
                        <a:fillRect/>
                      </a:stretch>
                    </p:blipFill>
                    <p:spPr bwMode="auto">
                      <a:xfrm>
                        <a:off x="2539627" y="3327745"/>
                        <a:ext cx="5779621" cy="1510789"/>
                      </a:xfrm>
                      <a:prstGeom prst="rect">
                        <a:avLst/>
                      </a:prstGeom>
                      <a:noFill/>
                      <a:ln>
                        <a:noFill/>
                      </a:ln>
                    </p:spPr>
                  </p:pic>
                </p:oleObj>
              </mc:Fallback>
            </mc:AlternateContent>
          </a:graphicData>
        </a:graphic>
      </p:graphicFrame>
      <p:sp>
        <p:nvSpPr>
          <p:cNvPr id="4" name="矩形 3">
            <a:extLst>
              <a:ext uri="{FF2B5EF4-FFF2-40B4-BE49-F238E27FC236}">
                <a16:creationId xmlns:a16="http://schemas.microsoft.com/office/drawing/2014/main" id="{0AE495B8-C9B5-42B5-BEB4-C0FA411492FE}"/>
              </a:ext>
            </a:extLst>
          </p:cNvPr>
          <p:cNvSpPr>
            <a:spLocks noChangeArrowheads="1"/>
          </p:cNvSpPr>
          <p:nvPr/>
        </p:nvSpPr>
        <p:spPr bwMode="auto">
          <a:xfrm>
            <a:off x="365311" y="1698490"/>
            <a:ext cx="106276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eaLnBrk="0" hangingPunct="0">
              <a:spcBef>
                <a:spcPct val="50000"/>
              </a:spcBef>
            </a:pPr>
            <a:r>
              <a:rPr lang="zh-CN" altLang="en-US" sz="2800">
                <a:solidFill>
                  <a:schemeClr val="tx1"/>
                </a:solidFill>
              </a:rPr>
              <a:t>解</a:t>
            </a:r>
            <a:r>
              <a:rPr lang="en-US" altLang="zh-CN" sz="2800">
                <a:solidFill>
                  <a:schemeClr val="tx1"/>
                </a:solidFill>
              </a:rPr>
              <a:t>1</a:t>
            </a:r>
            <a:r>
              <a:rPr lang="zh-CN" altLang="en-US" sz="2800">
                <a:solidFill>
                  <a:schemeClr val="tx1"/>
                </a:solidFill>
              </a:rPr>
              <a:t>：分别计算各种频率成分的平均功率再相加，即 </a:t>
            </a:r>
          </a:p>
        </p:txBody>
      </p:sp>
      <p:sp>
        <p:nvSpPr>
          <p:cNvPr id="6" name="矩形 5">
            <a:extLst>
              <a:ext uri="{FF2B5EF4-FFF2-40B4-BE49-F238E27FC236}">
                <a16:creationId xmlns:a16="http://schemas.microsoft.com/office/drawing/2014/main" id="{43236D69-FD2F-4EDB-87D8-E295B16190D9}"/>
              </a:ext>
            </a:extLst>
          </p:cNvPr>
          <p:cNvSpPr/>
          <p:nvPr/>
        </p:nvSpPr>
        <p:spPr>
          <a:xfrm>
            <a:off x="598673" y="3397014"/>
            <a:ext cx="1101584" cy="523220"/>
          </a:xfrm>
          <a:prstGeom prst="rect">
            <a:avLst/>
          </a:prstGeom>
        </p:spPr>
        <p:txBody>
          <a:bodyPr wrap="none">
            <a:spAutoFit/>
          </a:bodyPr>
          <a:lstStyle/>
          <a:p>
            <a:r>
              <a:rPr lang="zh-CN" altLang="en-US" sz="2800" b="1">
                <a:ea typeface="楷体_GB2312" pitchFamily="49" charset="-122"/>
              </a:rPr>
              <a:t>解</a:t>
            </a:r>
            <a:r>
              <a:rPr lang="en-US" altLang="zh-CN" sz="2800" b="1">
                <a:ea typeface="楷体_GB2312" pitchFamily="49" charset="-122"/>
              </a:rPr>
              <a:t>2</a:t>
            </a:r>
            <a:r>
              <a:rPr lang="zh-CN" altLang="en-US" sz="2800" b="1">
                <a:ea typeface="楷体_GB2312" pitchFamily="49" charset="-122"/>
              </a:rPr>
              <a:t>：</a:t>
            </a:r>
          </a:p>
        </p:txBody>
      </p:sp>
      <p:sp>
        <p:nvSpPr>
          <p:cNvPr id="3" name="矩形 2">
            <a:extLst>
              <a:ext uri="{FF2B5EF4-FFF2-40B4-BE49-F238E27FC236}">
                <a16:creationId xmlns:a16="http://schemas.microsoft.com/office/drawing/2014/main" id="{238EE3B2-455C-457F-8BEC-3075B842CB5B}"/>
              </a:ext>
            </a:extLst>
          </p:cNvPr>
          <p:cNvSpPr/>
          <p:nvPr/>
        </p:nvSpPr>
        <p:spPr>
          <a:xfrm>
            <a:off x="8462221" y="6227919"/>
            <a:ext cx="3318537" cy="369332"/>
          </a:xfrm>
          <a:prstGeom prst="rect">
            <a:avLst/>
          </a:prstGeom>
        </p:spPr>
        <p:txBody>
          <a:bodyPr wrap="none">
            <a:spAutoFit/>
          </a:bodyPr>
          <a:lstStyle/>
          <a:p>
            <a:r>
              <a:rPr lang="zh-CN" altLang="en-US" b="1">
                <a:solidFill>
                  <a:srgbClr val="FF0000"/>
                </a:solidFill>
              </a:rPr>
              <a:t>作业：非周期信号：8-41,8-42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8" fill="hold" nodeType="clickEffect">
                                  <p:stCondLst>
                                    <p:cond delay="0"/>
                                  </p:stCondLst>
                                  <p:childTnLst>
                                    <p:set>
                                      <p:cBhvr>
                                        <p:cTn id="10" dur="1" fill="hold">
                                          <p:stCondLst>
                                            <p:cond delay="0"/>
                                          </p:stCondLst>
                                        </p:cTn>
                                        <p:tgtEl>
                                          <p:spTgt spid="134148"/>
                                        </p:tgtEl>
                                        <p:attrNameLst>
                                          <p:attrName>style.visibility</p:attrName>
                                        </p:attrNameLst>
                                      </p:cBhvr>
                                      <p:to>
                                        <p:strVal val="visible"/>
                                      </p:to>
                                    </p:set>
                                    <p:anim calcmode="lin" valueType="num">
                                      <p:cBhvr additive="base">
                                        <p:cTn id="11" dur="500" fill="hold"/>
                                        <p:tgtEl>
                                          <p:spTgt spid="134148"/>
                                        </p:tgtEl>
                                        <p:attrNameLst>
                                          <p:attrName>ppt_x</p:attrName>
                                        </p:attrNameLst>
                                      </p:cBhvr>
                                      <p:tavLst>
                                        <p:tav tm="0">
                                          <p:val>
                                            <p:strVal val="0-#ppt_w/2"/>
                                          </p:val>
                                        </p:tav>
                                        <p:tav tm="100000">
                                          <p:val>
                                            <p:strVal val="#ppt_x"/>
                                          </p:val>
                                        </p:tav>
                                      </p:tavLst>
                                    </p:anim>
                                    <p:anim calcmode="lin" valueType="num">
                                      <p:cBhvr additive="base">
                                        <p:cTn id="12" dur="500" fill="hold"/>
                                        <p:tgtEl>
                                          <p:spTgt spid="134148"/>
                                        </p:tgtEl>
                                        <p:attrNameLst>
                                          <p:attrName>ppt_y</p:attrName>
                                        </p:attrNameLst>
                                      </p:cBhvr>
                                      <p:tavLst>
                                        <p:tav tm="0">
                                          <p:val>
                                            <p:strVal val="#ppt_y"/>
                                          </p:val>
                                        </p:tav>
                                        <p:tav tm="100000">
                                          <p:val>
                                            <p:strVal val="#ppt_y"/>
                                          </p:val>
                                        </p:tav>
                                      </p:tavLst>
                                    </p:anim>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TotalTime>
  <Words>340</Words>
  <Application>Microsoft Office PowerPoint</Application>
  <PresentationFormat>宽屏</PresentationFormat>
  <Paragraphs>34</Paragraphs>
  <Slides>9</Slides>
  <Notes>0</Notes>
  <HiddenSlides>0</HiddenSlides>
  <MMClips>0</MMClips>
  <ScaleCrop>false</ScaleCrop>
  <HeadingPairs>
    <vt:vector size="8" baseType="variant">
      <vt:variant>
        <vt:lpstr>已用的字体</vt:lpstr>
      </vt:variant>
      <vt:variant>
        <vt:i4>6</vt:i4>
      </vt:variant>
      <vt:variant>
        <vt:lpstr>主题</vt:lpstr>
      </vt:variant>
      <vt:variant>
        <vt:i4>1</vt:i4>
      </vt:variant>
      <vt:variant>
        <vt:lpstr>嵌入 OLE 服务器</vt:lpstr>
      </vt:variant>
      <vt:variant>
        <vt:i4>2</vt:i4>
      </vt:variant>
      <vt:variant>
        <vt:lpstr>幻灯片标题</vt:lpstr>
      </vt:variant>
      <vt:variant>
        <vt:i4>9</vt:i4>
      </vt:variant>
    </vt:vector>
  </HeadingPairs>
  <TitlesOfParts>
    <vt:vector size="18" baseType="lpstr">
      <vt:lpstr>等线</vt:lpstr>
      <vt:lpstr>等线 Light</vt:lpstr>
      <vt:lpstr>楷体_GB2312</vt:lpstr>
      <vt:lpstr>宋体</vt:lpstr>
      <vt:lpstr>Arial</vt:lpstr>
      <vt:lpstr>Times New Roman</vt:lpstr>
      <vt:lpstr>Office 主题​​</vt:lpstr>
      <vt:lpstr>Equation</vt:lpstr>
      <vt:lpstr>Photoshop.Image.5</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Qu Ke</dc:creator>
  <cp:lastModifiedBy>Qu Ke</cp:lastModifiedBy>
  <cp:revision>18</cp:revision>
  <dcterms:created xsi:type="dcterms:W3CDTF">2020-05-04T07:15:07Z</dcterms:created>
  <dcterms:modified xsi:type="dcterms:W3CDTF">2021-05-17T02:00:43Z</dcterms:modified>
</cp:coreProperties>
</file>