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slideLayouts/slideLayout1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4381" r:id="rId1"/>
    <p:sldMasterId id="2147485323" r:id="rId2"/>
    <p:sldMasterId id="2147485324" r:id="rId3"/>
    <p:sldMasterId id="2147485325" r:id="rId4"/>
    <p:sldMasterId id="2147485326" r:id="rId5"/>
    <p:sldMasterId id="2147485327" r:id="rId6"/>
    <p:sldMasterId id="2147485328" r:id="rId7"/>
    <p:sldMasterId id="2147485329" r:id="rId8"/>
    <p:sldMasterId id="2147485330" r:id="rId9"/>
    <p:sldMasterId id="2147485331" r:id="rId10"/>
    <p:sldMasterId id="2147485332" r:id="rId11"/>
    <p:sldMasterId id="2147485333" r:id="rId12"/>
    <p:sldMasterId id="2147485334" r:id="rId13"/>
    <p:sldMasterId id="2147485335" r:id="rId14"/>
  </p:sldMasterIdLst>
  <p:sldIdLst>
    <p:sldId id="549" r:id="rId15"/>
    <p:sldId id="550" r:id="rId16"/>
    <p:sldId id="551" r:id="rId17"/>
    <p:sldId id="552" r:id="rId18"/>
    <p:sldId id="556" r:id="rId19"/>
    <p:sldId id="553" r:id="rId20"/>
    <p:sldId id="557" r:id="rId21"/>
    <p:sldId id="554" r:id="rId22"/>
    <p:sldId id="304" r:id="rId23"/>
    <p:sldId id="305" r:id="rId24"/>
    <p:sldId id="306" r:id="rId25"/>
    <p:sldId id="307" r:id="rId26"/>
  </p:sldIdLst>
  <p:sldSz cx="9144000" cy="5143500" type="screen16x9"/>
  <p:notesSz cx="6858000" cy="9144000"/>
  <p:custDataLst>
    <p:tags r:id="rId27"/>
  </p:custDataLst>
  <p:defaultTextStyle>
    <a:defPPr algn="l" rtl="0" eaLnBrk="0" hangingPunct="0">
      <a:defRPr kumimoji="1" smtId="4294967295"/>
    </a:defPPr>
    <a:lvl1pPr marL="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1" sz="2400" b="0" i="0" u="none" smtId="4294967295">
        <a:solidFill>
          <a:schemeClr val="tx1"/>
        </a:solidFill>
        <a:latin typeface="Times New Roman" panose="02020603050405020304" pitchFamily="18" charset="0"/>
        <a:ea typeface="宋体" charset="-122"/>
      </a:defRPr>
    </a:lvl1pPr>
    <a:lvl2pPr marL="4572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1" sz="2400" b="0" i="0" u="none" smtId="4294967295">
        <a:solidFill>
          <a:schemeClr val="tx1"/>
        </a:solidFill>
        <a:latin typeface="Times New Roman" panose="02020603050405020304" pitchFamily="18" charset="0"/>
        <a:ea typeface="宋体" charset="-122"/>
      </a:defRPr>
    </a:lvl2pPr>
    <a:lvl3pPr marL="9144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1" sz="2400" b="0" i="0" u="none" smtId="4294967295">
        <a:solidFill>
          <a:schemeClr val="tx1"/>
        </a:solidFill>
        <a:latin typeface="Times New Roman" panose="02020603050405020304" pitchFamily="18" charset="0"/>
        <a:ea typeface="宋体" charset="-122"/>
      </a:defRPr>
    </a:lvl3pPr>
    <a:lvl4pPr marL="13716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1" sz="2400" b="0" i="0" u="none" smtId="4294967295">
        <a:solidFill>
          <a:schemeClr val="tx1"/>
        </a:solidFill>
        <a:latin typeface="Times New Roman" panose="02020603050405020304" pitchFamily="18" charset="0"/>
        <a:ea typeface="宋体" charset="-122"/>
      </a:defRPr>
    </a:lvl4pPr>
    <a:lvl5pPr marL="18288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1" sz="2400" b="0" i="0" u="none" smtId="4294967295">
        <a:solidFill>
          <a:schemeClr val="tx1"/>
        </a:solidFill>
        <a:latin typeface="Times New Roman" panose="02020603050405020304" pitchFamily="18" charset="0"/>
        <a:ea typeface="宋体" charset="-122"/>
      </a:defRPr>
    </a:lvl5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304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Relationship Id="rId5" Type="http://schemas.openxmlformats.org/officeDocument/2006/relationships/image" Target="../media/image7.wmf"/><Relationship Id="rId4" Type="http://schemas.openxmlformats.org/officeDocument/2006/relationships/image" Target="../media/image6.e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image" Target="../media/image71.emf"/><Relationship Id="rId1" Type="http://schemas.openxmlformats.org/officeDocument/2006/relationships/image" Target="../media/image70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4.emf"/><Relationship Id="rId1" Type="http://schemas.openxmlformats.org/officeDocument/2006/relationships/image" Target="../media/image73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image" Target="../media/image77.emf"/><Relationship Id="rId1" Type="http://schemas.openxmlformats.org/officeDocument/2006/relationships/image" Target="../media/image76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9.png"/><Relationship Id="rId6" Type="http://schemas.openxmlformats.org/officeDocument/2006/relationships/image" Target="../media/image14.png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image" Target="../media/image15.e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7" Type="http://schemas.openxmlformats.org/officeDocument/2006/relationships/image" Target="../media/image27.emf"/><Relationship Id="rId2" Type="http://schemas.openxmlformats.org/officeDocument/2006/relationships/image" Target="../media/image22.emf"/><Relationship Id="rId1" Type="http://schemas.openxmlformats.org/officeDocument/2006/relationships/image" Target="../media/image21.emf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7" Type="http://schemas.openxmlformats.org/officeDocument/2006/relationships/image" Target="../media/image34.png"/><Relationship Id="rId2" Type="http://schemas.openxmlformats.org/officeDocument/2006/relationships/image" Target="../media/image29.emf"/><Relationship Id="rId1" Type="http://schemas.openxmlformats.org/officeDocument/2006/relationships/image" Target="../media/image28.emf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wmf"/><Relationship Id="rId1" Type="http://schemas.openxmlformats.org/officeDocument/2006/relationships/image" Target="../media/image35.emf"/><Relationship Id="rId6" Type="http://schemas.openxmlformats.org/officeDocument/2006/relationships/image" Target="../media/image40.emf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7" Type="http://schemas.openxmlformats.org/officeDocument/2006/relationships/image" Target="../media/image47.emf"/><Relationship Id="rId2" Type="http://schemas.openxmlformats.org/officeDocument/2006/relationships/image" Target="../media/image42.emf"/><Relationship Id="rId1" Type="http://schemas.openxmlformats.org/officeDocument/2006/relationships/image" Target="../media/image41.png"/><Relationship Id="rId6" Type="http://schemas.openxmlformats.org/officeDocument/2006/relationships/image" Target="../media/image46.emf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emf"/><Relationship Id="rId1" Type="http://schemas.openxmlformats.org/officeDocument/2006/relationships/image" Target="../media/image48.emf"/><Relationship Id="rId6" Type="http://schemas.openxmlformats.org/officeDocument/2006/relationships/image" Target="../media/image52.emf"/><Relationship Id="rId5" Type="http://schemas.openxmlformats.org/officeDocument/2006/relationships/image" Target="../media/image51.wmf"/><Relationship Id="rId4" Type="http://schemas.openxmlformats.org/officeDocument/2006/relationships/image" Target="../media/image36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68.emf"/><Relationship Id="rId1" Type="http://schemas.openxmlformats.org/officeDocument/2006/relationships/image" Target="../media/image6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pPr marL="0" lvl="0" indent="0" eaLnBrk="1" hangingPunct="1"/>
            <a:fld id="{E8FD0B7A-F5DD-4F40-B4CB-3B2C354B893A}" type="datetimeFigureOut">
              <a:rPr lang="en-US" altLang="en-US" sz="1400" smtId="4294967295">
                <a:solidFill>
                  <a:srgbClr val="000000"/>
                </a:solidFill>
              </a:rPr>
              <a:t>4/13/2020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pPr marL="0" lvl="0" indent="0" algn="ctr" eaLnBrk="1" hangingPunct="1"/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marL="0" lvl="0" indent="0" algn="r" eaLnBrk="1" hangingPunct="1"/>
            <a:fld id="{93AE1883-0942-4AA3-9DB2-9C7C3A0314B1}" type="slidenum">
              <a:rPr lang="en-US" altLang="en-US" sz="1400" smtId="4294967295">
                <a:solidFill>
                  <a:srgbClr val="000000"/>
                </a:solidFill>
              </a:r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4400" b="0" i="0" u="none" smtId="4294967295">
                <a:solidFill>
                  <a:schemeClr val="tx2"/>
                </a:solidFill>
                <a:latin typeface="Times New Roman" panose="02020603050405020304" pitchFamily="18" charset="0"/>
                <a:ea typeface="宋体" charset="-122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685800" y="1485900"/>
            <a:ext cx="7772400" cy="30861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/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algn="ctr" eaLnBrk="1" hangingPunct="1"/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algn="r" eaLnBrk="1" hangingPunct="1"/>
            <a:fld id="{FACE1EBF-763C-4225-818B-E9168029A91F}" type="slidenum">
              <a:rPr lang="en-US" altLang="en-US" sz="1400" smtId="4294967295">
                <a:solidFill>
                  <a:srgbClr val="000000"/>
                </a:solidFill>
              </a:rPr>
              <a:t>‹#›</a:t>
            </a:fld>
            <a:endParaRPr lang="en-US" altLang="en-US" sz="1400">
              <a:solidFill>
                <a:srgbClr val="000000"/>
              </a:solidFill>
            </a:endParaRPr>
          </a:p>
        </p:txBody>
      </p:sp>
      <p:pic>
        <p:nvPicPr>
          <p:cNvPr id="1031" name="Picture 3"/>
          <p:cNvPicPr/>
          <p:nvPr/>
        </p:nvPicPr>
        <p:blipFill dpi="0">
          <a:blip r:embed="rId2"/>
          <a:srcRect t="-2242" r="58096"/>
          <a:stretch>
            <a:fillRect/>
          </a:stretch>
        </p:blipFill>
        <p:spPr>
          <a:xfrm>
            <a:off x="7775575" y="4754562"/>
            <a:ext cx="1368425" cy="388938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1" sz="4400" b="0" i="0" u="none" smtId="4294967295">
          <a:solidFill>
            <a:schemeClr val="tx2"/>
          </a:solidFill>
          <a:latin typeface="Times New Roman" panose="02020603050405020304" pitchFamily="18" charset="0"/>
          <a:ea typeface="宋体" charset="-122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32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24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0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1" sz="20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5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/>
          <p:nvPr/>
        </p:nvPicPr>
        <p:blipFill dpi="0">
          <a:blip r:embed="rId2"/>
          <a:srcRect t="-2242" r="58096"/>
          <a:stretch>
            <a:fillRect/>
          </a:stretch>
        </p:blipFill>
        <p:spPr>
          <a:xfrm>
            <a:off x="7775575" y="4754562"/>
            <a:ext cx="1368425" cy="388938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10243" name="Group 3"/>
          <p:cNvGrpSpPr/>
          <p:nvPr/>
        </p:nvGrpSpPr>
        <p:grpSpPr>
          <a:xfrm>
            <a:off x="34925" y="195262"/>
            <a:ext cx="3673475" cy="2609850"/>
            <a:chOff x="144" y="96"/>
            <a:chExt cx="4416" cy="3408"/>
          </a:xfrm>
        </p:grpSpPr>
        <p:sp>
          <p:nvSpPr>
            <p:cNvPr id="10250" name="Rectangle 4"/>
            <p:cNvSpPr/>
            <p:nvPr/>
          </p:nvSpPr>
          <p:spPr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  <a:miter lim="800000"/>
            </a:ln>
            <a:effectLst>
              <a:outerShdw dist="107763" dir="2700000" algn="ctr">
                <a:srgbClr val="808080">
                  <a:alpha val="50000"/>
                </a:srgbClr>
              </a:outerShdw>
            </a:effectLst>
          </p:spPr>
          <p:txBody>
            <a:bodyPr wrap="none"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0251" name="Rectangle 5"/>
            <p:cNvSpPr/>
            <p:nvPr/>
          </p:nvSpPr>
          <p:spPr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  <a:miter lim="800000"/>
            </a:ln>
            <a:effectLst>
              <a:outerShdw dist="107763" dir="2700000" algn="ctr">
                <a:srgbClr val="808080">
                  <a:alpha val="50000"/>
                </a:srgbClr>
              </a:outerShdw>
            </a:effectLst>
          </p:spPr>
          <p:txBody>
            <a:bodyPr wrap="none"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244" name="TextBox 10"/>
          <p:cNvSpPr/>
          <p:nvPr/>
        </p:nvSpPr>
        <p:spPr>
          <a:xfrm>
            <a:off x="34925" y="-41275"/>
            <a:ext cx="2160588" cy="2778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buFont typeface="Wingdings" pitchFamily="2" charset="2"/>
              <a:buChar char="u"/>
            </a:pPr>
            <a:r>
              <a:rPr lang="en-US" altLang="en-US" sz="1200" b="1">
                <a:solidFill>
                  <a:srgbClr val="16165D"/>
                </a:solidFill>
                <a:effectLst>
                  <a:outerShdw blurRad="38100" dist="38100" dir="2700000" algn="tl">
                    <a:schemeClr val="bg2"/>
                  </a:outerShdw>
                </a:effectLst>
                <a:latin typeface="楷体" pitchFamily="49" charset="-122"/>
                <a:ea typeface="楷体" pitchFamily="49" charset="-122"/>
              </a:rPr>
              <a:t> 叠加定理</a:t>
            </a:r>
          </a:p>
        </p:txBody>
      </p:sp>
      <p:sp>
        <p:nvSpPr>
          <p:cNvPr id="10245" name="Rectangle 2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4400" b="0" i="0" u="none" smtId="4294967295">
                <a:solidFill>
                  <a:schemeClr val="tx2"/>
                </a:solidFill>
                <a:latin typeface="Times New Roman" panose="02020603050405020304" pitchFamily="18" charset="0"/>
                <a:ea typeface="宋体" charset="-122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0246" name="Rectangle 3"/>
          <p:cNvSpPr>
            <a:spLocks noGrp="1"/>
          </p:cNvSpPr>
          <p:nvPr>
            <p:ph type="body" idx="1"/>
          </p:nvPr>
        </p:nvSpPr>
        <p:spPr>
          <a:xfrm>
            <a:off x="685800" y="1485900"/>
            <a:ext cx="7772400" cy="30861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0247" name="Rectangle 4"/>
          <p:cNvSpPr>
            <a:spLocks noGrp="1"/>
          </p:cNvSpPr>
          <p:nvPr>
            <p:ph type="dt" sz="half" idx="2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/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10248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algn="ctr" eaLnBrk="1" hangingPunct="1"/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10249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algn="r" eaLnBrk="1" hangingPunct="1"/>
            <a:fld id="{06A0BDD8-956B-4648-91CA-163BA4772D42}" type="slidenum">
              <a:rPr lang="en-US" altLang="en-US" sz="1400" smtId="4294967295">
                <a:solidFill>
                  <a:srgbClr val="000000"/>
                </a:solidFill>
              </a:rPr>
              <a:t>‹#›</a:t>
            </a:fld>
            <a:endParaRPr lang="en-US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1" sz="4400" b="0" i="0" u="none" smtId="4294967295">
          <a:solidFill>
            <a:schemeClr val="tx2"/>
          </a:solidFill>
          <a:latin typeface="Times New Roman" panose="02020603050405020304" pitchFamily="18" charset="0"/>
          <a:ea typeface="宋体" charset="-122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32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24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0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1" sz="20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5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/>
          <p:cNvPicPr/>
          <p:nvPr/>
        </p:nvPicPr>
        <p:blipFill dpi="0">
          <a:blip r:embed="rId2"/>
          <a:srcRect t="-2242" r="58096"/>
          <a:stretch>
            <a:fillRect/>
          </a:stretch>
        </p:blipFill>
        <p:spPr>
          <a:xfrm>
            <a:off x="7775575" y="4754562"/>
            <a:ext cx="1368425" cy="388938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11267" name="Group 3"/>
          <p:cNvGrpSpPr/>
          <p:nvPr/>
        </p:nvGrpSpPr>
        <p:grpSpPr>
          <a:xfrm>
            <a:off x="34925" y="195262"/>
            <a:ext cx="3673475" cy="2609850"/>
            <a:chOff x="144" y="96"/>
            <a:chExt cx="4416" cy="3408"/>
          </a:xfrm>
        </p:grpSpPr>
        <p:sp>
          <p:nvSpPr>
            <p:cNvPr id="11274" name="Rectangle 4"/>
            <p:cNvSpPr/>
            <p:nvPr/>
          </p:nvSpPr>
          <p:spPr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  <a:miter lim="800000"/>
            </a:ln>
            <a:effectLst>
              <a:outerShdw dist="107763" dir="2700000" algn="ctr">
                <a:srgbClr val="808080">
                  <a:alpha val="50000"/>
                </a:srgbClr>
              </a:outerShdw>
            </a:effectLst>
          </p:spPr>
          <p:txBody>
            <a:bodyPr wrap="none"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1275" name="Rectangle 5"/>
            <p:cNvSpPr/>
            <p:nvPr/>
          </p:nvSpPr>
          <p:spPr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  <a:miter lim="800000"/>
            </a:ln>
            <a:effectLst>
              <a:outerShdw dist="107763" dir="2700000" algn="ctr">
                <a:srgbClr val="808080">
                  <a:alpha val="50000"/>
                </a:srgbClr>
              </a:outerShdw>
            </a:effectLst>
          </p:spPr>
          <p:txBody>
            <a:bodyPr wrap="none"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268" name="TextBox 10"/>
          <p:cNvSpPr/>
          <p:nvPr/>
        </p:nvSpPr>
        <p:spPr>
          <a:xfrm>
            <a:off x="34925" y="-41275"/>
            <a:ext cx="2160588" cy="2778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buFont typeface="Wingdings" pitchFamily="2" charset="2"/>
              <a:buChar char="u"/>
            </a:pPr>
            <a:r>
              <a:rPr lang="en-US" altLang="en-US" sz="1200" b="1">
                <a:solidFill>
                  <a:srgbClr val="16165D"/>
                </a:solidFill>
                <a:effectLst>
                  <a:outerShdw blurRad="38100" dist="38100" dir="2700000" algn="tl">
                    <a:schemeClr val="bg2"/>
                  </a:outerShdw>
                </a:effectLst>
                <a:latin typeface="楷体" pitchFamily="49" charset="-122"/>
                <a:ea typeface="楷体" pitchFamily="49" charset="-122"/>
              </a:rPr>
              <a:t> 叠加定理</a:t>
            </a:r>
          </a:p>
        </p:txBody>
      </p:sp>
      <p:sp>
        <p:nvSpPr>
          <p:cNvPr id="11269" name="Rectangle 2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4400" b="0" i="0" u="none" smtId="4294967295">
                <a:solidFill>
                  <a:schemeClr val="tx2"/>
                </a:solidFill>
                <a:latin typeface="Times New Roman" panose="02020603050405020304" pitchFamily="18" charset="0"/>
                <a:ea typeface="宋体" charset="-122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1270" name="Rectangle 3"/>
          <p:cNvSpPr>
            <a:spLocks noGrp="1"/>
          </p:cNvSpPr>
          <p:nvPr>
            <p:ph type="body" idx="1"/>
          </p:nvPr>
        </p:nvSpPr>
        <p:spPr>
          <a:xfrm>
            <a:off x="685800" y="1485900"/>
            <a:ext cx="7772400" cy="30861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1271" name="Rectangle 4"/>
          <p:cNvSpPr>
            <a:spLocks noGrp="1"/>
          </p:cNvSpPr>
          <p:nvPr>
            <p:ph type="dt" sz="half" idx="2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/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11272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algn="ctr" eaLnBrk="1" hangingPunct="1"/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11273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algn="r" eaLnBrk="1" hangingPunct="1"/>
            <a:fld id="{AB1AD465-3B0B-4B5A-88F8-647C8757E80E}" type="slidenum">
              <a:rPr lang="en-US" altLang="en-US" sz="1400" smtId="4294967295">
                <a:solidFill>
                  <a:srgbClr val="000000"/>
                </a:solidFill>
              </a:rPr>
              <a:t>‹#›</a:t>
            </a:fld>
            <a:endParaRPr lang="en-US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1" sz="4400" b="0" i="0" u="none" smtId="4294967295">
          <a:solidFill>
            <a:schemeClr val="tx2"/>
          </a:solidFill>
          <a:latin typeface="Times New Roman" panose="02020603050405020304" pitchFamily="18" charset="0"/>
          <a:ea typeface="宋体" charset="-122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32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24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0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1" sz="20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5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/>
          <p:cNvPicPr/>
          <p:nvPr/>
        </p:nvPicPr>
        <p:blipFill dpi="0">
          <a:blip r:embed="rId2"/>
          <a:srcRect t="-2242" r="58096"/>
          <a:stretch>
            <a:fillRect/>
          </a:stretch>
        </p:blipFill>
        <p:spPr>
          <a:xfrm>
            <a:off x="7775575" y="4754562"/>
            <a:ext cx="1368425" cy="388938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12291" name="Group 3"/>
          <p:cNvGrpSpPr/>
          <p:nvPr/>
        </p:nvGrpSpPr>
        <p:grpSpPr>
          <a:xfrm>
            <a:off x="34925" y="195262"/>
            <a:ext cx="3673475" cy="2609850"/>
            <a:chOff x="144" y="96"/>
            <a:chExt cx="4416" cy="3408"/>
          </a:xfrm>
        </p:grpSpPr>
        <p:sp>
          <p:nvSpPr>
            <p:cNvPr id="12298" name="Rectangle 4"/>
            <p:cNvSpPr/>
            <p:nvPr/>
          </p:nvSpPr>
          <p:spPr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  <a:miter lim="800000"/>
            </a:ln>
            <a:effectLst>
              <a:outerShdw dist="107763" dir="2700000" algn="ctr">
                <a:srgbClr val="808080">
                  <a:alpha val="50000"/>
                </a:srgbClr>
              </a:outerShdw>
            </a:effectLst>
          </p:spPr>
          <p:txBody>
            <a:bodyPr wrap="none"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2299" name="Rectangle 5"/>
            <p:cNvSpPr/>
            <p:nvPr/>
          </p:nvSpPr>
          <p:spPr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  <a:miter lim="800000"/>
            </a:ln>
            <a:effectLst>
              <a:outerShdw dist="107763" dir="2700000" algn="ctr">
                <a:srgbClr val="808080">
                  <a:alpha val="50000"/>
                </a:srgbClr>
              </a:outerShdw>
            </a:effectLst>
          </p:spPr>
          <p:txBody>
            <a:bodyPr wrap="none"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2292" name="TextBox 10"/>
          <p:cNvSpPr/>
          <p:nvPr/>
        </p:nvSpPr>
        <p:spPr>
          <a:xfrm>
            <a:off x="34925" y="-41275"/>
            <a:ext cx="2160588" cy="2778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buFont typeface="Wingdings" pitchFamily="2" charset="2"/>
              <a:buChar char="u"/>
            </a:pPr>
            <a:r>
              <a:rPr lang="en-US" altLang="en-US" sz="1200" b="1">
                <a:solidFill>
                  <a:srgbClr val="16165D"/>
                </a:solidFill>
                <a:effectLst>
                  <a:outerShdw blurRad="38100" dist="38100" dir="2700000" algn="tl">
                    <a:schemeClr val="bg2"/>
                  </a:outerShdw>
                </a:effectLst>
                <a:latin typeface="楷体" pitchFamily="49" charset="-122"/>
                <a:ea typeface="楷体" pitchFamily="49" charset="-122"/>
              </a:rPr>
              <a:t> 叠加定理</a:t>
            </a:r>
          </a:p>
        </p:txBody>
      </p:sp>
      <p:sp>
        <p:nvSpPr>
          <p:cNvPr id="12293" name="Rectangle 2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4400" b="0" i="0" u="none" smtId="4294967295">
                <a:solidFill>
                  <a:schemeClr val="tx2"/>
                </a:solidFill>
                <a:latin typeface="Times New Roman" panose="02020603050405020304" pitchFamily="18" charset="0"/>
                <a:ea typeface="宋体" charset="-122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2294" name="Rectangle 3"/>
          <p:cNvSpPr>
            <a:spLocks noGrp="1"/>
          </p:cNvSpPr>
          <p:nvPr>
            <p:ph type="body" idx="1"/>
          </p:nvPr>
        </p:nvSpPr>
        <p:spPr>
          <a:xfrm>
            <a:off x="685800" y="1485900"/>
            <a:ext cx="7772400" cy="30861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2295" name="Rectangle 4"/>
          <p:cNvSpPr>
            <a:spLocks noGrp="1"/>
          </p:cNvSpPr>
          <p:nvPr>
            <p:ph type="dt" sz="half" idx="2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/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12296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algn="ctr" eaLnBrk="1" hangingPunct="1"/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12297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algn="r" eaLnBrk="1" hangingPunct="1"/>
            <a:fld id="{0BAFD9BE-FC17-46B4-911A-7B200A9BB444}" type="slidenum">
              <a:rPr lang="en-US" altLang="en-US" sz="1400" smtId="4294967295">
                <a:solidFill>
                  <a:srgbClr val="000000"/>
                </a:solidFill>
              </a:rPr>
              <a:t>‹#›</a:t>
            </a:fld>
            <a:endParaRPr lang="en-US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1" sz="4400" b="0" i="0" u="none" smtId="4294967295">
          <a:solidFill>
            <a:schemeClr val="tx2"/>
          </a:solidFill>
          <a:latin typeface="Times New Roman" panose="02020603050405020304" pitchFamily="18" charset="0"/>
          <a:ea typeface="宋体" charset="-122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32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24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0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1" sz="20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5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/>
          <p:cNvPicPr/>
          <p:nvPr/>
        </p:nvPicPr>
        <p:blipFill dpi="0">
          <a:blip r:embed="rId2"/>
          <a:srcRect t="-2242" r="58096"/>
          <a:stretch>
            <a:fillRect/>
          </a:stretch>
        </p:blipFill>
        <p:spPr>
          <a:xfrm>
            <a:off x="7775575" y="4754562"/>
            <a:ext cx="1368425" cy="388938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13315" name="Group 3"/>
          <p:cNvGrpSpPr/>
          <p:nvPr/>
        </p:nvGrpSpPr>
        <p:grpSpPr>
          <a:xfrm>
            <a:off x="34925" y="195262"/>
            <a:ext cx="3673475" cy="2609850"/>
            <a:chOff x="144" y="96"/>
            <a:chExt cx="4416" cy="3408"/>
          </a:xfrm>
        </p:grpSpPr>
        <p:sp>
          <p:nvSpPr>
            <p:cNvPr id="13322" name="Rectangle 4"/>
            <p:cNvSpPr/>
            <p:nvPr/>
          </p:nvSpPr>
          <p:spPr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  <a:miter lim="800000"/>
            </a:ln>
            <a:effectLst>
              <a:outerShdw dist="107763" dir="2700000" algn="ctr">
                <a:srgbClr val="808080">
                  <a:alpha val="50000"/>
                </a:srgbClr>
              </a:outerShdw>
            </a:effectLst>
          </p:spPr>
          <p:txBody>
            <a:bodyPr wrap="none"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13323" name="Rectangle 5"/>
            <p:cNvSpPr/>
            <p:nvPr/>
          </p:nvSpPr>
          <p:spPr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  <a:miter lim="800000"/>
            </a:ln>
            <a:effectLst>
              <a:outerShdw dist="107763" dir="2700000" algn="ctr">
                <a:srgbClr val="808080">
                  <a:alpha val="50000"/>
                </a:srgbClr>
              </a:outerShdw>
            </a:effectLst>
          </p:spPr>
          <p:txBody>
            <a:bodyPr wrap="none"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13316" name="TextBox 10"/>
          <p:cNvSpPr/>
          <p:nvPr/>
        </p:nvSpPr>
        <p:spPr>
          <a:xfrm>
            <a:off x="34925" y="-41275"/>
            <a:ext cx="2160588" cy="2778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buFont typeface="Wingdings" pitchFamily="2" charset="2"/>
              <a:buChar char="u"/>
            </a:pPr>
            <a:r>
              <a:rPr lang="en-US" altLang="en-US" sz="1200" b="1">
                <a:solidFill>
                  <a:srgbClr val="16165D"/>
                </a:solidFill>
                <a:effectLst>
                  <a:outerShdw blurRad="38100" dist="38100" dir="2700000" algn="tl">
                    <a:schemeClr val="bg2"/>
                  </a:outerShdw>
                </a:effectLst>
                <a:latin typeface="楷体" pitchFamily="49" charset="-122"/>
                <a:ea typeface="楷体" pitchFamily="49" charset="-122"/>
              </a:rPr>
              <a:t> 叠加定理</a:t>
            </a:r>
          </a:p>
        </p:txBody>
      </p:sp>
      <p:sp>
        <p:nvSpPr>
          <p:cNvPr id="13317" name="Rectangle 2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4400" b="0" i="0" u="none" smtId="4294967295">
                <a:solidFill>
                  <a:schemeClr val="tx2"/>
                </a:solidFill>
                <a:latin typeface="Times New Roman" panose="02020603050405020304" pitchFamily="18" charset="0"/>
                <a:ea typeface="宋体" charset="-122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3318" name="Rectangle 3"/>
          <p:cNvSpPr>
            <a:spLocks noGrp="1"/>
          </p:cNvSpPr>
          <p:nvPr>
            <p:ph type="body" idx="1"/>
          </p:nvPr>
        </p:nvSpPr>
        <p:spPr>
          <a:xfrm>
            <a:off x="685800" y="1485900"/>
            <a:ext cx="7772400" cy="30861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3319" name="Rectangle 4"/>
          <p:cNvSpPr>
            <a:spLocks noGrp="1"/>
          </p:cNvSpPr>
          <p:nvPr>
            <p:ph type="dt" sz="half" idx="2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/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13320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algn="ctr" eaLnBrk="1" hangingPunct="1"/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13321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algn="r" eaLnBrk="1" hangingPunct="1"/>
            <a:fld id="{47BCCCEA-DDF0-48FB-8788-3E4E45634559}" type="slidenum">
              <a:rPr lang="en-US" altLang="en-US" sz="1400" smtId="4294967295">
                <a:solidFill>
                  <a:srgbClr val="000000"/>
                </a:solidFill>
              </a:rPr>
              <a:t>‹#›</a:t>
            </a:fld>
            <a:endParaRPr lang="en-US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1" sz="4400" b="0" i="0" u="none" smtId="4294967295">
          <a:solidFill>
            <a:schemeClr val="tx2"/>
          </a:solidFill>
          <a:latin typeface="Times New Roman" panose="02020603050405020304" pitchFamily="18" charset="0"/>
          <a:ea typeface="宋体" charset="-122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32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24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0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1" sz="20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5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/>
          <p:cNvPicPr/>
          <p:nvPr/>
        </p:nvPicPr>
        <p:blipFill dpi="0">
          <a:blip r:embed="rId2"/>
          <a:srcRect t="-2242" r="58096"/>
          <a:stretch>
            <a:fillRect/>
          </a:stretch>
        </p:blipFill>
        <p:spPr>
          <a:xfrm>
            <a:off x="7775575" y="4754562"/>
            <a:ext cx="1368425" cy="388938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4339" name="Rectangle 2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4400" b="0" i="0" u="none" smtId="4294967295">
                <a:solidFill>
                  <a:schemeClr val="tx2"/>
                </a:solidFill>
                <a:latin typeface="Times New Roman" panose="02020603050405020304" pitchFamily="18" charset="0"/>
                <a:ea typeface="宋体" charset="-122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4340" name="Rectangle 3"/>
          <p:cNvSpPr>
            <a:spLocks noGrp="1"/>
          </p:cNvSpPr>
          <p:nvPr>
            <p:ph type="body" idx="1"/>
          </p:nvPr>
        </p:nvSpPr>
        <p:spPr>
          <a:xfrm>
            <a:off x="685800" y="1485900"/>
            <a:ext cx="7772400" cy="30861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1" sz="4400" b="0" i="0" u="none" smtId="4294967295">
          <a:solidFill>
            <a:schemeClr val="tx2"/>
          </a:solidFill>
          <a:latin typeface="Times New Roman" panose="02020603050405020304" pitchFamily="18" charset="0"/>
          <a:ea typeface="宋体" charset="-122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32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24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0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1" sz="20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5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/>
          <p:nvPr/>
        </p:nvPicPr>
        <p:blipFill dpi="0">
          <a:blip r:embed="rId2"/>
          <a:srcRect t="-2242" r="58096"/>
          <a:stretch>
            <a:fillRect/>
          </a:stretch>
        </p:blipFill>
        <p:spPr>
          <a:xfrm>
            <a:off x="7775575" y="4754562"/>
            <a:ext cx="1368425" cy="38893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1" name="图片 2"/>
          <p:cNvPicPr/>
          <p:nvPr/>
        </p:nvPicPr>
        <p:blipFill dpi="0">
          <a:blip r:embed="rId3"/>
          <a:stretch>
            <a:fillRect/>
          </a:stretch>
        </p:blipFill>
        <p:spPr>
          <a:xfrm>
            <a:off x="177800" y="160338"/>
            <a:ext cx="642938" cy="642938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2052" name="Group 3"/>
          <p:cNvGrpSpPr/>
          <p:nvPr/>
        </p:nvGrpSpPr>
        <p:grpSpPr>
          <a:xfrm>
            <a:off x="34925" y="33338"/>
            <a:ext cx="3673475" cy="2609850"/>
            <a:chOff x="144" y="96"/>
            <a:chExt cx="4416" cy="3408"/>
          </a:xfrm>
        </p:grpSpPr>
        <p:sp>
          <p:nvSpPr>
            <p:cNvPr id="2058" name="Rectangle 4"/>
            <p:cNvSpPr/>
            <p:nvPr/>
          </p:nvSpPr>
          <p:spPr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  <a:miter lim="800000"/>
            </a:ln>
            <a:effectLst>
              <a:outerShdw dist="107763" dir="2700000" algn="ctr">
                <a:srgbClr val="808080">
                  <a:alpha val="50000"/>
                </a:srgbClr>
              </a:outerShdw>
            </a:effectLst>
          </p:spPr>
          <p:txBody>
            <a:bodyPr wrap="none"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059" name="Rectangle 5"/>
            <p:cNvSpPr/>
            <p:nvPr/>
          </p:nvSpPr>
          <p:spPr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  <a:miter lim="800000"/>
            </a:ln>
            <a:effectLst>
              <a:outerShdw dist="107763" dir="2700000" algn="ctr">
                <a:srgbClr val="808080">
                  <a:alpha val="50000"/>
                </a:srgbClr>
              </a:outerShdw>
            </a:effectLst>
          </p:spPr>
          <p:txBody>
            <a:bodyPr wrap="none"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053" name="Rectangle 2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4400" b="0" i="0" u="none" smtId="4294967295">
                <a:solidFill>
                  <a:schemeClr val="tx2"/>
                </a:solidFill>
                <a:latin typeface="Times New Roman" panose="02020603050405020304" pitchFamily="18" charset="0"/>
                <a:ea typeface="宋体" charset="-122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2054" name="Rectangle 3"/>
          <p:cNvSpPr>
            <a:spLocks noGrp="1"/>
          </p:cNvSpPr>
          <p:nvPr>
            <p:ph type="body" idx="1"/>
          </p:nvPr>
        </p:nvSpPr>
        <p:spPr>
          <a:xfrm>
            <a:off x="685800" y="1485900"/>
            <a:ext cx="7772400" cy="30861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2055" name="Rectangle 4"/>
          <p:cNvSpPr>
            <a:spLocks noGrp="1"/>
          </p:cNvSpPr>
          <p:nvPr>
            <p:ph type="dt" sz="half" idx="2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/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2056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algn="ctr" eaLnBrk="1" hangingPunct="1"/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2057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algn="r" eaLnBrk="1" hangingPunct="1"/>
            <a:fld id="{2B2C63EA-0D85-41B6-B9B2-4AF4D97889DF}" type="slidenum">
              <a:rPr lang="en-US" altLang="en-US" sz="1400" smtId="4294967295">
                <a:solidFill>
                  <a:srgbClr val="000000"/>
                </a:solidFill>
              </a:rPr>
              <a:t>‹#›</a:t>
            </a:fld>
            <a:endParaRPr lang="en-US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1" sz="4400" b="0" i="0" u="none" smtId="4294967295">
          <a:solidFill>
            <a:schemeClr val="tx2"/>
          </a:solidFill>
          <a:latin typeface="Times New Roman" panose="02020603050405020304" pitchFamily="18" charset="0"/>
          <a:ea typeface="宋体" charset="-122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32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24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0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1" sz="20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5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/>
          <p:cNvPicPr/>
          <p:nvPr/>
        </p:nvPicPr>
        <p:blipFill dpi="0">
          <a:blip r:embed="rId2"/>
          <a:srcRect t="-2242" r="58096"/>
          <a:stretch>
            <a:fillRect/>
          </a:stretch>
        </p:blipFill>
        <p:spPr>
          <a:xfrm>
            <a:off x="7775575" y="4754562"/>
            <a:ext cx="1368425" cy="388938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3075" name="TextBox 7"/>
          <p:cNvSpPr/>
          <p:nvPr/>
        </p:nvSpPr>
        <p:spPr>
          <a:xfrm>
            <a:off x="0" y="4867275"/>
            <a:ext cx="2160588" cy="2762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1200" b="1">
                <a:solidFill>
                  <a:srgbClr val="16165D"/>
                </a:solidFill>
                <a:effectLst>
                  <a:outerShdw blurRad="38100" dist="38100" dir="2700000" algn="tl">
                    <a:schemeClr val="bg2"/>
                  </a:outerShdw>
                </a:effectLst>
                <a:latin typeface="楷体" pitchFamily="49" charset="-122"/>
                <a:ea typeface="楷体" pitchFamily="49" charset="-122"/>
              </a:rPr>
              <a:t>节点电位法</a:t>
            </a:r>
          </a:p>
        </p:txBody>
      </p:sp>
      <p:grpSp>
        <p:nvGrpSpPr>
          <p:cNvPr id="3076" name="Group 3"/>
          <p:cNvGrpSpPr/>
          <p:nvPr/>
        </p:nvGrpSpPr>
        <p:grpSpPr>
          <a:xfrm>
            <a:off x="34925" y="195262"/>
            <a:ext cx="3673475" cy="2609850"/>
            <a:chOff x="144" y="96"/>
            <a:chExt cx="4416" cy="3408"/>
          </a:xfrm>
        </p:grpSpPr>
        <p:sp>
          <p:nvSpPr>
            <p:cNvPr id="3083" name="Rectangle 4"/>
            <p:cNvSpPr/>
            <p:nvPr/>
          </p:nvSpPr>
          <p:spPr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  <a:miter lim="800000"/>
            </a:ln>
            <a:effectLst>
              <a:outerShdw dist="107763" dir="2700000" algn="ctr">
                <a:srgbClr val="808080">
                  <a:alpha val="50000"/>
                </a:srgbClr>
              </a:outerShdw>
            </a:effectLst>
          </p:spPr>
          <p:txBody>
            <a:bodyPr wrap="none"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3084" name="Rectangle 5"/>
            <p:cNvSpPr/>
            <p:nvPr/>
          </p:nvSpPr>
          <p:spPr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  <a:miter lim="800000"/>
            </a:ln>
            <a:effectLst>
              <a:outerShdw dist="107763" dir="2700000" algn="ctr">
                <a:srgbClr val="808080">
                  <a:alpha val="50000"/>
                </a:srgbClr>
              </a:outerShdw>
            </a:effectLst>
          </p:spPr>
          <p:txBody>
            <a:bodyPr wrap="none"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3077" name="TextBox 11"/>
          <p:cNvSpPr/>
          <p:nvPr/>
        </p:nvSpPr>
        <p:spPr>
          <a:xfrm>
            <a:off x="34925" y="-41275"/>
            <a:ext cx="2160588" cy="2778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buFont typeface="Wingdings" pitchFamily="2" charset="2"/>
              <a:buChar char="u"/>
            </a:pPr>
            <a:r>
              <a:rPr lang="en-US" altLang="en-US" sz="1200" b="1">
                <a:solidFill>
                  <a:srgbClr val="16165D"/>
                </a:solidFill>
                <a:effectLst>
                  <a:outerShdw blurRad="38100" dist="38100" dir="2700000" algn="tl">
                    <a:schemeClr val="bg2"/>
                  </a:outerShdw>
                </a:effectLst>
                <a:latin typeface="楷体" pitchFamily="49" charset="-122"/>
                <a:ea typeface="楷体" pitchFamily="49" charset="-122"/>
              </a:rPr>
              <a:t> 电容元件和电感元件</a:t>
            </a:r>
          </a:p>
        </p:txBody>
      </p:sp>
      <p:sp>
        <p:nvSpPr>
          <p:cNvPr id="3078" name="Rectangle 2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4400" b="0" i="0" u="none" smtId="4294967295">
                <a:solidFill>
                  <a:schemeClr val="tx2"/>
                </a:solidFill>
                <a:latin typeface="Times New Roman" panose="02020603050405020304" pitchFamily="18" charset="0"/>
                <a:ea typeface="宋体" charset="-122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3079" name="Rectangle 3"/>
          <p:cNvSpPr>
            <a:spLocks noGrp="1"/>
          </p:cNvSpPr>
          <p:nvPr>
            <p:ph type="body" idx="1"/>
          </p:nvPr>
        </p:nvSpPr>
        <p:spPr>
          <a:xfrm>
            <a:off x="685800" y="1485900"/>
            <a:ext cx="7772400" cy="30861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3080" name="Rectangle 4"/>
          <p:cNvSpPr>
            <a:spLocks noGrp="1"/>
          </p:cNvSpPr>
          <p:nvPr>
            <p:ph type="dt" sz="half" idx="2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/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3081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algn="ctr" eaLnBrk="1" hangingPunct="1"/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3082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algn="r" eaLnBrk="1" hangingPunct="1"/>
            <a:fld id="{CB12A1B9-D57D-4E14-BEF3-127EB9057D11}" type="slidenum">
              <a:rPr lang="en-US" altLang="en-US" sz="1400" smtId="4294967295">
                <a:solidFill>
                  <a:srgbClr val="000000"/>
                </a:solidFill>
              </a:rPr>
              <a:t>‹#›</a:t>
            </a:fld>
            <a:endParaRPr lang="en-US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1" sz="4400" b="0" i="0" u="none" smtId="4294967295">
          <a:solidFill>
            <a:schemeClr val="tx2"/>
          </a:solidFill>
          <a:latin typeface="Times New Roman" panose="02020603050405020304" pitchFamily="18" charset="0"/>
          <a:ea typeface="宋体" charset="-122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32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24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0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1" sz="20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5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/>
          <p:nvPr/>
        </p:nvPicPr>
        <p:blipFill dpi="0">
          <a:blip r:embed="rId2"/>
          <a:srcRect t="-2242" r="58096"/>
          <a:stretch>
            <a:fillRect/>
          </a:stretch>
        </p:blipFill>
        <p:spPr>
          <a:xfrm>
            <a:off x="7775575" y="4754562"/>
            <a:ext cx="1368425" cy="388938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4099" name="Group 3"/>
          <p:cNvGrpSpPr/>
          <p:nvPr/>
        </p:nvGrpSpPr>
        <p:grpSpPr>
          <a:xfrm>
            <a:off x="34925" y="195262"/>
            <a:ext cx="3673475" cy="2609850"/>
            <a:chOff x="144" y="96"/>
            <a:chExt cx="4416" cy="3408"/>
          </a:xfrm>
        </p:grpSpPr>
        <p:sp>
          <p:nvSpPr>
            <p:cNvPr id="4106" name="Rectangle 4"/>
            <p:cNvSpPr/>
            <p:nvPr/>
          </p:nvSpPr>
          <p:spPr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  <a:miter lim="800000"/>
            </a:ln>
            <a:effectLst>
              <a:outerShdw dist="107763" dir="2700000" algn="ctr">
                <a:srgbClr val="808080">
                  <a:alpha val="50000"/>
                </a:srgbClr>
              </a:outerShdw>
            </a:effectLst>
          </p:spPr>
          <p:txBody>
            <a:bodyPr wrap="none"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4107" name="Rectangle 5"/>
            <p:cNvSpPr/>
            <p:nvPr/>
          </p:nvSpPr>
          <p:spPr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  <a:miter lim="800000"/>
            </a:ln>
            <a:effectLst>
              <a:outerShdw dist="107763" dir="2700000" algn="ctr">
                <a:srgbClr val="808080">
                  <a:alpha val="50000"/>
                </a:srgbClr>
              </a:outerShdw>
            </a:effectLst>
          </p:spPr>
          <p:txBody>
            <a:bodyPr wrap="none"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4100" name="TextBox 10"/>
          <p:cNvSpPr/>
          <p:nvPr/>
        </p:nvSpPr>
        <p:spPr>
          <a:xfrm>
            <a:off x="34925" y="-41275"/>
            <a:ext cx="2160588" cy="2778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buFont typeface="Wingdings" pitchFamily="2" charset="2"/>
              <a:buChar char="u"/>
            </a:pPr>
            <a:r>
              <a:rPr lang="en-US" altLang="en-US" sz="1200" b="1">
                <a:solidFill>
                  <a:srgbClr val="16165D"/>
                </a:solidFill>
                <a:effectLst>
                  <a:outerShdw blurRad="38100" dist="38100" dir="2700000" algn="tl">
                    <a:schemeClr val="bg2"/>
                  </a:outerShdw>
                </a:effectLst>
                <a:latin typeface="楷体" pitchFamily="49" charset="-122"/>
                <a:ea typeface="楷体" pitchFamily="49" charset="-122"/>
              </a:rPr>
              <a:t>电容元件和电感元件</a:t>
            </a:r>
          </a:p>
        </p:txBody>
      </p:sp>
      <p:sp>
        <p:nvSpPr>
          <p:cNvPr id="4101" name="Rectangle 2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4400" b="0" i="0" u="none" smtId="4294967295">
                <a:solidFill>
                  <a:schemeClr val="tx2"/>
                </a:solidFill>
                <a:latin typeface="Times New Roman" panose="02020603050405020304" pitchFamily="18" charset="0"/>
                <a:ea typeface="宋体" charset="-122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4102" name="Rectangle 3"/>
          <p:cNvSpPr>
            <a:spLocks noGrp="1"/>
          </p:cNvSpPr>
          <p:nvPr>
            <p:ph type="body" idx="1"/>
          </p:nvPr>
        </p:nvSpPr>
        <p:spPr>
          <a:xfrm>
            <a:off x="685800" y="1485900"/>
            <a:ext cx="7772400" cy="30861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4103" name="Rectangle 4"/>
          <p:cNvSpPr>
            <a:spLocks noGrp="1"/>
          </p:cNvSpPr>
          <p:nvPr>
            <p:ph type="dt" sz="half" idx="2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/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4104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algn="ctr" eaLnBrk="1" hangingPunct="1"/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4105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algn="r" eaLnBrk="1" hangingPunct="1"/>
            <a:fld id="{EAFA8E89-B252-4309-A844-74A23F5B404E}" type="slidenum">
              <a:rPr lang="en-US" altLang="en-US" sz="1400" smtId="4294967295">
                <a:solidFill>
                  <a:srgbClr val="000000"/>
                </a:solidFill>
              </a:rPr>
              <a:t>‹#›</a:t>
            </a:fld>
            <a:endParaRPr lang="en-US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1" sz="4400" b="0" i="0" u="none" smtId="4294967295">
          <a:solidFill>
            <a:schemeClr val="tx2"/>
          </a:solidFill>
          <a:latin typeface="Times New Roman" panose="02020603050405020304" pitchFamily="18" charset="0"/>
          <a:ea typeface="宋体" charset="-122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32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24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0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1" sz="20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5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/>
          <p:cNvPicPr/>
          <p:nvPr/>
        </p:nvPicPr>
        <p:blipFill dpi="0">
          <a:blip r:embed="rId2"/>
          <a:srcRect t="-2242" r="58096"/>
          <a:stretch>
            <a:fillRect/>
          </a:stretch>
        </p:blipFill>
        <p:spPr>
          <a:xfrm>
            <a:off x="7775575" y="4754562"/>
            <a:ext cx="1368425" cy="388938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5123" name="Group 3"/>
          <p:cNvGrpSpPr/>
          <p:nvPr/>
        </p:nvGrpSpPr>
        <p:grpSpPr>
          <a:xfrm>
            <a:off x="34925" y="195262"/>
            <a:ext cx="3673475" cy="2609850"/>
            <a:chOff x="144" y="96"/>
            <a:chExt cx="4416" cy="3408"/>
          </a:xfrm>
        </p:grpSpPr>
        <p:sp>
          <p:nvSpPr>
            <p:cNvPr id="5130" name="Rectangle 4"/>
            <p:cNvSpPr/>
            <p:nvPr/>
          </p:nvSpPr>
          <p:spPr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  <a:miter lim="800000"/>
            </a:ln>
            <a:effectLst>
              <a:outerShdw dist="107763" dir="2700000" algn="ctr">
                <a:srgbClr val="808080">
                  <a:alpha val="50000"/>
                </a:srgbClr>
              </a:outerShdw>
            </a:effectLst>
          </p:spPr>
          <p:txBody>
            <a:bodyPr wrap="none"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5131" name="Rectangle 5"/>
            <p:cNvSpPr/>
            <p:nvPr/>
          </p:nvSpPr>
          <p:spPr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  <a:miter lim="800000"/>
            </a:ln>
            <a:effectLst>
              <a:outerShdw dist="107763" dir="2700000" algn="ctr">
                <a:srgbClr val="808080">
                  <a:alpha val="50000"/>
                </a:srgbClr>
              </a:outerShdw>
            </a:effectLst>
          </p:spPr>
          <p:txBody>
            <a:bodyPr wrap="none"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5124" name="TextBox 10"/>
          <p:cNvSpPr/>
          <p:nvPr/>
        </p:nvSpPr>
        <p:spPr>
          <a:xfrm>
            <a:off x="34925" y="-41275"/>
            <a:ext cx="2160588" cy="2778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buFont typeface="Wingdings" pitchFamily="2" charset="2"/>
              <a:buChar char="u"/>
            </a:pPr>
            <a:r>
              <a:rPr lang="en-US" altLang="en-US" sz="1200" b="1">
                <a:solidFill>
                  <a:srgbClr val="16165D"/>
                </a:solidFill>
                <a:effectLst>
                  <a:outerShdw blurRad="38100" dist="38100" dir="2700000" algn="tl">
                    <a:schemeClr val="bg2"/>
                  </a:outerShdw>
                </a:effectLst>
                <a:latin typeface="楷体" pitchFamily="49" charset="-122"/>
                <a:ea typeface="楷体" pitchFamily="49" charset="-122"/>
              </a:rPr>
              <a:t>电容元件和电感元件</a:t>
            </a:r>
          </a:p>
        </p:txBody>
      </p:sp>
      <p:sp>
        <p:nvSpPr>
          <p:cNvPr id="5125" name="Rectangle 2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4400" b="0" i="0" u="none" smtId="4294967295">
                <a:solidFill>
                  <a:schemeClr val="tx2"/>
                </a:solidFill>
                <a:latin typeface="Times New Roman" panose="02020603050405020304" pitchFamily="18" charset="0"/>
                <a:ea typeface="宋体" charset="-122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5126" name="Rectangle 3"/>
          <p:cNvSpPr>
            <a:spLocks noGrp="1"/>
          </p:cNvSpPr>
          <p:nvPr>
            <p:ph type="body" idx="1"/>
          </p:nvPr>
        </p:nvSpPr>
        <p:spPr>
          <a:xfrm>
            <a:off x="685800" y="1485900"/>
            <a:ext cx="7772400" cy="30861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5127" name="Rectangle 4"/>
          <p:cNvSpPr>
            <a:spLocks noGrp="1"/>
          </p:cNvSpPr>
          <p:nvPr>
            <p:ph type="dt" sz="half" idx="2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/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5128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algn="ctr" eaLnBrk="1" hangingPunct="1"/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5129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algn="r" eaLnBrk="1" hangingPunct="1"/>
            <a:fld id="{370F2AC6-FDFC-4642-AE74-B0E681D19835}" type="slidenum">
              <a:rPr lang="en-US" altLang="en-US" sz="1400" smtId="4294967295">
                <a:solidFill>
                  <a:srgbClr val="000000"/>
                </a:solidFill>
              </a:rPr>
              <a:t>‹#›</a:t>
            </a:fld>
            <a:endParaRPr lang="en-US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1" sz="4400" b="0" i="0" u="none" smtId="4294967295">
          <a:solidFill>
            <a:schemeClr val="tx2"/>
          </a:solidFill>
          <a:latin typeface="Times New Roman" panose="02020603050405020304" pitchFamily="18" charset="0"/>
          <a:ea typeface="宋体" charset="-122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32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24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0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1" sz="20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5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/>
          <p:cNvPicPr/>
          <p:nvPr/>
        </p:nvPicPr>
        <p:blipFill dpi="0">
          <a:blip r:embed="rId2"/>
          <a:srcRect t="-2242" r="58096"/>
          <a:stretch>
            <a:fillRect/>
          </a:stretch>
        </p:blipFill>
        <p:spPr>
          <a:xfrm>
            <a:off x="7775575" y="4754562"/>
            <a:ext cx="1368425" cy="388938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6147" name="Group 3"/>
          <p:cNvGrpSpPr/>
          <p:nvPr/>
        </p:nvGrpSpPr>
        <p:grpSpPr>
          <a:xfrm>
            <a:off x="34925" y="195262"/>
            <a:ext cx="3673475" cy="2609850"/>
            <a:chOff x="144" y="96"/>
            <a:chExt cx="4416" cy="3408"/>
          </a:xfrm>
        </p:grpSpPr>
        <p:sp>
          <p:nvSpPr>
            <p:cNvPr id="6154" name="Rectangle 4"/>
            <p:cNvSpPr/>
            <p:nvPr/>
          </p:nvSpPr>
          <p:spPr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  <a:miter lim="800000"/>
            </a:ln>
            <a:effectLst>
              <a:outerShdw dist="107763" dir="2700000" algn="ctr">
                <a:srgbClr val="808080">
                  <a:alpha val="50000"/>
                </a:srgbClr>
              </a:outerShdw>
            </a:effectLst>
          </p:spPr>
          <p:txBody>
            <a:bodyPr wrap="none"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6155" name="Rectangle 5"/>
            <p:cNvSpPr/>
            <p:nvPr/>
          </p:nvSpPr>
          <p:spPr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  <a:miter lim="800000"/>
            </a:ln>
            <a:effectLst>
              <a:outerShdw dist="107763" dir="2700000" algn="ctr">
                <a:srgbClr val="808080">
                  <a:alpha val="50000"/>
                </a:srgbClr>
              </a:outerShdw>
            </a:effectLst>
          </p:spPr>
          <p:txBody>
            <a:bodyPr wrap="none"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6148" name="TextBox 10"/>
          <p:cNvSpPr/>
          <p:nvPr/>
        </p:nvSpPr>
        <p:spPr>
          <a:xfrm>
            <a:off x="34925" y="-41275"/>
            <a:ext cx="2160588" cy="2778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buFont typeface="Wingdings" pitchFamily="2" charset="2"/>
              <a:buChar char="u"/>
            </a:pPr>
            <a:r>
              <a:rPr lang="en-US" altLang="en-US" sz="1200" b="1">
                <a:solidFill>
                  <a:srgbClr val="16165D"/>
                </a:solidFill>
                <a:effectLst>
                  <a:outerShdw blurRad="38100" dist="38100" dir="2700000" algn="tl">
                    <a:schemeClr val="bg2"/>
                  </a:outerShdw>
                </a:effectLst>
                <a:latin typeface="楷体" pitchFamily="49" charset="-122"/>
                <a:ea typeface="楷体" pitchFamily="49" charset="-122"/>
              </a:rPr>
              <a:t>电容元件和电感元件</a:t>
            </a:r>
          </a:p>
        </p:txBody>
      </p:sp>
      <p:sp>
        <p:nvSpPr>
          <p:cNvPr id="6149" name="Rectangle 2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4400" b="0" i="0" u="none" smtId="4294967295">
                <a:solidFill>
                  <a:schemeClr val="tx2"/>
                </a:solidFill>
                <a:latin typeface="Times New Roman" panose="02020603050405020304" pitchFamily="18" charset="0"/>
                <a:ea typeface="宋体" charset="-122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6150" name="Rectangle 3"/>
          <p:cNvSpPr>
            <a:spLocks noGrp="1"/>
          </p:cNvSpPr>
          <p:nvPr>
            <p:ph type="body" idx="1"/>
          </p:nvPr>
        </p:nvSpPr>
        <p:spPr>
          <a:xfrm>
            <a:off x="685800" y="1485900"/>
            <a:ext cx="7772400" cy="30861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6151" name="Rectangle 4"/>
          <p:cNvSpPr>
            <a:spLocks noGrp="1"/>
          </p:cNvSpPr>
          <p:nvPr>
            <p:ph type="dt" sz="half" idx="2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/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6152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algn="ctr" eaLnBrk="1" hangingPunct="1"/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6153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algn="r" eaLnBrk="1" hangingPunct="1"/>
            <a:fld id="{E7D4A662-A75A-475D-8960-804E24112F13}" type="slidenum">
              <a:rPr lang="en-US" altLang="en-US" sz="1400" smtId="4294967295">
                <a:solidFill>
                  <a:srgbClr val="000000"/>
                </a:solidFill>
              </a:rPr>
              <a:t>‹#›</a:t>
            </a:fld>
            <a:endParaRPr lang="en-US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1" sz="4400" b="0" i="0" u="none" smtId="4294967295">
          <a:solidFill>
            <a:schemeClr val="tx2"/>
          </a:solidFill>
          <a:latin typeface="Times New Roman" panose="02020603050405020304" pitchFamily="18" charset="0"/>
          <a:ea typeface="宋体" charset="-122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32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24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0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1" sz="20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5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/>
          <p:cNvPicPr/>
          <p:nvPr/>
        </p:nvPicPr>
        <p:blipFill dpi="0">
          <a:blip r:embed="rId2"/>
          <a:srcRect t="-2242" r="58096"/>
          <a:stretch>
            <a:fillRect/>
          </a:stretch>
        </p:blipFill>
        <p:spPr>
          <a:xfrm>
            <a:off x="7775575" y="4754562"/>
            <a:ext cx="1368425" cy="388938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7171" name="Group 3"/>
          <p:cNvGrpSpPr/>
          <p:nvPr/>
        </p:nvGrpSpPr>
        <p:grpSpPr>
          <a:xfrm>
            <a:off x="34925" y="195262"/>
            <a:ext cx="3673475" cy="2609850"/>
            <a:chOff x="144" y="96"/>
            <a:chExt cx="4416" cy="3408"/>
          </a:xfrm>
        </p:grpSpPr>
        <p:sp>
          <p:nvSpPr>
            <p:cNvPr id="7178" name="Rectangle 4"/>
            <p:cNvSpPr/>
            <p:nvPr/>
          </p:nvSpPr>
          <p:spPr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  <a:miter lim="800000"/>
            </a:ln>
            <a:effectLst>
              <a:outerShdw dist="107763" dir="2700000" algn="ctr">
                <a:srgbClr val="808080">
                  <a:alpha val="50000"/>
                </a:srgbClr>
              </a:outerShdw>
            </a:effectLst>
          </p:spPr>
          <p:txBody>
            <a:bodyPr wrap="none"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7179" name="Rectangle 5"/>
            <p:cNvSpPr/>
            <p:nvPr/>
          </p:nvSpPr>
          <p:spPr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  <a:miter lim="800000"/>
            </a:ln>
            <a:effectLst>
              <a:outerShdw dist="107763" dir="2700000" algn="ctr">
                <a:srgbClr val="808080">
                  <a:alpha val="50000"/>
                </a:srgbClr>
              </a:outerShdw>
            </a:effectLst>
          </p:spPr>
          <p:txBody>
            <a:bodyPr wrap="none"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7172" name="TextBox 10"/>
          <p:cNvSpPr/>
          <p:nvPr/>
        </p:nvSpPr>
        <p:spPr>
          <a:xfrm>
            <a:off x="34925" y="-41275"/>
            <a:ext cx="2160588" cy="2778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buFont typeface="Wingdings" pitchFamily="2" charset="2"/>
              <a:buChar char="u"/>
            </a:pPr>
            <a:r>
              <a:rPr lang="en-US" altLang="en-US" sz="1200" b="1">
                <a:solidFill>
                  <a:srgbClr val="16165D"/>
                </a:solidFill>
                <a:effectLst>
                  <a:outerShdw blurRad="38100" dist="38100" dir="2700000" algn="tl">
                    <a:schemeClr val="bg2"/>
                  </a:outerShdw>
                </a:effectLst>
                <a:latin typeface="楷体" pitchFamily="49" charset="-122"/>
                <a:ea typeface="楷体" pitchFamily="49" charset="-122"/>
              </a:rPr>
              <a:t>电容元件和电感元件</a:t>
            </a:r>
          </a:p>
        </p:txBody>
      </p:sp>
      <p:sp>
        <p:nvSpPr>
          <p:cNvPr id="7173" name="Rectangle 2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4400" b="0" i="0" u="none" smtId="4294967295">
                <a:solidFill>
                  <a:schemeClr val="tx2"/>
                </a:solidFill>
                <a:latin typeface="Times New Roman" panose="02020603050405020304" pitchFamily="18" charset="0"/>
                <a:ea typeface="宋体" charset="-122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7174" name="Rectangle 3"/>
          <p:cNvSpPr>
            <a:spLocks noGrp="1"/>
          </p:cNvSpPr>
          <p:nvPr>
            <p:ph type="body" idx="1"/>
          </p:nvPr>
        </p:nvSpPr>
        <p:spPr>
          <a:xfrm>
            <a:off x="685800" y="1485900"/>
            <a:ext cx="7772400" cy="30861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7175" name="Rectangle 4"/>
          <p:cNvSpPr>
            <a:spLocks noGrp="1"/>
          </p:cNvSpPr>
          <p:nvPr>
            <p:ph type="dt" sz="half" idx="2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/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7176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algn="ctr" eaLnBrk="1" hangingPunct="1"/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7177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algn="r" eaLnBrk="1" hangingPunct="1"/>
            <a:fld id="{52B123B4-57C9-4329-B550-B7E8223C88B4}" type="slidenum">
              <a:rPr lang="en-US" altLang="en-US" sz="1400" smtId="4294967295">
                <a:solidFill>
                  <a:srgbClr val="000000"/>
                </a:solidFill>
              </a:rPr>
              <a:t>‹#›</a:t>
            </a:fld>
            <a:endParaRPr lang="en-US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1" sz="4400" b="0" i="0" u="none" smtId="4294967295">
          <a:solidFill>
            <a:schemeClr val="tx2"/>
          </a:solidFill>
          <a:latin typeface="Times New Roman" panose="02020603050405020304" pitchFamily="18" charset="0"/>
          <a:ea typeface="宋体" charset="-122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32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24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0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1" sz="20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5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/>
          <p:cNvPicPr/>
          <p:nvPr/>
        </p:nvPicPr>
        <p:blipFill dpi="0">
          <a:blip r:embed="rId3"/>
          <a:srcRect t="-2242" r="58096"/>
          <a:stretch>
            <a:fillRect/>
          </a:stretch>
        </p:blipFill>
        <p:spPr>
          <a:xfrm>
            <a:off x="7775575" y="4754562"/>
            <a:ext cx="1368425" cy="388938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8195" name="Group 3"/>
          <p:cNvGrpSpPr/>
          <p:nvPr/>
        </p:nvGrpSpPr>
        <p:grpSpPr>
          <a:xfrm>
            <a:off x="34925" y="195262"/>
            <a:ext cx="3673475" cy="2609850"/>
            <a:chOff x="144" y="96"/>
            <a:chExt cx="4416" cy="3408"/>
          </a:xfrm>
        </p:grpSpPr>
        <p:sp>
          <p:nvSpPr>
            <p:cNvPr id="8202" name="Rectangle 4"/>
            <p:cNvSpPr/>
            <p:nvPr/>
          </p:nvSpPr>
          <p:spPr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  <a:miter lim="800000"/>
            </a:ln>
            <a:effectLst>
              <a:outerShdw dist="107763" dir="2700000" algn="ctr">
                <a:srgbClr val="808080">
                  <a:alpha val="50000"/>
                </a:srgbClr>
              </a:outerShdw>
            </a:effectLst>
          </p:spPr>
          <p:txBody>
            <a:bodyPr wrap="none"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8203" name="Rectangle 5"/>
            <p:cNvSpPr/>
            <p:nvPr/>
          </p:nvSpPr>
          <p:spPr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  <a:miter lim="800000"/>
            </a:ln>
            <a:effectLst>
              <a:outerShdw dist="107763" dir="2700000" algn="ctr">
                <a:srgbClr val="808080">
                  <a:alpha val="50000"/>
                </a:srgbClr>
              </a:outerShdw>
            </a:effectLst>
          </p:spPr>
          <p:txBody>
            <a:bodyPr wrap="none"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8196" name="TextBox 10"/>
          <p:cNvSpPr/>
          <p:nvPr/>
        </p:nvSpPr>
        <p:spPr>
          <a:xfrm>
            <a:off x="34925" y="-41275"/>
            <a:ext cx="2608262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buFont typeface="Wingdings" pitchFamily="2" charset="2"/>
              <a:buChar char="u"/>
            </a:pPr>
            <a:r>
              <a:rPr lang="en-US" altLang="en-US" sz="1200" b="1">
                <a:solidFill>
                  <a:srgbClr val="16165D"/>
                </a:solidFill>
                <a:effectLst>
                  <a:outerShdw blurRad="38100" dist="38100" dir="2700000" algn="tl">
                    <a:schemeClr val="bg2"/>
                  </a:outerShdw>
                </a:effectLst>
                <a:latin typeface="楷体" pitchFamily="49" charset="-122"/>
                <a:ea typeface="楷体" pitchFamily="49" charset="-122"/>
              </a:rPr>
              <a:t>正弦稳态电路的相量模型</a:t>
            </a:r>
          </a:p>
          <a:p>
            <a:pPr marL="0" lvl="0" indent="0" eaLnBrk="1" hangingPunct="1">
              <a:buFont typeface="Wingdings" pitchFamily="2" charset="2"/>
              <a:buChar char="u"/>
            </a:pPr>
            <a:endParaRPr lang="en-US" altLang="en-US" sz="1200" b="1">
              <a:solidFill>
                <a:srgbClr val="16165D"/>
              </a:solidFill>
              <a:effectLst>
                <a:outerShdw blurRad="38100" dist="38100" dir="2700000" algn="tl">
                  <a:schemeClr val="bg2"/>
                </a:outerShdw>
              </a:effectLst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197" name="Rectangle 2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4400" b="0" i="0" u="none" smtId="4294967295">
                <a:solidFill>
                  <a:schemeClr val="tx2"/>
                </a:solidFill>
                <a:latin typeface="Times New Roman" panose="02020603050405020304" pitchFamily="18" charset="0"/>
                <a:ea typeface="宋体" charset="-122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8198" name="Rectangle 3"/>
          <p:cNvSpPr>
            <a:spLocks noGrp="1"/>
          </p:cNvSpPr>
          <p:nvPr>
            <p:ph type="body" idx="1"/>
          </p:nvPr>
        </p:nvSpPr>
        <p:spPr>
          <a:xfrm>
            <a:off x="685800" y="1485900"/>
            <a:ext cx="7772400" cy="30861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8199" name="Rectangle 4"/>
          <p:cNvSpPr>
            <a:spLocks noGrp="1"/>
          </p:cNvSpPr>
          <p:nvPr>
            <p:ph type="dt" sz="half" idx="2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/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8200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algn="ctr" eaLnBrk="1" hangingPunct="1"/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8201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algn="r" eaLnBrk="1" hangingPunct="1"/>
            <a:fld id="{454640E9-9E9F-4B69-B7AF-BFF2FEB24B23}" type="slidenum">
              <a:rPr lang="en-US" altLang="en-US" sz="1400" smtId="4294967295">
                <a:solidFill>
                  <a:srgbClr val="000000"/>
                </a:solidFill>
              </a:rPr>
              <a:t>‹#›</a:t>
            </a:fld>
            <a:endParaRPr lang="en-US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36" r:id="rId1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1" sz="4400" b="0" i="0" u="none" smtId="4294967295">
          <a:solidFill>
            <a:schemeClr val="tx2"/>
          </a:solidFill>
          <a:latin typeface="Times New Roman" panose="02020603050405020304" pitchFamily="18" charset="0"/>
          <a:ea typeface="宋体" charset="-122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32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24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0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1" sz="20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5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/>
          <p:cNvPicPr/>
          <p:nvPr/>
        </p:nvPicPr>
        <p:blipFill dpi="0">
          <a:blip r:embed="rId2"/>
          <a:srcRect t="-2242" r="58096"/>
          <a:stretch>
            <a:fillRect/>
          </a:stretch>
        </p:blipFill>
        <p:spPr>
          <a:xfrm>
            <a:off x="7775575" y="4754562"/>
            <a:ext cx="1368425" cy="388938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9219" name="Group 3"/>
          <p:cNvGrpSpPr/>
          <p:nvPr/>
        </p:nvGrpSpPr>
        <p:grpSpPr>
          <a:xfrm>
            <a:off x="34925" y="195262"/>
            <a:ext cx="3673475" cy="2609850"/>
            <a:chOff x="144" y="96"/>
            <a:chExt cx="4416" cy="3408"/>
          </a:xfrm>
        </p:grpSpPr>
        <p:sp>
          <p:nvSpPr>
            <p:cNvPr id="9226" name="Rectangle 4"/>
            <p:cNvSpPr/>
            <p:nvPr/>
          </p:nvSpPr>
          <p:spPr>
            <a:xfrm>
              <a:off x="144" y="96"/>
              <a:ext cx="4416" cy="48"/>
            </a:xfrm>
            <a:prstGeom prst="rect">
              <a:avLst/>
            </a:prstGeom>
            <a:solidFill>
              <a:srgbClr val="333399"/>
            </a:solidFill>
            <a:ln>
              <a:noFill/>
              <a:miter lim="800000"/>
            </a:ln>
            <a:effectLst>
              <a:outerShdw dist="107763" dir="2700000" algn="ctr">
                <a:srgbClr val="808080">
                  <a:alpha val="50000"/>
                </a:srgbClr>
              </a:outerShdw>
            </a:effectLst>
          </p:spPr>
          <p:txBody>
            <a:bodyPr wrap="none"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9227" name="Rectangle 5"/>
            <p:cNvSpPr/>
            <p:nvPr/>
          </p:nvSpPr>
          <p:spPr>
            <a:xfrm>
              <a:off x="144" y="144"/>
              <a:ext cx="48" cy="3360"/>
            </a:xfrm>
            <a:prstGeom prst="rect">
              <a:avLst/>
            </a:prstGeom>
            <a:solidFill>
              <a:srgbClr val="333399"/>
            </a:solidFill>
            <a:ln>
              <a:noFill/>
              <a:miter lim="800000"/>
            </a:ln>
            <a:effectLst>
              <a:outerShdw dist="107763" dir="2700000" algn="ctr">
                <a:srgbClr val="808080">
                  <a:alpha val="50000"/>
                </a:srgbClr>
              </a:outerShdw>
            </a:effectLst>
          </p:spPr>
          <p:txBody>
            <a:bodyPr wrap="none" anchor="ctr" anchorCtr="0">
              <a:noAutofit/>
            </a:bodyPr>
            <a:lstStyle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/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9220" name="TextBox 10"/>
          <p:cNvSpPr/>
          <p:nvPr/>
        </p:nvSpPr>
        <p:spPr>
          <a:xfrm>
            <a:off x="34925" y="-41275"/>
            <a:ext cx="2160588" cy="2778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buFont typeface="Wingdings" pitchFamily="2" charset="2"/>
              <a:buChar char="u"/>
            </a:pPr>
            <a:r>
              <a:rPr lang="en-US" altLang="en-US" sz="1200" b="1">
                <a:solidFill>
                  <a:srgbClr val="16165D"/>
                </a:solidFill>
                <a:effectLst>
                  <a:outerShdw blurRad="38100" dist="38100" dir="2700000" algn="tl">
                    <a:schemeClr val="bg2"/>
                  </a:outerShdw>
                </a:effectLst>
                <a:latin typeface="楷体" pitchFamily="49" charset="-122"/>
                <a:ea typeface="楷体" pitchFamily="49" charset="-122"/>
              </a:rPr>
              <a:t> 叠加定理</a:t>
            </a:r>
          </a:p>
        </p:txBody>
      </p:sp>
      <p:sp>
        <p:nvSpPr>
          <p:cNvPr id="9221" name="Rectangle 2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4400" b="0" i="0" u="none" smtId="4294967295">
                <a:solidFill>
                  <a:schemeClr val="tx2"/>
                </a:solidFill>
                <a:latin typeface="Times New Roman" panose="02020603050405020304" pitchFamily="18" charset="0"/>
                <a:ea typeface="宋体" charset="-122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9222" name="Rectangle 3"/>
          <p:cNvSpPr>
            <a:spLocks noGrp="1"/>
          </p:cNvSpPr>
          <p:nvPr>
            <p:ph type="body" idx="1"/>
          </p:nvPr>
        </p:nvSpPr>
        <p:spPr>
          <a:xfrm>
            <a:off x="685800" y="1485900"/>
            <a:ext cx="7772400" cy="30861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9223" name="Rectangle 4"/>
          <p:cNvSpPr>
            <a:spLocks noGrp="1"/>
          </p:cNvSpPr>
          <p:nvPr>
            <p:ph type="dt" sz="half" idx="2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/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9224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algn="ctr" eaLnBrk="1" hangingPunct="1"/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9225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4686300"/>
            <a:ext cx="1905000" cy="3429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algn="r" eaLnBrk="1" hangingPunct="1"/>
            <a:fld id="{603C0FB8-1448-4945-8514-50F9F8899F64}" type="slidenum">
              <a:rPr lang="en-US" altLang="en-US" sz="1400" smtId="4294967295">
                <a:solidFill>
                  <a:srgbClr val="000000"/>
                </a:solidFill>
              </a:rPr>
              <a:t>‹#›</a:t>
            </a:fld>
            <a:endParaRPr lang="en-US" alt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:p15="http://schemas.microsoft.com/office/powerpoint/2012/main" xmlns="">
      <p:transition>
        <p:cut/>
      </p:transition>
    </mc:Fallback>
  </mc:AlternateContent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1" sz="4400" b="0" i="0" u="none" smtId="4294967295">
          <a:solidFill>
            <a:schemeClr val="tx2"/>
          </a:solidFill>
          <a:latin typeface="Times New Roman" panose="02020603050405020304" pitchFamily="18" charset="0"/>
          <a:ea typeface="宋体" charset="-122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32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1" sz="24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1" sz="20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1" sz="20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smtId="4294967295">
          <a:solidFill>
            <a:schemeClr val="tx1"/>
          </a:solidFill>
          <a:latin typeface="Times New Roman" panose="02020603050405020304" pitchFamily="18" charset="0"/>
          <a:ea typeface="宋体" charset="-122"/>
        </a:defRPr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7.wmf"/><Relationship Id="rId3" Type="http://schemas.openxmlformats.org/officeDocument/2006/relationships/oleObject" Target="../embeddings/oleObject1.bin"/><Relationship Id="rId7" Type="http://schemas.openxmlformats.org/officeDocument/2006/relationships/image" Target="../media/image4.e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6.emf"/><Relationship Id="rId5" Type="http://schemas.openxmlformats.org/officeDocument/2006/relationships/image" Target="../media/image8.png"/><Relationship Id="rId10" Type="http://schemas.openxmlformats.org/officeDocument/2006/relationships/oleObject" Target="../embeddings/oleObject4.bin"/><Relationship Id="rId4" Type="http://schemas.openxmlformats.org/officeDocument/2006/relationships/image" Target="../media/image3.emf"/><Relationship Id="rId9" Type="http://schemas.openxmlformats.org/officeDocument/2006/relationships/image" Target="../media/image5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emf"/><Relationship Id="rId3" Type="http://schemas.openxmlformats.org/officeDocument/2006/relationships/oleObject" Target="../embeddings/oleObject55.bin"/><Relationship Id="rId7" Type="http://schemas.openxmlformats.org/officeDocument/2006/relationships/oleObject" Target="../embeddings/oleObject5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71.emf"/><Relationship Id="rId5" Type="http://schemas.openxmlformats.org/officeDocument/2006/relationships/oleObject" Target="../embeddings/oleObject56.bin"/><Relationship Id="rId4" Type="http://schemas.openxmlformats.org/officeDocument/2006/relationships/image" Target="../media/image70.emf"/><Relationship Id="rId9" Type="http://schemas.openxmlformats.org/officeDocument/2006/relationships/image" Target="../media/image6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8.bin"/><Relationship Id="rId7" Type="http://schemas.openxmlformats.org/officeDocument/2006/relationships/image" Target="../media/image75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74.emf"/><Relationship Id="rId5" Type="http://schemas.openxmlformats.org/officeDocument/2006/relationships/oleObject" Target="../embeddings/oleObject59.bin"/><Relationship Id="rId4" Type="http://schemas.openxmlformats.org/officeDocument/2006/relationships/image" Target="../media/image73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emf"/><Relationship Id="rId3" Type="http://schemas.openxmlformats.org/officeDocument/2006/relationships/oleObject" Target="../embeddings/oleObject60.bin"/><Relationship Id="rId7" Type="http://schemas.openxmlformats.org/officeDocument/2006/relationships/oleObject" Target="../embeddings/oleObject6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77.emf"/><Relationship Id="rId5" Type="http://schemas.openxmlformats.org/officeDocument/2006/relationships/oleObject" Target="../embeddings/oleObject61.bin"/><Relationship Id="rId4" Type="http://schemas.openxmlformats.org/officeDocument/2006/relationships/image" Target="../media/image76.emf"/><Relationship Id="rId9" Type="http://schemas.openxmlformats.org/officeDocument/2006/relationships/image" Target="../media/image7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13" Type="http://schemas.openxmlformats.org/officeDocument/2006/relationships/oleObject" Target="../embeddings/oleObject11.bin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12" Type="http://schemas.openxmlformats.org/officeDocument/2006/relationships/image" Target="../media/image13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e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7.bin"/><Relationship Id="rId10" Type="http://schemas.openxmlformats.org/officeDocument/2006/relationships/image" Target="../media/image12.emf"/><Relationship Id="rId4" Type="http://schemas.openxmlformats.org/officeDocument/2006/relationships/image" Target="../media/image9.png"/><Relationship Id="rId9" Type="http://schemas.openxmlformats.org/officeDocument/2006/relationships/oleObject" Target="../embeddings/oleObject9.bin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13" Type="http://schemas.openxmlformats.org/officeDocument/2006/relationships/oleObject" Target="../embeddings/oleObject17.bin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1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emf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18.emf"/><Relationship Id="rId4" Type="http://schemas.openxmlformats.org/officeDocument/2006/relationships/image" Target="../media/image15.emf"/><Relationship Id="rId9" Type="http://schemas.openxmlformats.org/officeDocument/2006/relationships/oleObject" Target="../embeddings/oleObject15.bin"/><Relationship Id="rId14" Type="http://schemas.openxmlformats.org/officeDocument/2006/relationships/image" Target="../media/image20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13" Type="http://schemas.openxmlformats.org/officeDocument/2006/relationships/oleObject" Target="../embeddings/oleObject23.bin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12" Type="http://schemas.openxmlformats.org/officeDocument/2006/relationships/image" Target="../media/image25.e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7.e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22.emf"/><Relationship Id="rId11" Type="http://schemas.openxmlformats.org/officeDocument/2006/relationships/oleObject" Target="../embeddings/oleObject22.bin"/><Relationship Id="rId5" Type="http://schemas.openxmlformats.org/officeDocument/2006/relationships/oleObject" Target="../embeddings/oleObject19.bin"/><Relationship Id="rId15" Type="http://schemas.openxmlformats.org/officeDocument/2006/relationships/oleObject" Target="../embeddings/oleObject24.bin"/><Relationship Id="rId10" Type="http://schemas.openxmlformats.org/officeDocument/2006/relationships/image" Target="../media/image24.wmf"/><Relationship Id="rId4" Type="http://schemas.openxmlformats.org/officeDocument/2006/relationships/image" Target="../media/image21.emf"/><Relationship Id="rId9" Type="http://schemas.openxmlformats.org/officeDocument/2006/relationships/oleObject" Target="../embeddings/oleObject21.bin"/><Relationship Id="rId14" Type="http://schemas.openxmlformats.org/officeDocument/2006/relationships/image" Target="../media/image26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13" Type="http://schemas.openxmlformats.org/officeDocument/2006/relationships/oleObject" Target="../embeddings/oleObject30.bin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12" Type="http://schemas.openxmlformats.org/officeDocument/2006/relationships/image" Target="../media/image32.e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34.png"/><Relationship Id="rId1" Type="http://schemas.openxmlformats.org/officeDocument/2006/relationships/vmlDrawing" Target="../drawings/vmlDrawing5.vml"/><Relationship Id="rId6" Type="http://schemas.openxmlformats.org/officeDocument/2006/relationships/image" Target="../media/image29.emf"/><Relationship Id="rId11" Type="http://schemas.openxmlformats.org/officeDocument/2006/relationships/oleObject" Target="../embeddings/oleObject29.bin"/><Relationship Id="rId5" Type="http://schemas.openxmlformats.org/officeDocument/2006/relationships/oleObject" Target="../embeddings/oleObject26.bin"/><Relationship Id="rId15" Type="http://schemas.openxmlformats.org/officeDocument/2006/relationships/oleObject" Target="../embeddings/oleObject31.bin"/><Relationship Id="rId10" Type="http://schemas.openxmlformats.org/officeDocument/2006/relationships/image" Target="../media/image31.emf"/><Relationship Id="rId4" Type="http://schemas.openxmlformats.org/officeDocument/2006/relationships/image" Target="../media/image28.emf"/><Relationship Id="rId9" Type="http://schemas.openxmlformats.org/officeDocument/2006/relationships/oleObject" Target="../embeddings/oleObject28.bin"/><Relationship Id="rId14" Type="http://schemas.openxmlformats.org/officeDocument/2006/relationships/image" Target="../media/image33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13" Type="http://schemas.openxmlformats.org/officeDocument/2006/relationships/oleObject" Target="../embeddings/oleObject37.bin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4.bin"/><Relationship Id="rId12" Type="http://schemas.openxmlformats.org/officeDocument/2006/relationships/image" Target="../media/image39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6.wmf"/><Relationship Id="rId11" Type="http://schemas.openxmlformats.org/officeDocument/2006/relationships/oleObject" Target="../embeddings/oleObject36.bin"/><Relationship Id="rId5" Type="http://schemas.openxmlformats.org/officeDocument/2006/relationships/oleObject" Target="../embeddings/oleObject33.bin"/><Relationship Id="rId10" Type="http://schemas.openxmlformats.org/officeDocument/2006/relationships/image" Target="../media/image38.emf"/><Relationship Id="rId4" Type="http://schemas.openxmlformats.org/officeDocument/2006/relationships/image" Target="../media/image35.emf"/><Relationship Id="rId9" Type="http://schemas.openxmlformats.org/officeDocument/2006/relationships/oleObject" Target="../embeddings/oleObject35.bin"/><Relationship Id="rId14" Type="http://schemas.openxmlformats.org/officeDocument/2006/relationships/image" Target="../media/image40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emf"/><Relationship Id="rId13" Type="http://schemas.openxmlformats.org/officeDocument/2006/relationships/oleObject" Target="../embeddings/oleObject43.bin"/><Relationship Id="rId3" Type="http://schemas.openxmlformats.org/officeDocument/2006/relationships/oleObject" Target="../embeddings/oleObject38.bin"/><Relationship Id="rId7" Type="http://schemas.openxmlformats.org/officeDocument/2006/relationships/oleObject" Target="../embeddings/oleObject40.bin"/><Relationship Id="rId12" Type="http://schemas.openxmlformats.org/officeDocument/2006/relationships/image" Target="../media/image45.e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47.e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42.emf"/><Relationship Id="rId11" Type="http://schemas.openxmlformats.org/officeDocument/2006/relationships/oleObject" Target="../embeddings/oleObject42.bin"/><Relationship Id="rId5" Type="http://schemas.openxmlformats.org/officeDocument/2006/relationships/oleObject" Target="../embeddings/oleObject39.bin"/><Relationship Id="rId15" Type="http://schemas.openxmlformats.org/officeDocument/2006/relationships/oleObject" Target="../embeddings/oleObject44.bin"/><Relationship Id="rId10" Type="http://schemas.openxmlformats.org/officeDocument/2006/relationships/image" Target="../media/image44.emf"/><Relationship Id="rId4" Type="http://schemas.openxmlformats.org/officeDocument/2006/relationships/image" Target="../media/image41.png"/><Relationship Id="rId9" Type="http://schemas.openxmlformats.org/officeDocument/2006/relationships/oleObject" Target="../embeddings/oleObject41.bin"/><Relationship Id="rId14" Type="http://schemas.openxmlformats.org/officeDocument/2006/relationships/image" Target="../media/image46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image" Target="../media/image63.png"/><Relationship Id="rId18" Type="http://schemas.openxmlformats.org/officeDocument/2006/relationships/image" Target="../media/image66.png"/><Relationship Id="rId26" Type="http://schemas.openxmlformats.org/officeDocument/2006/relationships/image" Target="../media/image36.wmf"/><Relationship Id="rId3" Type="http://schemas.openxmlformats.org/officeDocument/2006/relationships/image" Target="../media/image53.png"/><Relationship Id="rId21" Type="http://schemas.openxmlformats.org/officeDocument/2006/relationships/oleObject" Target="../embeddings/oleObject47.bin"/><Relationship Id="rId7" Type="http://schemas.openxmlformats.org/officeDocument/2006/relationships/image" Target="../media/image57.png"/><Relationship Id="rId12" Type="http://schemas.openxmlformats.org/officeDocument/2006/relationships/image" Target="../media/image62.png"/><Relationship Id="rId17" Type="http://schemas.openxmlformats.org/officeDocument/2006/relationships/image" Target="../media/image65.png"/><Relationship Id="rId25" Type="http://schemas.openxmlformats.org/officeDocument/2006/relationships/oleObject" Target="../embeddings/oleObject50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64.png"/><Relationship Id="rId20" Type="http://schemas.openxmlformats.org/officeDocument/2006/relationships/image" Target="../media/image49.emf"/><Relationship Id="rId29" Type="http://schemas.openxmlformats.org/officeDocument/2006/relationships/oleObject" Target="../embeddings/oleObject52.bin"/><Relationship Id="rId1" Type="http://schemas.openxmlformats.org/officeDocument/2006/relationships/vmlDrawing" Target="../drawings/vmlDrawing8.v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24" Type="http://schemas.openxmlformats.org/officeDocument/2006/relationships/image" Target="../media/image50.wmf"/><Relationship Id="rId5" Type="http://schemas.openxmlformats.org/officeDocument/2006/relationships/image" Target="../media/image55.png"/><Relationship Id="rId15" Type="http://schemas.openxmlformats.org/officeDocument/2006/relationships/image" Target="../media/image48.emf"/><Relationship Id="rId23" Type="http://schemas.openxmlformats.org/officeDocument/2006/relationships/oleObject" Target="../embeddings/oleObject49.bin"/><Relationship Id="rId28" Type="http://schemas.openxmlformats.org/officeDocument/2006/relationships/image" Target="../media/image51.wmf"/><Relationship Id="rId10" Type="http://schemas.openxmlformats.org/officeDocument/2006/relationships/image" Target="../media/image60.png"/><Relationship Id="rId19" Type="http://schemas.openxmlformats.org/officeDocument/2006/relationships/oleObject" Target="../embeddings/oleObject46.bin"/><Relationship Id="rId4" Type="http://schemas.openxmlformats.org/officeDocument/2006/relationships/image" Target="../media/image54.png"/><Relationship Id="rId9" Type="http://schemas.openxmlformats.org/officeDocument/2006/relationships/image" Target="../media/image59.png"/><Relationship Id="rId14" Type="http://schemas.openxmlformats.org/officeDocument/2006/relationships/oleObject" Target="../embeddings/oleObject45.bin"/><Relationship Id="rId22" Type="http://schemas.openxmlformats.org/officeDocument/2006/relationships/oleObject" Target="../embeddings/oleObject48.bin"/><Relationship Id="rId27" Type="http://schemas.openxmlformats.org/officeDocument/2006/relationships/oleObject" Target="../embeddings/oleObject51.bin"/><Relationship Id="rId30" Type="http://schemas.openxmlformats.org/officeDocument/2006/relationships/image" Target="../media/image5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7" Type="http://schemas.openxmlformats.org/officeDocument/2006/relationships/image" Target="../media/image69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68.emf"/><Relationship Id="rId5" Type="http://schemas.openxmlformats.org/officeDocument/2006/relationships/oleObject" Target="../embeddings/oleObject54.bin"/><Relationship Id="rId4" Type="http://schemas.openxmlformats.org/officeDocument/2006/relationships/image" Target="../media/image6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0" name="Object 1"/>
          <p:cNvGraphicFramePr>
            <a:graphicFrameLocks noChangeAspect="1"/>
          </p:cNvGraphicFramePr>
          <p:nvPr/>
        </p:nvGraphicFramePr>
        <p:xfrm>
          <a:off x="1785938" y="1500188"/>
          <a:ext cx="194945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Equation" r:id="rId3" imgW="0" imgH="0" progId="Equation.DSMT4">
                  <p:embed/>
                </p:oleObj>
              </mc:Choice>
              <mc:Fallback>
                <p:oleObj name="Equation" r:id="rId3" imgW="0" imgH="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5938" y="1500188"/>
                        <a:ext cx="1949450" cy="42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411" name="Text Box 4"/>
          <p:cNvPicPr/>
          <p:nvPr/>
        </p:nvPicPr>
        <p:blipFill dpi="0">
          <a:blip r:embed="rId5"/>
          <a:stretch>
            <a:fillRect/>
          </a:stretch>
        </p:blipFill>
        <p:spPr>
          <a:xfrm>
            <a:off x="285750" y="2000250"/>
            <a:ext cx="8394700" cy="461962"/>
          </a:xfrm>
          <a:prstGeom prst="rect">
            <a:avLst/>
          </a:prstGeom>
          <a:noFill/>
          <a:ln>
            <a:miter lim="800000"/>
          </a:ln>
        </p:spPr>
      </p:pic>
      <p:graphicFrame>
        <p:nvGraphicFramePr>
          <p:cNvPr id="17412" name="Object 2"/>
          <p:cNvGraphicFramePr>
            <a:graphicFrameLocks noChangeAspect="1"/>
          </p:cNvGraphicFramePr>
          <p:nvPr/>
        </p:nvGraphicFramePr>
        <p:xfrm>
          <a:off x="1214438" y="2571750"/>
          <a:ext cx="5821362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Equation" r:id="rId6" imgW="0" imgH="0" progId="Equation.DSMT4">
                  <p:embed/>
                </p:oleObj>
              </mc:Choice>
              <mc:Fallback>
                <p:oleObj name="Equation" r:id="rId6" imgW="0" imgH="0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38" y="2571750"/>
                        <a:ext cx="5821362" cy="465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3" name="Text Box 8"/>
          <p:cNvSpPr/>
          <p:nvPr/>
        </p:nvSpPr>
        <p:spPr>
          <a:xfrm>
            <a:off x="571500" y="1428750"/>
            <a:ext cx="1905000" cy="461962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en-US" sz="2400" b="1"/>
              <a:t>时域</a:t>
            </a:r>
            <a:r>
              <a:rPr lang="en-US" altLang="en-US" sz="2400"/>
              <a:t>：</a:t>
            </a:r>
          </a:p>
        </p:txBody>
      </p:sp>
      <p:sp>
        <p:nvSpPr>
          <p:cNvPr id="17414" name="Rectangle 11"/>
          <p:cNvSpPr/>
          <p:nvPr/>
        </p:nvSpPr>
        <p:spPr>
          <a:xfrm>
            <a:off x="5214938" y="4286250"/>
            <a:ext cx="1857375" cy="500062"/>
          </a:xfrm>
          <a:prstGeom prst="rect">
            <a:avLst/>
          </a:prstGeom>
          <a:solidFill>
            <a:schemeClr val="bg1"/>
          </a:solidFill>
          <a:ln w="25400">
            <a:solidFill>
              <a:srgbClr val="2D2DB9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/>
            <a:endParaRPr lang="en-US" altLang="en-US">
              <a:solidFill>
                <a:srgbClr val="000000"/>
              </a:solidFill>
            </a:endParaRPr>
          </a:p>
        </p:txBody>
      </p:sp>
      <p:graphicFrame>
        <p:nvGraphicFramePr>
          <p:cNvPr id="17415" name="Object 4"/>
          <p:cNvGraphicFramePr>
            <a:graphicFrameLocks noChangeAspect="1"/>
          </p:cNvGraphicFramePr>
          <p:nvPr/>
        </p:nvGraphicFramePr>
        <p:xfrm>
          <a:off x="5572125" y="4357688"/>
          <a:ext cx="11430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Equation" r:id="rId8" imgW="0" imgH="0" progId="Equation.DSMT4">
                  <p:embed/>
                </p:oleObj>
              </mc:Choice>
              <mc:Fallback>
                <p:oleObj name="Equation" r:id="rId8" imgW="0" imgH="0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2125" y="4357688"/>
                        <a:ext cx="1143000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6" name="Rectangle 13"/>
          <p:cNvSpPr/>
          <p:nvPr/>
        </p:nvSpPr>
        <p:spPr>
          <a:xfrm>
            <a:off x="2286000" y="4286250"/>
            <a:ext cx="2000250" cy="500062"/>
          </a:xfrm>
          <a:prstGeom prst="rect">
            <a:avLst/>
          </a:prstGeom>
          <a:solidFill>
            <a:schemeClr val="bg1"/>
          </a:solidFill>
          <a:ln w="25400">
            <a:solidFill>
              <a:srgbClr val="2D2DB9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/>
            <a:endParaRPr lang="en-US" altLang="en-US">
              <a:solidFill>
                <a:srgbClr val="000000"/>
              </a:solidFill>
            </a:endParaRPr>
          </a:p>
        </p:txBody>
      </p:sp>
      <p:graphicFrame>
        <p:nvGraphicFramePr>
          <p:cNvPr id="17417" name="Object 5"/>
          <p:cNvGraphicFramePr>
            <a:graphicFrameLocks noChangeAspect="1"/>
          </p:cNvGraphicFramePr>
          <p:nvPr/>
        </p:nvGraphicFramePr>
        <p:xfrm>
          <a:off x="2630488" y="4337050"/>
          <a:ext cx="1384300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Equation" r:id="rId10" imgW="0" imgH="0" progId="Equation.DSMT4">
                  <p:embed/>
                </p:oleObj>
              </mc:Choice>
              <mc:Fallback>
                <p:oleObj name="Equation" r:id="rId10" imgW="0" imgH="0" progId="Equation.DSMT4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0488" y="4337050"/>
                        <a:ext cx="1384300" cy="449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418" name="直接连接符 16"/>
          <p:cNvCxnSpPr/>
          <p:nvPr/>
        </p:nvCxnSpPr>
        <p:spPr>
          <a:xfrm>
            <a:off x="2000250" y="3000375"/>
            <a:ext cx="1785938" cy="1588"/>
          </a:xfrm>
          <a:prstGeom prst="line">
            <a:avLst/>
          </a:prstGeom>
          <a:noFill/>
          <a:ln w="38100">
            <a:solidFill>
              <a:srgbClr val="2D2DB9"/>
            </a:solidFill>
            <a:miter lim="800000"/>
          </a:ln>
        </p:spPr>
      </p:cxnSp>
      <p:cxnSp>
        <p:nvCxnSpPr>
          <p:cNvPr id="17419" name="直接箭头连接符 18"/>
          <p:cNvCxnSpPr/>
          <p:nvPr/>
        </p:nvCxnSpPr>
        <p:spPr>
          <a:xfrm rot="10800000" flipV="1">
            <a:off x="2500312" y="3071812"/>
            <a:ext cx="214312" cy="214312"/>
          </a:xfrm>
          <a:prstGeom prst="line">
            <a:avLst/>
          </a:prstGeom>
          <a:noFill/>
          <a:ln w="25400">
            <a:solidFill>
              <a:schemeClr val="accent2"/>
            </a:solidFill>
            <a:miter lim="800000"/>
            <a:tailEnd type="arrow"/>
          </a:ln>
        </p:spPr>
      </p:cxnSp>
      <p:cxnSp>
        <p:nvCxnSpPr>
          <p:cNvPr id="17420" name="直接连接符 22"/>
          <p:cNvCxnSpPr/>
          <p:nvPr/>
        </p:nvCxnSpPr>
        <p:spPr>
          <a:xfrm>
            <a:off x="5072062" y="3000375"/>
            <a:ext cx="1785938" cy="1588"/>
          </a:xfrm>
          <a:prstGeom prst="line">
            <a:avLst/>
          </a:prstGeom>
          <a:noFill/>
          <a:ln w="38100">
            <a:solidFill>
              <a:srgbClr val="FF3300"/>
            </a:solidFill>
            <a:miter lim="800000"/>
          </a:ln>
        </p:spPr>
      </p:cxnSp>
      <p:cxnSp>
        <p:nvCxnSpPr>
          <p:cNvPr id="17421" name="直接箭头连接符 24"/>
          <p:cNvCxnSpPr/>
          <p:nvPr/>
        </p:nvCxnSpPr>
        <p:spPr>
          <a:xfrm rot="10800000" flipV="1">
            <a:off x="4500562" y="3143250"/>
            <a:ext cx="642938" cy="142875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tailEnd type="arrow"/>
          </a:ln>
        </p:spPr>
      </p:cxnSp>
      <p:cxnSp>
        <p:nvCxnSpPr>
          <p:cNvPr id="17422" name="直接连接符 26"/>
          <p:cNvCxnSpPr/>
          <p:nvPr/>
        </p:nvCxnSpPr>
        <p:spPr>
          <a:xfrm>
            <a:off x="1285875" y="3714750"/>
            <a:ext cx="1285875" cy="1588"/>
          </a:xfrm>
          <a:prstGeom prst="line">
            <a:avLst/>
          </a:prstGeom>
          <a:noFill/>
          <a:ln w="38100">
            <a:solidFill>
              <a:srgbClr val="2D2DB9"/>
            </a:solidFill>
            <a:miter lim="800000"/>
          </a:ln>
        </p:spPr>
      </p:cxnSp>
      <p:cxnSp>
        <p:nvCxnSpPr>
          <p:cNvPr id="17423" name="直接连接符 28"/>
          <p:cNvCxnSpPr/>
          <p:nvPr/>
        </p:nvCxnSpPr>
        <p:spPr>
          <a:xfrm>
            <a:off x="2857500" y="3714750"/>
            <a:ext cx="1571625" cy="1588"/>
          </a:xfrm>
          <a:prstGeom prst="line">
            <a:avLst/>
          </a:prstGeom>
          <a:noFill/>
          <a:ln w="38100">
            <a:solidFill>
              <a:srgbClr val="FF3300"/>
            </a:solidFill>
            <a:miter lim="800000"/>
          </a:ln>
        </p:spPr>
      </p:cxnSp>
      <p:sp>
        <p:nvSpPr>
          <p:cNvPr id="17424" name="椭圆 30"/>
          <p:cNvSpPr/>
          <p:nvPr/>
        </p:nvSpPr>
        <p:spPr>
          <a:xfrm>
            <a:off x="1643062" y="3143250"/>
            <a:ext cx="500062" cy="571500"/>
          </a:xfrm>
          <a:prstGeom prst="ellipse">
            <a:avLst/>
          </a:prstGeom>
          <a:noFill/>
          <a:ln w="28575">
            <a:solidFill>
              <a:srgbClr val="FF3300"/>
            </a:solidFill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en-US" altLang="en-US" sz="2400"/>
          </a:p>
        </p:txBody>
      </p:sp>
      <p:sp>
        <p:nvSpPr>
          <p:cNvPr id="17425" name="椭圆 31"/>
          <p:cNvSpPr/>
          <p:nvPr/>
        </p:nvSpPr>
        <p:spPr>
          <a:xfrm>
            <a:off x="5286375" y="3143250"/>
            <a:ext cx="642938" cy="642938"/>
          </a:xfrm>
          <a:prstGeom prst="ellipse">
            <a:avLst/>
          </a:prstGeom>
          <a:noFill/>
          <a:ln w="28575">
            <a:solidFill>
              <a:srgbClr val="FF3300"/>
            </a:solidFill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en-US" altLang="en-US" sz="2400"/>
          </a:p>
        </p:txBody>
      </p:sp>
      <p:graphicFrame>
        <p:nvGraphicFramePr>
          <p:cNvPr id="17426" name="Object 6"/>
          <p:cNvGraphicFramePr>
            <a:graphicFrameLocks noChangeAspect="1"/>
          </p:cNvGraphicFramePr>
          <p:nvPr/>
        </p:nvGraphicFramePr>
        <p:xfrm>
          <a:off x="1147762" y="3143250"/>
          <a:ext cx="5414962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Equation" r:id="rId12" imgW="0" imgH="0" progId="Equation.DSMT4">
                  <p:embed/>
                </p:oleObj>
              </mc:Choice>
              <mc:Fallback>
                <p:oleObj name="Equation" r:id="rId12" imgW="0" imgH="0" progId="Equation.DSMT4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7762" y="3143250"/>
                        <a:ext cx="5414962" cy="590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7" name="矩形 23"/>
          <p:cNvSpPr/>
          <p:nvPr/>
        </p:nvSpPr>
        <p:spPr>
          <a:xfrm>
            <a:off x="357188" y="285750"/>
            <a:ext cx="6643688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en-US" sz="2800" b="1">
                <a:latin typeface="宋体"/>
                <a:ea typeface="楷体_GB2312" pitchFamily="49" charset="-122"/>
              </a:rPr>
              <a:t>电路元件伏安关系的相量形式 </a:t>
            </a:r>
            <a:endParaRPr lang="en-US" altLang="en-US" sz="2800" b="1">
              <a:latin typeface="宋体"/>
            </a:endParaRPr>
          </a:p>
        </p:txBody>
      </p:sp>
      <p:sp>
        <p:nvSpPr>
          <p:cNvPr id="17428" name="矩形 25"/>
          <p:cNvSpPr/>
          <p:nvPr/>
        </p:nvSpPr>
        <p:spPr>
          <a:xfrm>
            <a:off x="428625" y="857250"/>
            <a:ext cx="1114425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b="1">
                <a:solidFill>
                  <a:srgbClr val="000000"/>
                </a:solidFill>
                <a:latin typeface="宋体"/>
              </a:rPr>
              <a:t>1.电阻</a:t>
            </a:r>
            <a:endParaRPr lang="en-US" altLang="en-US">
              <a:latin typeface="宋体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3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9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22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25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28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31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34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37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40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43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49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52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58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61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animBg="1"/>
      <p:bldP spid="17416" grpId="0" animBg="1"/>
      <p:bldP spid="17424" grpId="0" animBg="1"/>
      <p:bldP spid="1742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/>
          <p:nvPr/>
        </p:nvSpPr>
        <p:spPr>
          <a:xfrm>
            <a:off x="1436688" y="171450"/>
            <a:ext cx="4800600" cy="508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defTabSz="685800">
              <a:spcBef>
                <a:spcPct val="50000"/>
              </a:spcBef>
              <a:buNone/>
            </a:pPr>
            <a:r>
              <a:rPr lang="en-US" altLang="en-US" sz="2700" b="1">
                <a:latin typeface="楷体_GB2312" pitchFamily="49" charset="-122"/>
                <a:ea typeface="楷体_GB2312" pitchFamily="49" charset="-122"/>
              </a:rPr>
              <a:t>根据相量形式的</a:t>
            </a:r>
            <a:r>
              <a:rPr lang="en-US" altLang="en-US" sz="2700" b="1">
                <a:ea typeface="楷体_GB2312" pitchFamily="49" charset="-122"/>
              </a:rPr>
              <a:t>VCR</a:t>
            </a:r>
            <a:r>
              <a:rPr lang="en-US" altLang="en-US" sz="2700" b="1">
                <a:latin typeface="楷体_GB2312" pitchFamily="49" charset="-122"/>
                <a:ea typeface="楷体_GB2312" pitchFamily="49" charset="-122"/>
              </a:rPr>
              <a:t>，得：</a:t>
            </a:r>
          </a:p>
        </p:txBody>
      </p:sp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1057275" y="585788"/>
          <a:ext cx="5027612" cy="113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" name="Equation" r:id="rId3" imgW="0" imgH="0" progId="Equation.DSMT4">
                  <p:embed/>
                </p:oleObj>
              </mc:Choice>
              <mc:Fallback>
                <p:oleObj name="Equation" r:id="rId3" imgW="0" imgH="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7275" y="585788"/>
                        <a:ext cx="5027612" cy="1136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8" name="Text Box 4"/>
          <p:cNvSpPr/>
          <p:nvPr/>
        </p:nvSpPr>
        <p:spPr>
          <a:xfrm>
            <a:off x="1600200" y="1576388"/>
            <a:ext cx="5314950" cy="508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defTabSz="685800">
              <a:spcBef>
                <a:spcPct val="50000"/>
              </a:spcBef>
              <a:buNone/>
            </a:pPr>
            <a:r>
              <a:rPr lang="en-US" altLang="en-US" sz="2700" b="1">
                <a:latin typeface="楷体_GB2312" pitchFamily="49" charset="-122"/>
                <a:ea typeface="楷体_GB2312" pitchFamily="49" charset="-122"/>
              </a:rPr>
              <a:t>根据相量形式的KVL，得到 </a:t>
            </a:r>
          </a:p>
        </p:txBody>
      </p:sp>
      <p:graphicFrame>
        <p:nvGraphicFramePr>
          <p:cNvPr id="26629" name="Object 5"/>
          <p:cNvGraphicFramePr>
            <a:graphicFrameLocks noChangeAspect="1"/>
          </p:cNvGraphicFramePr>
          <p:nvPr/>
        </p:nvGraphicFramePr>
        <p:xfrm>
          <a:off x="1839912" y="1958975"/>
          <a:ext cx="4835525" cy="639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" name="Equation" r:id="rId5" imgW="0" imgH="0" progId="Equation.DSMT4">
                  <p:embed/>
                </p:oleObj>
              </mc:Choice>
              <mc:Fallback>
                <p:oleObj name="Equation" r:id="rId5" imgW="0" imgH="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2" y="1958975"/>
                        <a:ext cx="4835525" cy="639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0" name="Text Box 6"/>
          <p:cNvSpPr/>
          <p:nvPr/>
        </p:nvSpPr>
        <p:spPr>
          <a:xfrm>
            <a:off x="1201738" y="2405062"/>
            <a:ext cx="3771900" cy="508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defTabSz="685800">
              <a:spcBef>
                <a:spcPct val="50000"/>
              </a:spcBef>
              <a:buNone/>
            </a:pPr>
            <a:r>
              <a:rPr lang="en-US" altLang="en-US" sz="2700" b="1">
                <a:latin typeface="楷体_GB2312" pitchFamily="49" charset="-122"/>
                <a:ea typeface="楷体_GB2312" pitchFamily="49" charset="-122"/>
              </a:rPr>
              <a:t>时域表达式 </a:t>
            </a:r>
          </a:p>
        </p:txBody>
      </p:sp>
      <p:graphicFrame>
        <p:nvGraphicFramePr>
          <p:cNvPr id="26631" name="Object 7"/>
          <p:cNvGraphicFramePr>
            <a:graphicFrameLocks noChangeAspect="1"/>
          </p:cNvGraphicFramePr>
          <p:nvPr/>
        </p:nvGraphicFramePr>
        <p:xfrm>
          <a:off x="1463675" y="2827338"/>
          <a:ext cx="3917950" cy="168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6" name="Equation" r:id="rId7" imgW="0" imgH="0" progId="Equation.DSMT4">
                  <p:embed/>
                </p:oleObj>
              </mc:Choice>
              <mc:Fallback>
                <p:oleObj name="Equation" r:id="rId7" imgW="0" imgH="0" progId="Equation.DSMT4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3675" y="2827338"/>
                        <a:ext cx="3917950" cy="1684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2" name="Text Box 8"/>
          <p:cNvSpPr/>
          <p:nvPr/>
        </p:nvSpPr>
        <p:spPr>
          <a:xfrm>
            <a:off x="1600200" y="4465638"/>
            <a:ext cx="3943350" cy="508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defTabSz="685800">
              <a:spcBef>
                <a:spcPct val="50000"/>
              </a:spcBef>
              <a:buNone/>
            </a:pPr>
            <a:r>
              <a:rPr lang="en-US" altLang="en-US" sz="2700" b="1">
                <a:latin typeface="楷体_GB2312" pitchFamily="49" charset="-122"/>
                <a:ea typeface="楷体_GB2312" pitchFamily="49" charset="-122"/>
              </a:rPr>
              <a:t>相量图如图(c)所示。 </a:t>
            </a:r>
          </a:p>
        </p:txBody>
      </p:sp>
      <p:pic>
        <p:nvPicPr>
          <p:cNvPr id="26633" name="Picture 10" descr="C:\Users\quke\Desktop\图片1.png"/>
          <p:cNvPicPr/>
          <p:nvPr/>
        </p:nvPicPr>
        <p:blipFill dpi="0">
          <a:blip r:embed="rId9"/>
          <a:srcRect l="71640"/>
          <a:stretch>
            <a:fillRect/>
          </a:stretch>
        </p:blipFill>
        <p:spPr>
          <a:xfrm>
            <a:off x="6064250" y="2598738"/>
            <a:ext cx="1701800" cy="17145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6634" name="Picture 9" descr="C:\Users\quke\Desktop\图片1.png"/>
          <p:cNvPicPr/>
          <p:nvPr/>
        </p:nvPicPr>
        <p:blipFill dpi="0">
          <a:blip r:embed="rId9"/>
          <a:srcRect l="32079" t="-1099" r="28342" b="1100"/>
          <a:stretch>
            <a:fillRect/>
          </a:stretch>
        </p:blipFill>
        <p:spPr>
          <a:xfrm>
            <a:off x="6064250" y="17462"/>
            <a:ext cx="1741488" cy="1257300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52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8" grpId="0"/>
      <p:bldP spid="26630" grpId="0"/>
      <p:bldP spid="266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/>
          <p:nvPr/>
        </p:nvSpPr>
        <p:spPr>
          <a:xfrm>
            <a:off x="1906588" y="58738"/>
            <a:ext cx="6238875" cy="17541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defTabSz="685800">
              <a:spcBef>
                <a:spcPct val="50000"/>
              </a:spcBef>
              <a:buNone/>
            </a:pPr>
            <a:r>
              <a:rPr lang="en-US" altLang="en-US" sz="27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例8</a:t>
            </a:r>
            <a:r>
              <a:rPr lang="en-US" altLang="en-US" sz="27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en-US" sz="2700" b="1">
                <a:latin typeface="楷体_GB2312" pitchFamily="49" charset="-122"/>
                <a:ea typeface="楷体_GB2312" pitchFamily="49" charset="-122"/>
              </a:rPr>
              <a:t>电路如图(a)所示,已知</a:t>
            </a:r>
          </a:p>
          <a:p>
            <a:pPr marL="0" lvl="0" indent="0" defTabSz="685800">
              <a:spcBef>
                <a:spcPct val="50000"/>
              </a:spcBef>
              <a:buNone/>
            </a:pPr>
            <a:endParaRPr lang="en-US" altLang="en-US" sz="2700" b="1">
              <a:latin typeface="楷体_GB2312" pitchFamily="49" charset="-122"/>
              <a:ea typeface="楷体_GB2312" pitchFamily="49" charset="-122"/>
            </a:endParaRPr>
          </a:p>
          <a:p>
            <a:pPr marL="0" lvl="0" indent="0" defTabSz="685800">
              <a:spcBef>
                <a:spcPct val="50000"/>
              </a:spcBef>
              <a:buNone/>
            </a:pPr>
            <a:r>
              <a:rPr lang="en-US" altLang="en-US" sz="2700" b="1">
                <a:latin typeface="楷体_GB2312" pitchFamily="49" charset="-122"/>
                <a:ea typeface="楷体_GB2312" pitchFamily="49" charset="-122"/>
              </a:rPr>
              <a:t>求： </a:t>
            </a:r>
            <a:r>
              <a:rPr lang="en-US" altLang="en-US" sz="2700" b="1" i="1">
                <a:ea typeface="楷体_GB2312" pitchFamily="49" charset="-122"/>
              </a:rPr>
              <a:t>i</a:t>
            </a:r>
            <a:r>
              <a:rPr lang="en-US" altLang="en-US" sz="2700" b="1" baseline="-3000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en-US" altLang="en-US" sz="2700" b="1"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en-US" altLang="en-US" sz="2700" b="1" i="1">
                <a:ea typeface="楷体_GB2312" pitchFamily="49" charset="-122"/>
              </a:rPr>
              <a:t>t</a:t>
            </a:r>
            <a:r>
              <a:rPr lang="en-US" altLang="en-US" sz="2700" b="1">
                <a:latin typeface="楷体_GB2312" pitchFamily="49" charset="-122"/>
                <a:ea typeface="楷体_GB2312" pitchFamily="49" charset="-122"/>
              </a:rPr>
              <a:t>), </a:t>
            </a:r>
            <a:r>
              <a:rPr lang="en-US" altLang="en-US" sz="2700" b="1" i="1">
                <a:ea typeface="楷体_GB2312" pitchFamily="49" charset="-122"/>
              </a:rPr>
              <a:t>i</a:t>
            </a:r>
            <a:r>
              <a:rPr lang="en-US" altLang="en-US" sz="2700" b="1" baseline="-3000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en-US" altLang="en-US" sz="2700" b="1"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en-US" altLang="en-US" sz="2700" b="1" i="1">
                <a:ea typeface="楷体_GB2312" pitchFamily="49" charset="-122"/>
              </a:rPr>
              <a:t>t</a:t>
            </a:r>
            <a:r>
              <a:rPr lang="en-US" altLang="en-US" sz="2700" b="1">
                <a:latin typeface="楷体_GB2312" pitchFamily="49" charset="-122"/>
                <a:ea typeface="楷体_GB2312" pitchFamily="49" charset="-122"/>
              </a:rPr>
              <a:t>), </a:t>
            </a:r>
            <a:r>
              <a:rPr lang="en-US" altLang="en-US" sz="2700" b="1" i="1">
                <a:ea typeface="楷体_GB2312" pitchFamily="49" charset="-122"/>
              </a:rPr>
              <a:t>i</a:t>
            </a:r>
            <a:r>
              <a:rPr lang="en-US" altLang="en-US" sz="2700" b="1" baseline="-3000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en-US" sz="2700" b="1"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en-US" altLang="en-US" sz="2700" b="1" i="1">
                <a:ea typeface="楷体_GB2312" pitchFamily="49" charset="-122"/>
              </a:rPr>
              <a:t>t</a:t>
            </a:r>
            <a:r>
              <a:rPr lang="en-US" altLang="en-US" sz="2700" b="1">
                <a:latin typeface="楷体_GB2312" pitchFamily="49" charset="-122"/>
                <a:ea typeface="楷体_GB2312" pitchFamily="49" charset="-122"/>
              </a:rPr>
              <a:t>)及其有效值相量。 </a:t>
            </a:r>
          </a:p>
        </p:txBody>
      </p:sp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1724025" y="506412"/>
          <a:ext cx="5753100" cy="735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7" name="Equation" r:id="rId3" imgW="0" imgH="0" progId="Equation.DSMT4">
                  <p:embed/>
                </p:oleObj>
              </mc:Choice>
              <mc:Fallback>
                <p:oleObj name="Equation" r:id="rId3" imgW="0" imgH="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4025" y="506412"/>
                        <a:ext cx="5753100" cy="735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2" name="Text Box 5"/>
          <p:cNvSpPr/>
          <p:nvPr/>
        </p:nvSpPr>
        <p:spPr>
          <a:xfrm>
            <a:off x="1531938" y="3865562"/>
            <a:ext cx="6989762" cy="9239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defTabSz="685800">
              <a:spcBef>
                <a:spcPct val="0"/>
              </a:spcBef>
              <a:buNone/>
            </a:pPr>
            <a:r>
              <a:rPr lang="en-US" altLang="en-US" sz="2700" b="1">
                <a:latin typeface="楷体_GB2312" pitchFamily="49" charset="-122"/>
                <a:ea typeface="楷体_GB2312" pitchFamily="49" charset="-122"/>
              </a:rPr>
              <a:t>解:相量模型如图(b),电压相量                   根据</a:t>
            </a:r>
            <a:r>
              <a:rPr lang="en-US" altLang="en-US" sz="2700" b="1">
                <a:ea typeface="楷体_GB2312" pitchFamily="49" charset="-122"/>
              </a:rPr>
              <a:t>RLC</a:t>
            </a:r>
            <a:r>
              <a:rPr lang="en-US" altLang="en-US" sz="2700" b="1">
                <a:latin typeface="楷体_GB2312" pitchFamily="49" charset="-122"/>
                <a:ea typeface="楷体_GB2312" pitchFamily="49" charset="-122"/>
              </a:rPr>
              <a:t>元件相量形式的</a:t>
            </a:r>
            <a:r>
              <a:rPr lang="en-US" altLang="en-US" sz="2700" b="1">
                <a:ea typeface="楷体_GB2312" pitchFamily="49" charset="-122"/>
              </a:rPr>
              <a:t>VCR</a:t>
            </a:r>
            <a:r>
              <a:rPr lang="en-US" altLang="en-US" sz="2700" b="1">
                <a:latin typeface="楷体_GB2312" pitchFamily="49" charset="-122"/>
                <a:ea typeface="楷体_GB2312" pitchFamily="49" charset="-122"/>
              </a:rPr>
              <a:t>方程求电流。 </a:t>
            </a:r>
          </a:p>
        </p:txBody>
      </p:sp>
      <p:graphicFrame>
        <p:nvGraphicFramePr>
          <p:cNvPr id="27653" name="Object 6"/>
          <p:cNvGraphicFramePr>
            <a:graphicFrameLocks noChangeAspect="1"/>
          </p:cNvGraphicFramePr>
          <p:nvPr/>
        </p:nvGraphicFramePr>
        <p:xfrm>
          <a:off x="6084888" y="3798888"/>
          <a:ext cx="1776412" cy="671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" name="Equation" r:id="rId5" imgW="0" imgH="0" progId="Equation.DSMT4">
                  <p:embed/>
                </p:oleObj>
              </mc:Choice>
              <mc:Fallback>
                <p:oleObj name="Equation" r:id="rId5" imgW="0" imgH="0" progId="Equation.DSMT4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888" y="3798888"/>
                        <a:ext cx="1776412" cy="671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654" name="Picture 7" descr="C:\Users\quke\Desktop\图片2.png"/>
          <p:cNvPicPr/>
          <p:nvPr/>
        </p:nvPicPr>
        <p:blipFill dpi="0">
          <a:blip r:embed="rId7"/>
          <a:srcRect r="67218"/>
          <a:stretch>
            <a:fillRect/>
          </a:stretch>
        </p:blipFill>
        <p:spPr>
          <a:xfrm>
            <a:off x="2090738" y="1773238"/>
            <a:ext cx="1985962" cy="1828800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27655" name="组合 2"/>
          <p:cNvGrpSpPr/>
          <p:nvPr/>
        </p:nvGrpSpPr>
        <p:grpSpPr>
          <a:xfrm>
            <a:off x="5068888" y="1746250"/>
            <a:ext cx="2357438" cy="1828800"/>
            <a:chOff x="4574257" y="2216274"/>
            <a:chExt cx="3143250" cy="2438400"/>
          </a:xfrm>
        </p:grpSpPr>
        <p:pic>
          <p:nvPicPr>
            <p:cNvPr id="27656" name="Picture 8" descr="C:\Users\quke\Desktop\图片2.png"/>
            <p:cNvPicPr/>
            <p:nvPr/>
          </p:nvPicPr>
          <p:blipFill dpi="0">
            <a:blip r:embed="rId7"/>
            <a:srcRect l="32784" r="28302"/>
            <a:stretch>
              <a:fillRect/>
            </a:stretch>
          </p:blipFill>
          <p:spPr>
            <a:xfrm>
              <a:off x="4574257" y="2216274"/>
              <a:ext cx="3143250" cy="2438400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7657" name="矩形 1"/>
            <p:cNvSpPr/>
            <p:nvPr/>
          </p:nvSpPr>
          <p:spPr>
            <a:xfrm>
              <a:off x="6963444" y="2396133"/>
              <a:ext cx="720080" cy="57606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  <a:round/>
            </a:ln>
          </p:spPr>
          <p:txBody>
            <a:bodyPr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defTabSz="685800">
                <a:spcBef>
                  <a:spcPct val="0"/>
                </a:spcBef>
                <a:buNone/>
              </a:pPr>
              <a:endParaRPr lang="en-US" altLang="en-US" sz="2700" b="1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1024"/>
          <p:cNvGraphicFramePr>
            <a:graphicFrameLocks noChangeAspect="1"/>
          </p:cNvGraphicFramePr>
          <p:nvPr/>
        </p:nvGraphicFramePr>
        <p:xfrm>
          <a:off x="755650" y="238125"/>
          <a:ext cx="5578475" cy="1497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2" name="Equation" r:id="rId3" imgW="0" imgH="0" progId="Equation.DSMT4">
                  <p:embed/>
                </p:oleObj>
              </mc:Choice>
              <mc:Fallback>
                <p:oleObj name="Equation" r:id="rId3" imgW="0" imgH="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238125"/>
                        <a:ext cx="5578475" cy="1497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5" name="Text Box 3"/>
          <p:cNvSpPr/>
          <p:nvPr/>
        </p:nvSpPr>
        <p:spPr>
          <a:xfrm>
            <a:off x="1828800" y="1600200"/>
            <a:ext cx="5086350" cy="508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defTabSz="685800">
              <a:spcBef>
                <a:spcPct val="50000"/>
              </a:spcBef>
              <a:buNone/>
            </a:pPr>
            <a:r>
              <a:rPr lang="en-US" altLang="en-US" sz="2700" b="1">
                <a:latin typeface="楷体_GB2312" pitchFamily="49" charset="-122"/>
                <a:ea typeface="楷体_GB2312" pitchFamily="49" charset="-122"/>
              </a:rPr>
              <a:t>相量形式的KCL，得到 </a:t>
            </a:r>
          </a:p>
        </p:txBody>
      </p:sp>
      <p:graphicFrame>
        <p:nvGraphicFramePr>
          <p:cNvPr id="28676" name="Object 1025"/>
          <p:cNvGraphicFramePr>
            <a:graphicFrameLocks noChangeAspect="1"/>
          </p:cNvGraphicFramePr>
          <p:nvPr/>
        </p:nvGraphicFramePr>
        <p:xfrm>
          <a:off x="1911350" y="1987550"/>
          <a:ext cx="5951538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3" name="Equation" r:id="rId5" imgW="0" imgH="0" progId="Equation.DSMT4">
                  <p:embed/>
                </p:oleObj>
              </mc:Choice>
              <mc:Fallback>
                <p:oleObj name="Equation" r:id="rId5" imgW="0" imgH="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1350" y="1987550"/>
                        <a:ext cx="5951538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7" name="Text Box 5"/>
          <p:cNvSpPr/>
          <p:nvPr/>
        </p:nvSpPr>
        <p:spPr>
          <a:xfrm>
            <a:off x="1385888" y="2409825"/>
            <a:ext cx="2571750" cy="508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defTabSz="685800">
              <a:spcBef>
                <a:spcPct val="50000"/>
              </a:spcBef>
              <a:buNone/>
            </a:pPr>
            <a:r>
              <a:rPr lang="en-US" altLang="en-US" sz="2700" b="1">
                <a:latin typeface="楷体_GB2312" pitchFamily="49" charset="-122"/>
                <a:ea typeface="楷体_GB2312" pitchFamily="49" charset="-122"/>
              </a:rPr>
              <a:t>时域表达式： </a:t>
            </a:r>
          </a:p>
        </p:txBody>
      </p:sp>
      <p:graphicFrame>
        <p:nvGraphicFramePr>
          <p:cNvPr id="28678" name="Object 1026"/>
          <p:cNvGraphicFramePr>
            <a:graphicFrameLocks noChangeAspect="1"/>
          </p:cNvGraphicFramePr>
          <p:nvPr/>
        </p:nvGraphicFramePr>
        <p:xfrm>
          <a:off x="1363662" y="2832100"/>
          <a:ext cx="3890962" cy="162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4" name="Equation" r:id="rId7" imgW="0" imgH="0" progId="Equation.DSMT4">
                  <p:embed/>
                </p:oleObj>
              </mc:Choice>
              <mc:Fallback>
                <p:oleObj name="Equation" r:id="rId7" imgW="0" imgH="0" progId="Equation.DSMT4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3662" y="2832100"/>
                        <a:ext cx="3890962" cy="1628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9" name="Text Box 7"/>
          <p:cNvSpPr/>
          <p:nvPr/>
        </p:nvSpPr>
        <p:spPr>
          <a:xfrm>
            <a:off x="1543050" y="4371975"/>
            <a:ext cx="3771900" cy="5064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defTabSz="685800">
              <a:spcBef>
                <a:spcPct val="50000"/>
              </a:spcBef>
              <a:buNone/>
            </a:pPr>
            <a:r>
              <a:rPr lang="en-US" altLang="en-US" sz="2700" b="1">
                <a:latin typeface="楷体_GB2312" pitchFamily="49" charset="-122"/>
                <a:ea typeface="楷体_GB2312" pitchFamily="49" charset="-122"/>
              </a:rPr>
              <a:t>相量图如图(c)所示。 </a:t>
            </a:r>
          </a:p>
        </p:txBody>
      </p:sp>
      <p:grpSp>
        <p:nvGrpSpPr>
          <p:cNvPr id="28680" name="组合 8"/>
          <p:cNvGrpSpPr/>
          <p:nvPr/>
        </p:nvGrpSpPr>
        <p:grpSpPr>
          <a:xfrm>
            <a:off x="5494338" y="2560638"/>
            <a:ext cx="2065338" cy="1828800"/>
            <a:chOff x="7843837" y="2194173"/>
            <a:chExt cx="2752725" cy="2438400"/>
          </a:xfrm>
        </p:grpSpPr>
        <p:pic>
          <p:nvPicPr>
            <p:cNvPr id="28684" name="Picture 9" descr="C:\Users\quke\Desktop\图片2.png"/>
            <p:cNvPicPr/>
            <p:nvPr/>
          </p:nvPicPr>
          <p:blipFill dpi="0">
            <a:blip r:embed="rId9"/>
            <a:srcRect l="65920"/>
            <a:stretch>
              <a:fillRect/>
            </a:stretch>
          </p:blipFill>
          <p:spPr>
            <a:xfrm>
              <a:off x="7843837" y="2194173"/>
              <a:ext cx="2752725" cy="2438400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8685" name="矩形 10"/>
            <p:cNvSpPr/>
            <p:nvPr/>
          </p:nvSpPr>
          <p:spPr>
            <a:xfrm>
              <a:off x="7862887" y="3401938"/>
              <a:ext cx="720080" cy="57606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  <a:round/>
            </a:ln>
          </p:spPr>
          <p:txBody>
            <a:bodyPr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defTabSz="685800">
                <a:spcBef>
                  <a:spcPct val="0"/>
                </a:spcBef>
                <a:buNone/>
              </a:pPr>
              <a:endParaRPr lang="en-US" altLang="en-US" sz="2700" b="1">
                <a:solidFill>
                  <a:srgbClr val="FFFFFF"/>
                </a:solidFill>
              </a:endParaRPr>
            </a:p>
          </p:txBody>
        </p:sp>
      </p:grpSp>
      <p:grpSp>
        <p:nvGrpSpPr>
          <p:cNvPr id="28681" name="组合 11"/>
          <p:cNvGrpSpPr/>
          <p:nvPr/>
        </p:nvGrpSpPr>
        <p:grpSpPr>
          <a:xfrm>
            <a:off x="6246812" y="12700"/>
            <a:ext cx="1582738" cy="1335088"/>
            <a:chOff x="4574257" y="2216274"/>
            <a:chExt cx="3143250" cy="2438400"/>
          </a:xfrm>
        </p:grpSpPr>
        <p:pic>
          <p:nvPicPr>
            <p:cNvPr id="28682" name="Picture 8" descr="C:\Users\quke\Desktop\图片2.png"/>
            <p:cNvPicPr/>
            <p:nvPr/>
          </p:nvPicPr>
          <p:blipFill dpi="0">
            <a:blip r:embed="rId9"/>
            <a:srcRect l="32784" r="28302"/>
            <a:stretch>
              <a:fillRect/>
            </a:stretch>
          </p:blipFill>
          <p:spPr>
            <a:xfrm>
              <a:off x="4574257" y="2216274"/>
              <a:ext cx="3143250" cy="2438400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8683" name="矩形 13"/>
            <p:cNvSpPr/>
            <p:nvPr/>
          </p:nvSpPr>
          <p:spPr>
            <a:xfrm>
              <a:off x="6963444" y="2396133"/>
              <a:ext cx="720080" cy="57606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  <a:round/>
            </a:ln>
          </p:spPr>
          <p:txBody>
            <a:bodyPr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defTabSz="685800">
                <a:spcBef>
                  <a:spcPct val="0"/>
                </a:spcBef>
                <a:buNone/>
              </a:pPr>
              <a:endParaRPr lang="en-US" altLang="en-US" sz="2700" b="1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  <p:bldP spid="28677" grpId="0"/>
      <p:bldP spid="2867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Object 1"/>
          <p:cNvGraphicFramePr>
            <a:graphicFrameLocks noChangeAspect="1"/>
          </p:cNvGraphicFramePr>
          <p:nvPr/>
        </p:nvGraphicFramePr>
        <p:xfrm>
          <a:off x="1174750" y="2787650"/>
          <a:ext cx="3084512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Image" r:id="rId3" imgW="0" imgH="0" progId="Photoshop.Image.5">
                  <p:embed/>
                </p:oleObj>
              </mc:Choice>
              <mc:Fallback>
                <p:oleObj name="Image" r:id="rId3" imgW="0" imgH="0" progId="Photoshop.Image.5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4750" y="2787650"/>
                        <a:ext cx="3084512" cy="167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5" name="Object 2"/>
          <p:cNvGraphicFramePr>
            <a:graphicFrameLocks noChangeAspect="1"/>
          </p:cNvGraphicFramePr>
          <p:nvPr/>
        </p:nvGraphicFramePr>
        <p:xfrm>
          <a:off x="6143625" y="915988"/>
          <a:ext cx="2970212" cy="865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Equation" r:id="rId5" imgW="0" imgH="0" progId="Equation.DSMT4">
                  <p:embed/>
                </p:oleObj>
              </mc:Choice>
              <mc:Fallback>
                <p:oleObj name="Equation" r:id="rId5" imgW="0" imgH="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3625" y="915988"/>
                        <a:ext cx="2970212" cy="865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6" name="Object 3"/>
          <p:cNvGraphicFramePr>
            <a:graphicFrameLocks noChangeAspect="1"/>
          </p:cNvGraphicFramePr>
          <p:nvPr/>
        </p:nvGraphicFramePr>
        <p:xfrm>
          <a:off x="785812" y="857250"/>
          <a:ext cx="195262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Equation" r:id="rId7" imgW="0" imgH="0" progId="Equation.DSMT4">
                  <p:embed/>
                </p:oleObj>
              </mc:Choice>
              <mc:Fallback>
                <p:oleObj name="Equation" r:id="rId7" imgW="0" imgH="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812" y="857250"/>
                        <a:ext cx="1952625" cy="42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7" name="Object 4"/>
          <p:cNvGraphicFramePr>
            <a:graphicFrameLocks noChangeAspect="1"/>
          </p:cNvGraphicFramePr>
          <p:nvPr/>
        </p:nvGraphicFramePr>
        <p:xfrm>
          <a:off x="4500562" y="1214438"/>
          <a:ext cx="1500188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Equation" r:id="rId9" imgW="0" imgH="0" progId="Equation.DSMT4">
                  <p:embed/>
                </p:oleObj>
              </mc:Choice>
              <mc:Fallback>
                <p:oleObj name="Equation" r:id="rId9" imgW="0" imgH="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2" y="1214438"/>
                        <a:ext cx="1500188" cy="500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8" name="Object 5"/>
          <p:cNvGraphicFramePr>
            <a:graphicFrameLocks noChangeAspect="1"/>
          </p:cNvGraphicFramePr>
          <p:nvPr/>
        </p:nvGraphicFramePr>
        <p:xfrm>
          <a:off x="4483100" y="357188"/>
          <a:ext cx="1825625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Equation" r:id="rId11" imgW="0" imgH="0" progId="Equation.DSMT4">
                  <p:embed/>
                </p:oleObj>
              </mc:Choice>
              <mc:Fallback>
                <p:oleObj name="Equation" r:id="rId11" imgW="0" imgH="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3100" y="357188"/>
                        <a:ext cx="1825625" cy="500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9" name="右箭头 8"/>
          <p:cNvSpPr/>
          <p:nvPr/>
        </p:nvSpPr>
        <p:spPr>
          <a:xfrm rot="20400000">
            <a:off x="2921000" y="676275"/>
            <a:ext cx="1071562" cy="14287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2D2DB9"/>
          </a:solidFill>
          <a:ln>
            <a:noFill/>
            <a:round/>
          </a:ln>
        </p:spPr>
        <p:txBody>
          <a:bodyPr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/>
            <a:endParaRPr lang="en-US" altLang="en-US"/>
          </a:p>
        </p:txBody>
      </p:sp>
      <p:sp>
        <p:nvSpPr>
          <p:cNvPr id="18440" name="右箭头 10"/>
          <p:cNvSpPr/>
          <p:nvPr/>
        </p:nvSpPr>
        <p:spPr>
          <a:xfrm rot="780000">
            <a:off x="2930525" y="1190625"/>
            <a:ext cx="1071562" cy="14287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2D2DB9"/>
          </a:solidFill>
          <a:ln>
            <a:solidFill>
              <a:schemeClr val="accent2"/>
            </a:solidFill>
            <a:round/>
          </a:ln>
        </p:spPr>
        <p:txBody>
          <a:bodyPr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/>
            <a:endParaRPr lang="en-US" altLang="en-US"/>
          </a:p>
        </p:txBody>
      </p:sp>
      <p:sp>
        <p:nvSpPr>
          <p:cNvPr id="18441" name="矩形 11"/>
          <p:cNvSpPr/>
          <p:nvPr/>
        </p:nvSpPr>
        <p:spPr>
          <a:xfrm>
            <a:off x="1143000" y="2000250"/>
            <a:ext cx="1428750" cy="523875"/>
          </a:xfrm>
          <a:prstGeom prst="rect">
            <a:avLst/>
          </a:prstGeom>
          <a:solidFill>
            <a:srgbClr val="2D2DB9"/>
          </a:solidFill>
          <a:ln w="38100">
            <a:solidFill>
              <a:schemeClr val="bg1"/>
            </a:solidFill>
            <a:miter lim="800000"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algn="ctr" eaLnBrk="1" hangingPunct="1"/>
            <a:r>
              <a:rPr lang="en-US" altLang="en-US" sz="2800">
                <a:solidFill>
                  <a:schemeClr val="bg1"/>
                </a:solidFill>
                <a:latin typeface="楷体_GB2312" pitchFamily="49" charset="-122"/>
              </a:rPr>
              <a:t>时域</a:t>
            </a:r>
            <a:endParaRPr lang="en-US" altLang="en-US" sz="2800">
              <a:solidFill>
                <a:schemeClr val="bg1"/>
              </a:solidFill>
            </a:endParaRPr>
          </a:p>
        </p:txBody>
      </p:sp>
      <p:sp>
        <p:nvSpPr>
          <p:cNvPr id="18442" name="矩形 12"/>
          <p:cNvSpPr/>
          <p:nvPr/>
        </p:nvSpPr>
        <p:spPr>
          <a:xfrm>
            <a:off x="4714875" y="2000250"/>
            <a:ext cx="1500188" cy="523875"/>
          </a:xfrm>
          <a:prstGeom prst="rect">
            <a:avLst/>
          </a:prstGeom>
          <a:solidFill>
            <a:srgbClr val="2D2DB9"/>
          </a:solidFill>
          <a:ln w="38100">
            <a:solidFill>
              <a:schemeClr val="bg1"/>
            </a:solidFill>
            <a:miter lim="800000"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algn="ctr" eaLnBrk="1" hangingPunct="1"/>
            <a:r>
              <a:rPr lang="en-US" altLang="en-US" sz="2800">
                <a:solidFill>
                  <a:schemeClr val="bg1"/>
                </a:solidFill>
                <a:latin typeface="楷体_GB2312" pitchFamily="49" charset="-122"/>
              </a:rPr>
              <a:t>复数域</a:t>
            </a:r>
            <a:endParaRPr lang="en-US" altLang="en-US" sz="2800">
              <a:solidFill>
                <a:schemeClr val="bg1"/>
              </a:solidFill>
            </a:endParaRPr>
          </a:p>
        </p:txBody>
      </p:sp>
      <p:sp>
        <p:nvSpPr>
          <p:cNvPr id="18443" name="矩形 34"/>
          <p:cNvSpPr/>
          <p:nvPr/>
        </p:nvSpPr>
        <p:spPr>
          <a:xfrm>
            <a:off x="1042988" y="4733925"/>
            <a:ext cx="7200900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en-US" sz="2000" b="1">
                <a:latin typeface="楷体_GB2312" pitchFamily="49" charset="-122"/>
                <a:ea typeface="楷体_GB2312" pitchFamily="49" charset="-122"/>
              </a:rPr>
              <a:t>在任一时刻，电压的瞬时值是电流的</a:t>
            </a:r>
            <a:r>
              <a:rPr lang="en-US" altLang="en-US" sz="2000" b="1">
                <a:ea typeface="楷体_GB2312" pitchFamily="49" charset="-122"/>
              </a:rPr>
              <a:t>R</a:t>
            </a:r>
            <a:r>
              <a:rPr lang="en-US" altLang="en-US" sz="2000" b="1">
                <a:latin typeface="楷体_GB2312" pitchFamily="49" charset="-122"/>
                <a:ea typeface="楷体_GB2312" pitchFamily="49" charset="-122"/>
              </a:rPr>
              <a:t>倍，电压与电流同相位</a:t>
            </a:r>
            <a:endParaRPr lang="en-US" altLang="en-US" sz="2000" b="1">
              <a:latin typeface="宋体"/>
            </a:endParaRPr>
          </a:p>
        </p:txBody>
      </p:sp>
      <p:graphicFrame>
        <p:nvGraphicFramePr>
          <p:cNvPr id="18444" name="对象 1"/>
          <p:cNvGraphicFramePr>
            <a:graphicFrameLocks noChangeAspect="1"/>
          </p:cNvGraphicFramePr>
          <p:nvPr/>
        </p:nvGraphicFramePr>
        <p:xfrm>
          <a:off x="4500562" y="2728912"/>
          <a:ext cx="3570288" cy="174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Image" r:id="rId13" imgW="0" imgH="0" progId="Photoshop.Image.5">
                  <p:embed/>
                </p:oleObj>
              </mc:Choice>
              <mc:Fallback>
                <p:oleObj name="Image" r:id="rId13" imgW="0" imgH="0" progId="Photoshop.Image.5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2" y="2728912"/>
                        <a:ext cx="3570288" cy="174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445" name="组合 4"/>
          <p:cNvGrpSpPr/>
          <p:nvPr/>
        </p:nvGrpSpPr>
        <p:grpSpPr>
          <a:xfrm>
            <a:off x="4198938" y="3140075"/>
            <a:ext cx="1871662" cy="1087438"/>
            <a:chOff x="4198986" y="3139918"/>
            <a:chExt cx="1871991" cy="1088016"/>
          </a:xfrm>
        </p:grpSpPr>
        <p:sp>
          <p:nvSpPr>
            <p:cNvPr id="18446" name="文本框 2"/>
            <p:cNvSpPr/>
            <p:nvPr/>
          </p:nvSpPr>
          <p:spPr>
            <a:xfrm>
              <a:off x="4198986" y="3139918"/>
              <a:ext cx="1811714" cy="36933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en-US" sz="1800" b="1">
                  <a:solidFill>
                    <a:srgbClr val="3333FF"/>
                  </a:solidFill>
                </a:rPr>
                <a:t>电阻的相量模型</a:t>
              </a:r>
            </a:p>
          </p:txBody>
        </p:sp>
        <p:sp>
          <p:nvSpPr>
            <p:cNvPr id="18447" name="矩形: 圆角 3"/>
            <p:cNvSpPr/>
            <p:nvPr/>
          </p:nvSpPr>
          <p:spPr>
            <a:xfrm>
              <a:off x="4259263" y="3139918"/>
              <a:ext cx="1811714" cy="1088016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rgbClr val="FF0000"/>
              </a:solidFill>
              <a:miter lim="800000"/>
            </a:ln>
          </p:spPr>
          <p:txBody>
            <a:bodyPr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en-US" altLang="en-US" sz="240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1" grpId="0" animBg="1"/>
      <p:bldP spid="18442" grpId="0" animBg="1"/>
      <p:bldP spid="1844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/>
          <p:nvPr/>
        </p:nvSpPr>
        <p:spPr>
          <a:xfrm>
            <a:off x="6005512" y="2786062"/>
            <a:ext cx="1882775" cy="642938"/>
          </a:xfrm>
          <a:prstGeom prst="rect">
            <a:avLst/>
          </a:prstGeom>
          <a:solidFill>
            <a:schemeClr val="bg1"/>
          </a:solidFill>
          <a:ln w="25400">
            <a:solidFill>
              <a:srgbClr val="2D2DB9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9459" name="Text Box 24"/>
          <p:cNvSpPr/>
          <p:nvPr/>
        </p:nvSpPr>
        <p:spPr>
          <a:xfrm>
            <a:off x="552450" y="381000"/>
            <a:ext cx="7315200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algn="just" eaLnBrk="1" hangingPunct="1">
              <a:spcBef>
                <a:spcPct val="50000"/>
              </a:spcBef>
              <a:buNone/>
            </a:pPr>
            <a:r>
              <a:rPr lang="en-US" altLang="en-US" sz="2400">
                <a:ea typeface="楷体_GB2312" pitchFamily="49" charset="-122"/>
              </a:rPr>
              <a:t> </a:t>
            </a:r>
            <a:endParaRPr lang="en-US" altLang="en-US" sz="2400">
              <a:latin typeface="楷体_GB2312" pitchFamily="49" charset="-122"/>
              <a:ea typeface="楷体_GB2312" pitchFamily="49" charset="-122"/>
            </a:endParaRPr>
          </a:p>
        </p:txBody>
      </p:sp>
      <p:graphicFrame>
        <p:nvGraphicFramePr>
          <p:cNvPr id="19460" name="Object 1"/>
          <p:cNvGraphicFramePr>
            <a:graphicFrameLocks noChangeAspect="1"/>
          </p:cNvGraphicFramePr>
          <p:nvPr/>
        </p:nvGraphicFramePr>
        <p:xfrm>
          <a:off x="1857375" y="928688"/>
          <a:ext cx="1292225" cy="550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Equation" r:id="rId3" imgW="0" imgH="0" progId="Equation.DSMT4">
                  <p:embed/>
                </p:oleObj>
              </mc:Choice>
              <mc:Fallback>
                <p:oleObj name="Equation" r:id="rId3" imgW="0" imgH="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7375" y="928688"/>
                        <a:ext cx="1292225" cy="550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1" name="Object 2"/>
          <p:cNvGraphicFramePr>
            <a:graphicFrameLocks noChangeAspect="1"/>
          </p:cNvGraphicFramePr>
          <p:nvPr/>
        </p:nvGraphicFramePr>
        <p:xfrm>
          <a:off x="744538" y="1643062"/>
          <a:ext cx="6535738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Equation" r:id="rId5" imgW="0" imgH="0" progId="Equation.DSMT4">
                  <p:embed/>
                </p:oleObj>
              </mc:Choice>
              <mc:Fallback>
                <p:oleObj name="Equation" r:id="rId5" imgW="0" imgH="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4538" y="1643062"/>
                        <a:ext cx="6535738" cy="450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2" name="Object 3"/>
          <p:cNvGraphicFramePr>
            <a:graphicFrameLocks noChangeAspect="1"/>
          </p:cNvGraphicFramePr>
          <p:nvPr/>
        </p:nvGraphicFramePr>
        <p:xfrm>
          <a:off x="612775" y="3000375"/>
          <a:ext cx="4830762" cy="13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Equation" r:id="rId7" imgW="0" imgH="0" progId="Equation.DSMT4">
                  <p:embed/>
                </p:oleObj>
              </mc:Choice>
              <mc:Fallback>
                <p:oleObj name="Equation" r:id="rId7" imgW="0" imgH="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775" y="3000375"/>
                        <a:ext cx="4830762" cy="1320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3" name="Text Box 29"/>
          <p:cNvSpPr/>
          <p:nvPr/>
        </p:nvSpPr>
        <p:spPr>
          <a:xfrm>
            <a:off x="357188" y="1000125"/>
            <a:ext cx="5867400" cy="461962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b="1">
                <a:ea typeface="楷体_GB2312" pitchFamily="49" charset="-122"/>
              </a:rPr>
              <a:t>VCR: </a:t>
            </a:r>
            <a:endParaRPr lang="en-US" altLang="en-US" b="1"/>
          </a:p>
        </p:txBody>
      </p:sp>
      <p:graphicFrame>
        <p:nvGraphicFramePr>
          <p:cNvPr id="19464" name="Object 4"/>
          <p:cNvGraphicFramePr>
            <a:graphicFrameLocks noChangeAspect="1"/>
          </p:cNvGraphicFramePr>
          <p:nvPr/>
        </p:nvGraphicFramePr>
        <p:xfrm>
          <a:off x="6340475" y="2786062"/>
          <a:ext cx="1201738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Equation" r:id="rId9" imgW="0" imgH="0" progId="Equation.DSMT4">
                  <p:embed/>
                </p:oleObj>
              </mc:Choice>
              <mc:Fallback>
                <p:oleObj name="Equation" r:id="rId9" imgW="0" imgH="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0475" y="2786062"/>
                        <a:ext cx="1201738" cy="498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5" name="椭圆 12"/>
          <p:cNvSpPr/>
          <p:nvPr/>
        </p:nvSpPr>
        <p:spPr>
          <a:xfrm>
            <a:off x="1387475" y="2989262"/>
            <a:ext cx="142875" cy="571500"/>
          </a:xfrm>
          <a:prstGeom prst="ellipse">
            <a:avLst/>
          </a:prstGeom>
          <a:noFill/>
          <a:ln w="28575">
            <a:solidFill>
              <a:srgbClr val="FF3300"/>
            </a:solidFill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en-US" altLang="en-US" sz="2400"/>
          </a:p>
        </p:txBody>
      </p:sp>
      <p:sp>
        <p:nvSpPr>
          <p:cNvPr id="19466" name="椭圆 13"/>
          <p:cNvSpPr/>
          <p:nvPr/>
        </p:nvSpPr>
        <p:spPr>
          <a:xfrm>
            <a:off x="4102100" y="3643312"/>
            <a:ext cx="785812" cy="714375"/>
          </a:xfrm>
          <a:prstGeom prst="ellipse">
            <a:avLst/>
          </a:prstGeom>
          <a:noFill/>
          <a:ln w="28575">
            <a:solidFill>
              <a:srgbClr val="FF3300"/>
            </a:solidFill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en-US" altLang="en-US" sz="2400"/>
          </a:p>
        </p:txBody>
      </p:sp>
      <p:graphicFrame>
        <p:nvGraphicFramePr>
          <p:cNvPr id="19467" name="Object 5"/>
          <p:cNvGraphicFramePr>
            <a:graphicFrameLocks noChangeAspect="1"/>
          </p:cNvGraphicFramePr>
          <p:nvPr/>
        </p:nvGraphicFramePr>
        <p:xfrm>
          <a:off x="6359525" y="3714750"/>
          <a:ext cx="1314450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Equation" r:id="rId11" imgW="0" imgH="0" progId="Equation.DSMT4">
                  <p:embed/>
                </p:oleObj>
              </mc:Choice>
              <mc:Fallback>
                <p:oleObj name="Equation" r:id="rId11" imgW="0" imgH="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9525" y="3714750"/>
                        <a:ext cx="1314450" cy="642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8" name="Rectangle 4"/>
          <p:cNvSpPr/>
          <p:nvPr/>
        </p:nvSpPr>
        <p:spPr>
          <a:xfrm>
            <a:off x="6030912" y="3643312"/>
            <a:ext cx="1857375" cy="714375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en-US" altLang="en-US" sz="2400"/>
          </a:p>
        </p:txBody>
      </p:sp>
      <p:sp>
        <p:nvSpPr>
          <p:cNvPr id="19469" name="上弧形箭头 18"/>
          <p:cNvSpPr/>
          <p:nvPr/>
        </p:nvSpPr>
        <p:spPr>
          <a:xfrm rot="5400000">
            <a:off x="7724775" y="3262312"/>
            <a:ext cx="1219200" cy="727075"/>
          </a:xfrm>
          <a:prstGeom prst="curvedDownArrow">
            <a:avLst>
              <a:gd name="adj1" fmla="val 29329"/>
              <a:gd name="adj2" fmla="val 46921"/>
              <a:gd name="adj3" fmla="val 37500"/>
            </a:avLst>
          </a:prstGeom>
          <a:solidFill>
            <a:schemeClr val="accent2"/>
          </a:solidFill>
          <a:ln>
            <a:noFill/>
            <a:round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en-US" altLang="en-US" sz="2400"/>
          </a:p>
        </p:txBody>
      </p:sp>
      <p:sp>
        <p:nvSpPr>
          <p:cNvPr id="19470" name="矩形 20"/>
          <p:cNvSpPr/>
          <p:nvPr/>
        </p:nvSpPr>
        <p:spPr>
          <a:xfrm>
            <a:off x="214312" y="285750"/>
            <a:ext cx="5235575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en-US" altLang="en-US" sz="2800" b="1">
                <a:latin typeface="宋体"/>
              </a:rPr>
              <a:t>2.电容元件伏安关系的相量形式</a:t>
            </a:r>
          </a:p>
        </p:txBody>
      </p:sp>
      <p:graphicFrame>
        <p:nvGraphicFramePr>
          <p:cNvPr id="19471" name="Object 19"/>
          <p:cNvGraphicFramePr>
            <a:graphicFrameLocks noChangeAspect="1"/>
          </p:cNvGraphicFramePr>
          <p:nvPr/>
        </p:nvGraphicFramePr>
        <p:xfrm>
          <a:off x="815975" y="2214562"/>
          <a:ext cx="6500812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Equation" r:id="rId13" imgW="0" imgH="0" progId="Equation.DSMT4">
                  <p:embed/>
                </p:oleObj>
              </mc:Choice>
              <mc:Fallback>
                <p:oleObj name="Equation" r:id="rId13" imgW="0" imgH="0" progId="Equation.DSMT4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5975" y="2214562"/>
                        <a:ext cx="6500812" cy="433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472" name="直接箭头连接符 19"/>
          <p:cNvCxnSpPr/>
          <p:nvPr/>
        </p:nvCxnSpPr>
        <p:spPr>
          <a:xfrm flipV="1">
            <a:off x="4643438" y="3108325"/>
            <a:ext cx="1362075" cy="177800"/>
          </a:xfrm>
          <a:prstGeom prst="line">
            <a:avLst/>
          </a:prstGeom>
          <a:noFill/>
          <a:ln w="38100">
            <a:solidFill>
              <a:schemeClr val="accent2"/>
            </a:solidFill>
            <a:miter lim="800000"/>
            <a:tailEnd type="arrow"/>
          </a:ln>
        </p:spPr>
      </p:cxnSp>
      <p:cxnSp>
        <p:nvCxnSpPr>
          <p:cNvPr id="19473" name="直接箭头连接符 21"/>
          <p:cNvCxnSpPr/>
          <p:nvPr/>
        </p:nvCxnSpPr>
        <p:spPr>
          <a:xfrm flipV="1">
            <a:off x="5286375" y="3286125"/>
            <a:ext cx="642938" cy="571500"/>
          </a:xfrm>
          <a:prstGeom prst="line">
            <a:avLst/>
          </a:prstGeom>
          <a:noFill/>
          <a:ln w="38100">
            <a:solidFill>
              <a:schemeClr val="accent2"/>
            </a:solidFill>
            <a:miter lim="800000"/>
            <a:tailEnd type="arrow"/>
          </a:ln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27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40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46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4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base">
                                        <p:cTn id="52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base">
                                        <p:cTn id="55" dur="5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5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61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64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6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0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7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6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9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  <p:bldP spid="19463" grpId="0"/>
      <p:bldP spid="19465" grpId="0" animBg="1"/>
      <p:bldP spid="19466" grpId="0" animBg="1"/>
      <p:bldP spid="19468" grpId="0" animBg="1"/>
      <p:bldP spid="1946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/>
          <p:nvPr/>
        </p:nvSpPr>
        <p:spPr>
          <a:xfrm>
            <a:off x="4071938" y="714375"/>
            <a:ext cx="1857375" cy="642938"/>
          </a:xfrm>
          <a:prstGeom prst="rect">
            <a:avLst/>
          </a:prstGeom>
          <a:solidFill>
            <a:schemeClr val="bg1"/>
          </a:solidFill>
          <a:ln w="25400">
            <a:solidFill>
              <a:srgbClr val="2D2DB9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0483" name="Rectangle 4"/>
          <p:cNvSpPr/>
          <p:nvPr/>
        </p:nvSpPr>
        <p:spPr>
          <a:xfrm>
            <a:off x="928688" y="642938"/>
            <a:ext cx="1882775" cy="642938"/>
          </a:xfrm>
          <a:prstGeom prst="rect">
            <a:avLst/>
          </a:prstGeom>
          <a:solidFill>
            <a:schemeClr val="bg1"/>
          </a:solidFill>
          <a:ln w="25400">
            <a:solidFill>
              <a:srgbClr val="2D2DB9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/>
            <a:endParaRPr lang="en-US" altLang="en-US">
              <a:solidFill>
                <a:srgbClr val="000000"/>
              </a:solidFill>
            </a:endParaRPr>
          </a:p>
        </p:txBody>
      </p:sp>
      <p:graphicFrame>
        <p:nvGraphicFramePr>
          <p:cNvPr id="20484" name="Object 1"/>
          <p:cNvGraphicFramePr>
            <a:graphicFrameLocks noChangeAspect="1"/>
          </p:cNvGraphicFramePr>
          <p:nvPr/>
        </p:nvGraphicFramePr>
        <p:xfrm>
          <a:off x="1997075" y="2360612"/>
          <a:ext cx="1951038" cy="830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Equation" r:id="rId3" imgW="0" imgH="0" progId="Equation.DSMT4">
                  <p:embed/>
                </p:oleObj>
              </mc:Choice>
              <mc:Fallback>
                <p:oleObj name="Equation" r:id="rId3" imgW="0" imgH="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7075" y="2360612"/>
                        <a:ext cx="1951038" cy="830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485" name="Line 6"/>
          <p:cNvCxnSpPr/>
          <p:nvPr/>
        </p:nvCxnSpPr>
        <p:spPr>
          <a:xfrm>
            <a:off x="5562600" y="1209675"/>
            <a:ext cx="990600" cy="0"/>
          </a:xfrm>
          <a:prstGeom prst="line">
            <a:avLst/>
          </a:prstGeom>
          <a:noFill/>
          <a:ln w="38100">
            <a:solidFill>
              <a:schemeClr val="bg1"/>
            </a:solidFill>
            <a:miter lim="800000"/>
          </a:ln>
        </p:spPr>
      </p:cxnSp>
      <p:graphicFrame>
        <p:nvGraphicFramePr>
          <p:cNvPr id="20486" name="Object 3"/>
          <p:cNvGraphicFramePr>
            <a:graphicFrameLocks noChangeAspect="1"/>
          </p:cNvGraphicFramePr>
          <p:nvPr/>
        </p:nvGraphicFramePr>
        <p:xfrm>
          <a:off x="571500" y="1571625"/>
          <a:ext cx="5500688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Equation" r:id="rId5" imgW="0" imgH="0" progId="Equation.DSMT4">
                  <p:embed/>
                </p:oleObj>
              </mc:Choice>
              <mc:Fallback>
                <p:oleObj name="Equation" r:id="rId5" imgW="0" imgH="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" y="1571625"/>
                        <a:ext cx="5500688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7" name="Object 7"/>
          <p:cNvGraphicFramePr>
            <a:graphicFrameLocks noChangeAspect="1"/>
          </p:cNvGraphicFramePr>
          <p:nvPr/>
        </p:nvGraphicFramePr>
        <p:xfrm>
          <a:off x="1150938" y="642938"/>
          <a:ext cx="1349375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Equation" r:id="rId7" imgW="0" imgH="0" progId="Equation.DSMT4">
                  <p:embed/>
                </p:oleObj>
              </mc:Choice>
              <mc:Fallback>
                <p:oleObj name="Equation" r:id="rId7" imgW="0" imgH="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0938" y="642938"/>
                        <a:ext cx="1349375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8" name="Object 8"/>
          <p:cNvGraphicFramePr>
            <a:graphicFrameLocks noChangeAspect="1"/>
          </p:cNvGraphicFramePr>
          <p:nvPr/>
        </p:nvGraphicFramePr>
        <p:xfrm>
          <a:off x="4370388" y="714375"/>
          <a:ext cx="1130300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Equation" r:id="rId9" imgW="0" imgH="0" progId="Equation.DSMT4">
                  <p:embed/>
                </p:oleObj>
              </mc:Choice>
              <mc:Fallback>
                <p:oleObj name="Equation" r:id="rId9" imgW="0" imgH="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0388" y="714375"/>
                        <a:ext cx="1130300" cy="642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9" name="上弧形箭头 18"/>
          <p:cNvSpPr/>
          <p:nvPr/>
        </p:nvSpPr>
        <p:spPr>
          <a:xfrm rot="5400000">
            <a:off x="5884069" y="1188244"/>
            <a:ext cx="1143000" cy="623888"/>
          </a:xfrm>
          <a:prstGeom prst="curvedDownArrow">
            <a:avLst>
              <a:gd name="adj1" fmla="val 20712"/>
              <a:gd name="adj2" fmla="val 56285"/>
              <a:gd name="adj3" fmla="val 33910"/>
            </a:avLst>
          </a:prstGeom>
          <a:solidFill>
            <a:schemeClr val="accent2"/>
          </a:solidFill>
          <a:ln>
            <a:noFill/>
            <a:round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en-US" altLang="en-US" sz="2400"/>
          </a:p>
        </p:txBody>
      </p:sp>
      <p:sp>
        <p:nvSpPr>
          <p:cNvPr id="20490" name="Text Box 9"/>
          <p:cNvSpPr/>
          <p:nvPr/>
        </p:nvSpPr>
        <p:spPr>
          <a:xfrm>
            <a:off x="701675" y="3454400"/>
            <a:ext cx="1108075" cy="461962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en-US" sz="2400" b="1"/>
              <a:t>容抗：</a:t>
            </a:r>
          </a:p>
        </p:txBody>
      </p:sp>
      <p:sp>
        <p:nvSpPr>
          <p:cNvPr id="20491" name="Text Box 12"/>
          <p:cNvSpPr/>
          <p:nvPr/>
        </p:nvSpPr>
        <p:spPr>
          <a:xfrm>
            <a:off x="631825" y="4010025"/>
            <a:ext cx="1108075" cy="461962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en-US" sz="2400" b="1"/>
              <a:t>容纳：</a:t>
            </a:r>
          </a:p>
        </p:txBody>
      </p:sp>
      <p:sp>
        <p:nvSpPr>
          <p:cNvPr id="20492" name="椭圆 21"/>
          <p:cNvSpPr/>
          <p:nvPr/>
        </p:nvSpPr>
        <p:spPr>
          <a:xfrm>
            <a:off x="2500312" y="2143125"/>
            <a:ext cx="500062" cy="714375"/>
          </a:xfrm>
          <a:prstGeom prst="ellipse">
            <a:avLst/>
          </a:prstGeom>
          <a:noFill/>
          <a:ln w="28575">
            <a:solidFill>
              <a:srgbClr val="FF3300"/>
            </a:solidFill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en-US" altLang="en-US" sz="2400"/>
          </a:p>
        </p:txBody>
      </p:sp>
      <p:sp>
        <p:nvSpPr>
          <p:cNvPr id="20493" name="矩形 71"/>
          <p:cNvSpPr/>
          <p:nvPr/>
        </p:nvSpPr>
        <p:spPr>
          <a:xfrm>
            <a:off x="3286125" y="785812"/>
            <a:ext cx="546100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en-US" sz="2800" b="1"/>
              <a:t>或</a:t>
            </a:r>
          </a:p>
        </p:txBody>
      </p:sp>
      <p:graphicFrame>
        <p:nvGraphicFramePr>
          <p:cNvPr id="20494" name="对象 7"/>
          <p:cNvGraphicFramePr>
            <a:graphicFrameLocks noChangeAspect="1"/>
          </p:cNvGraphicFramePr>
          <p:nvPr/>
        </p:nvGraphicFramePr>
        <p:xfrm>
          <a:off x="1751012" y="3368675"/>
          <a:ext cx="2065338" cy="66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Equation" r:id="rId11" imgW="0" imgH="0" progId="Equation.DSMT4">
                  <p:embed/>
                </p:oleObj>
              </mc:Choice>
              <mc:Fallback>
                <p:oleObj name="Equation" r:id="rId11" imgW="0" imgH="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1012" y="3368675"/>
                        <a:ext cx="2065338" cy="665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95" name="对象 8"/>
          <p:cNvGraphicFramePr>
            <a:graphicFrameLocks noChangeAspect="1"/>
          </p:cNvGraphicFramePr>
          <p:nvPr/>
        </p:nvGraphicFramePr>
        <p:xfrm>
          <a:off x="1625600" y="3910012"/>
          <a:ext cx="2208212" cy="744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Equation" r:id="rId13" imgW="0" imgH="0" progId="Equation.DSMT4">
                  <p:embed/>
                </p:oleObj>
              </mc:Choice>
              <mc:Fallback>
                <p:oleObj name="Equation" r:id="rId13" imgW="0" imgH="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5600" y="3910012"/>
                        <a:ext cx="2208212" cy="744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96" name="对象 9"/>
          <p:cNvGraphicFramePr>
            <a:graphicFrameLocks noChangeAspect="1"/>
          </p:cNvGraphicFramePr>
          <p:nvPr/>
        </p:nvGraphicFramePr>
        <p:xfrm>
          <a:off x="4727575" y="3646488"/>
          <a:ext cx="3454400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Equation" r:id="rId15" imgW="0" imgH="0" progId="Equation.DSMT4">
                  <p:embed/>
                </p:oleObj>
              </mc:Choice>
              <mc:Fallback>
                <p:oleObj name="Equation" r:id="rId15" imgW="0" imgH="0" progId="Equation.DSMT4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7575" y="3646488"/>
                        <a:ext cx="3454400" cy="701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0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6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22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30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0" grpId="0"/>
      <p:bldP spid="20491" grpId="0"/>
      <p:bldP spid="2049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42"/>
          <p:cNvGrpSpPr/>
          <p:nvPr/>
        </p:nvGrpSpPr>
        <p:grpSpPr>
          <a:xfrm>
            <a:off x="4919662" y="339725"/>
            <a:ext cx="4010025" cy="2786062"/>
            <a:chOff x="432" y="2325"/>
            <a:chExt cx="2526" cy="1755"/>
          </a:xfrm>
        </p:grpSpPr>
        <p:cxnSp>
          <p:nvCxnSpPr>
            <p:cNvPr id="21512" name="Line 9"/>
            <p:cNvCxnSpPr/>
            <p:nvPr/>
          </p:nvCxnSpPr>
          <p:spPr>
            <a:xfrm flipH="1">
              <a:off x="768" y="3052"/>
              <a:ext cx="0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</a:ln>
          </p:spPr>
        </p:cxnSp>
        <p:cxnSp>
          <p:nvCxnSpPr>
            <p:cNvPr id="21513" name="Line 10"/>
            <p:cNvCxnSpPr/>
            <p:nvPr/>
          </p:nvCxnSpPr>
          <p:spPr>
            <a:xfrm flipH="1">
              <a:off x="864" y="3052"/>
              <a:ext cx="0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</a:ln>
          </p:spPr>
        </p:cxnSp>
        <p:cxnSp>
          <p:nvCxnSpPr>
            <p:cNvPr id="21514" name="Line 11"/>
            <p:cNvCxnSpPr/>
            <p:nvPr/>
          </p:nvCxnSpPr>
          <p:spPr>
            <a:xfrm>
              <a:off x="432" y="3196"/>
              <a:ext cx="3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oval" len="sm"/>
              <a:tailEnd type="triangle"/>
            </a:ln>
          </p:spPr>
        </p:cxnSp>
        <p:cxnSp>
          <p:nvCxnSpPr>
            <p:cNvPr id="21515" name="Line 12"/>
            <p:cNvCxnSpPr/>
            <p:nvPr/>
          </p:nvCxnSpPr>
          <p:spPr>
            <a:xfrm>
              <a:off x="864" y="3196"/>
              <a:ext cx="2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tailEnd type="oval" len="sm"/>
            </a:ln>
          </p:spPr>
        </p:cxnSp>
        <p:graphicFrame>
          <p:nvGraphicFramePr>
            <p:cNvPr id="21516" name="Object 17"/>
            <p:cNvGraphicFramePr>
              <a:graphicFrameLocks noChangeAspect="1"/>
            </p:cNvGraphicFramePr>
            <p:nvPr/>
          </p:nvGraphicFramePr>
          <p:xfrm>
            <a:off x="513" y="3315"/>
            <a:ext cx="585" cy="2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8" name="Equation" r:id="rId3" imgW="0" imgH="0" progId="Equation.DSMT4">
                    <p:embed/>
                  </p:oleObj>
                </mc:Choice>
                <mc:Fallback>
                  <p:oleObj name="Equation" r:id="rId3" imgW="0" imgH="0" progId="Equation.DSMT4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 dpi="0"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3" y="3315"/>
                          <a:ext cx="585" cy="2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17" name="Object 18"/>
            <p:cNvGraphicFramePr>
              <a:graphicFrameLocks noChangeAspect="1"/>
            </p:cNvGraphicFramePr>
            <p:nvPr/>
          </p:nvGraphicFramePr>
          <p:xfrm>
            <a:off x="648" y="2595"/>
            <a:ext cx="360" cy="4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9" name="Equation" r:id="rId5" imgW="0" imgH="0" progId="Equation.DSMT4">
                    <p:embed/>
                  </p:oleObj>
                </mc:Choice>
                <mc:Fallback>
                  <p:oleObj name="Equation" r:id="rId5" imgW="0" imgH="0" progId="Equation.DSMT4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 dpi="0"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8" y="2595"/>
                          <a:ext cx="360" cy="40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18" name="Object 19"/>
            <p:cNvGraphicFramePr>
              <a:graphicFrameLocks noChangeAspect="1"/>
            </p:cNvGraphicFramePr>
            <p:nvPr/>
          </p:nvGraphicFramePr>
          <p:xfrm>
            <a:off x="513" y="2955"/>
            <a:ext cx="135" cy="1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0" name="Equation" r:id="rId7" imgW="0" imgH="0" progId="Equation.DSMT4">
                    <p:embed/>
                  </p:oleObj>
                </mc:Choice>
                <mc:Fallback>
                  <p:oleObj name="Equation" r:id="rId7" imgW="0" imgH="0" progId="Equation.DSMT4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 dpi="0"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3" y="2955"/>
                          <a:ext cx="135" cy="19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519" name="Text Box 16"/>
            <p:cNvSpPr/>
            <p:nvPr/>
          </p:nvSpPr>
          <p:spPr>
            <a:xfrm>
              <a:off x="528" y="3676"/>
              <a:ext cx="528" cy="404"/>
            </a:xfrm>
            <a:prstGeom prst="rect">
              <a:avLst/>
            </a:prstGeom>
            <a:noFill/>
            <a:ln w="38100">
              <a:noFill/>
              <a:miter lim="800000"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en-US" sz="2400"/>
                <a:t>(a)</a:t>
              </a:r>
            </a:p>
          </p:txBody>
        </p:sp>
        <p:cxnSp>
          <p:nvCxnSpPr>
            <p:cNvPr id="21520" name="Line 17"/>
            <p:cNvCxnSpPr/>
            <p:nvPr/>
          </p:nvCxnSpPr>
          <p:spPr>
            <a:xfrm>
              <a:off x="1488" y="3196"/>
              <a:ext cx="12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tailEnd type="triangle"/>
            </a:ln>
          </p:spPr>
        </p:cxnSp>
        <p:cxnSp>
          <p:nvCxnSpPr>
            <p:cNvPr id="21521" name="Line 18"/>
            <p:cNvCxnSpPr/>
            <p:nvPr/>
          </p:nvCxnSpPr>
          <p:spPr>
            <a:xfrm flipH="1" flipV="1">
              <a:off x="1632" y="2428"/>
              <a:ext cx="0" cy="14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tailEnd type="triangle"/>
            </a:ln>
          </p:spPr>
        </p:cxnSp>
        <p:cxnSp>
          <p:nvCxnSpPr>
            <p:cNvPr id="21522" name="Line 19"/>
            <p:cNvCxnSpPr/>
            <p:nvPr/>
          </p:nvCxnSpPr>
          <p:spPr>
            <a:xfrm>
              <a:off x="1632" y="3196"/>
              <a:ext cx="288" cy="48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miter lim="800000"/>
              <a:tailEnd type="triangle"/>
            </a:ln>
          </p:spPr>
        </p:cxnSp>
        <p:cxnSp>
          <p:nvCxnSpPr>
            <p:cNvPr id="21523" name="Line 20"/>
            <p:cNvCxnSpPr/>
            <p:nvPr/>
          </p:nvCxnSpPr>
          <p:spPr>
            <a:xfrm flipV="1">
              <a:off x="1632" y="2716"/>
              <a:ext cx="768" cy="480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miter lim="800000"/>
              <a:tailEnd type="triangle"/>
            </a:ln>
          </p:spPr>
        </p:cxnSp>
        <p:cxnSp>
          <p:nvCxnSpPr>
            <p:cNvPr id="21524" name="Line 21"/>
            <p:cNvCxnSpPr/>
            <p:nvPr/>
          </p:nvCxnSpPr>
          <p:spPr>
            <a:xfrm>
              <a:off x="1776" y="3100"/>
              <a:ext cx="96" cy="144"/>
            </a:xfrm>
            <a:prstGeom prst="line">
              <a:avLst/>
            </a:prstGeom>
            <a:noFill/>
            <a:ln w="38100">
              <a:solidFill>
                <a:srgbClr val="ADADEB"/>
              </a:solidFill>
              <a:miter lim="800000"/>
            </a:ln>
          </p:spPr>
        </p:cxnSp>
        <p:cxnSp>
          <p:nvCxnSpPr>
            <p:cNvPr id="21525" name="Line 22"/>
            <p:cNvCxnSpPr/>
            <p:nvPr/>
          </p:nvCxnSpPr>
          <p:spPr>
            <a:xfrm flipH="1">
              <a:off x="1728" y="3244"/>
              <a:ext cx="144" cy="96"/>
            </a:xfrm>
            <a:prstGeom prst="line">
              <a:avLst/>
            </a:prstGeom>
            <a:noFill/>
            <a:ln w="38100">
              <a:solidFill>
                <a:srgbClr val="ADADEB"/>
              </a:solidFill>
              <a:miter lim="800000"/>
            </a:ln>
          </p:spPr>
        </p:cxnSp>
        <p:sp>
          <p:nvSpPr>
            <p:cNvPr id="21526" name="Freeform 26"/>
            <p:cNvSpPr/>
            <p:nvPr/>
          </p:nvSpPr>
          <p:spPr bwMode="auto">
            <a:xfrm>
              <a:off x="1824" y="3196"/>
              <a:ext cx="160" cy="288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144" y="144"/>
                </a:cxn>
                <a:cxn ang="0">
                  <a:pos x="48" y="240"/>
                </a:cxn>
                <a:cxn ang="0">
                  <a:pos x="0" y="288"/>
                </a:cxn>
              </a:cxnLst>
              <a:rect l="0" t="0" r="0" b="0"/>
              <a:pathLst>
                <a:path w="160" h="288">
                  <a:moveTo>
                    <a:pt x="144" y="0"/>
                  </a:moveTo>
                  <a:cubicBezTo>
                    <a:pt x="152" y="52"/>
                    <a:pt x="160" y="104"/>
                    <a:pt x="144" y="144"/>
                  </a:cubicBezTo>
                  <a:cubicBezTo>
                    <a:pt x="128" y="184"/>
                    <a:pt x="72" y="216"/>
                    <a:pt x="48" y="240"/>
                  </a:cubicBezTo>
                  <a:cubicBezTo>
                    <a:pt x="24" y="264"/>
                    <a:pt x="12" y="276"/>
                    <a:pt x="0" y="288"/>
                  </a:cubicBezTo>
                </a:path>
              </a:pathLst>
            </a:custGeom>
            <a:noFill/>
            <a:ln w="38100" cap="flat" cmpd="sng">
              <a:solidFill>
                <a:srgbClr val="ADADEB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1527" name="Freeform 27"/>
            <p:cNvSpPr/>
            <p:nvPr/>
          </p:nvSpPr>
          <p:spPr bwMode="auto">
            <a:xfrm>
              <a:off x="1998" y="3000"/>
              <a:ext cx="74" cy="1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96"/>
                </a:cxn>
                <a:cxn ang="0">
                  <a:pos x="48" y="192"/>
                </a:cxn>
              </a:cxnLst>
              <a:rect l="0" t="0" r="0" b="0"/>
              <a:pathLst>
                <a:path w="56" h="192">
                  <a:moveTo>
                    <a:pt x="0" y="0"/>
                  </a:moveTo>
                  <a:cubicBezTo>
                    <a:pt x="20" y="32"/>
                    <a:pt x="40" y="64"/>
                    <a:pt x="48" y="96"/>
                  </a:cubicBezTo>
                  <a:cubicBezTo>
                    <a:pt x="56" y="128"/>
                    <a:pt x="52" y="160"/>
                    <a:pt x="48" y="192"/>
                  </a:cubicBezTo>
                </a:path>
              </a:pathLst>
            </a:custGeom>
            <a:noFill/>
            <a:ln w="38100" cap="flat" cmpd="sng">
              <a:solidFill>
                <a:srgbClr val="ADADEB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1528" name="Text Box 28"/>
            <p:cNvSpPr/>
            <p:nvPr/>
          </p:nvSpPr>
          <p:spPr>
            <a:xfrm>
              <a:off x="2592" y="3271"/>
              <a:ext cx="240" cy="40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FFFFFF"/>
              </a:solidFill>
              <a:miter lim="800000"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en-US" sz="240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21529" name="Text Box 29"/>
            <p:cNvSpPr/>
            <p:nvPr/>
          </p:nvSpPr>
          <p:spPr>
            <a:xfrm>
              <a:off x="1683" y="2325"/>
              <a:ext cx="240" cy="404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en-US" sz="2400">
                  <a:solidFill>
                    <a:srgbClr val="000000"/>
                  </a:solidFill>
                </a:rPr>
                <a:t>j</a:t>
              </a:r>
            </a:p>
          </p:txBody>
        </p:sp>
        <p:graphicFrame>
          <p:nvGraphicFramePr>
            <p:cNvPr id="21530" name="Object 20"/>
            <p:cNvGraphicFramePr>
              <a:graphicFrameLocks noChangeAspect="1"/>
            </p:cNvGraphicFramePr>
            <p:nvPr/>
          </p:nvGraphicFramePr>
          <p:xfrm>
            <a:off x="1953" y="3336"/>
            <a:ext cx="205" cy="5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1" name="Equation" r:id="rId9" imgW="0" imgH="0" progId="Equation.DSMT4">
                    <p:embed/>
                  </p:oleObj>
                </mc:Choice>
                <mc:Fallback>
                  <p:oleObj name="Equation" r:id="rId9" imgW="0" imgH="0" progId="Equation.DSMT4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 dpi="0"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53" y="3336"/>
                          <a:ext cx="205" cy="51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31" name="Object 21"/>
            <p:cNvGraphicFramePr>
              <a:graphicFrameLocks noChangeAspect="1"/>
            </p:cNvGraphicFramePr>
            <p:nvPr/>
          </p:nvGraphicFramePr>
          <p:xfrm>
            <a:off x="2064" y="2476"/>
            <a:ext cx="768" cy="2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2" name="Equation" r:id="rId11" imgW="0" imgH="0" progId="Equation.3">
                    <p:embed/>
                  </p:oleObj>
                </mc:Choice>
                <mc:Fallback>
                  <p:oleObj name="Equation" r:id="rId11" imgW="0" imgH="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 dpi="0"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64" y="2476"/>
                          <a:ext cx="768" cy="27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32" name="Object 22"/>
            <p:cNvGraphicFramePr>
              <a:graphicFrameLocks noChangeAspect="1"/>
            </p:cNvGraphicFramePr>
            <p:nvPr/>
          </p:nvGraphicFramePr>
          <p:xfrm>
            <a:off x="2060" y="2864"/>
            <a:ext cx="898" cy="2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3" name="Equation" r:id="rId13" imgW="0" imgH="0" progId="Equation.DSMT4">
                    <p:embed/>
                  </p:oleObj>
                </mc:Choice>
                <mc:Fallback>
                  <p:oleObj name="Equation" r:id="rId13" imgW="0" imgH="0" progId="Equation.DSMT4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 dpi="0"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60" y="2864"/>
                          <a:ext cx="898" cy="29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533" name="Text Box 33"/>
            <p:cNvSpPr/>
            <p:nvPr/>
          </p:nvSpPr>
          <p:spPr>
            <a:xfrm>
              <a:off x="1728" y="3676"/>
              <a:ext cx="528" cy="404"/>
            </a:xfrm>
            <a:prstGeom prst="rect">
              <a:avLst/>
            </a:prstGeom>
            <a:noFill/>
            <a:ln w="38100">
              <a:noFill/>
              <a:miter lim="800000"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en-US" sz="2400"/>
                <a:t>(b)</a:t>
              </a:r>
            </a:p>
          </p:txBody>
        </p:sp>
      </p:grpSp>
      <p:graphicFrame>
        <p:nvGraphicFramePr>
          <p:cNvPr id="21507" name="对象 24"/>
          <p:cNvGraphicFramePr>
            <a:graphicFrameLocks noChangeAspect="1"/>
          </p:cNvGraphicFramePr>
          <p:nvPr/>
        </p:nvGraphicFramePr>
        <p:xfrm>
          <a:off x="468312" y="711200"/>
          <a:ext cx="4346575" cy="214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Image" r:id="rId15" imgW="0" imgH="0" progId="Photoshop.Image.5">
                  <p:embed/>
                </p:oleObj>
              </mc:Choice>
              <mc:Fallback>
                <p:oleObj name="Image" r:id="rId15" imgW="0" imgH="0" progId="Photoshop.Image.5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2" y="711200"/>
                        <a:ext cx="4346575" cy="214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8" name="矩形 25"/>
          <p:cNvSpPr/>
          <p:nvPr/>
        </p:nvSpPr>
        <p:spPr>
          <a:xfrm>
            <a:off x="1336675" y="3508375"/>
            <a:ext cx="670718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en-US" sz="2400" b="1">
                <a:latin typeface="楷体_GB2312" pitchFamily="49" charset="-122"/>
                <a:ea typeface="楷体_GB2312" pitchFamily="49" charset="-122"/>
              </a:rPr>
              <a:t>由此可看出</a:t>
            </a:r>
            <a:r>
              <a:rPr lang="en-US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电容电流超前于电容电压90°</a:t>
            </a:r>
            <a:endParaRPr lang="en-US" altLang="en-US" sz="2400" b="1">
              <a:solidFill>
                <a:srgbClr val="FF0000"/>
              </a:solidFill>
            </a:endParaRPr>
          </a:p>
        </p:txBody>
      </p:sp>
      <p:grpSp>
        <p:nvGrpSpPr>
          <p:cNvPr id="21509" name="组合 27"/>
          <p:cNvGrpSpPr/>
          <p:nvPr/>
        </p:nvGrpSpPr>
        <p:grpSpPr>
          <a:xfrm>
            <a:off x="4633912" y="503238"/>
            <a:ext cx="1887538" cy="1763712"/>
            <a:chOff x="4259263" y="3139918"/>
            <a:chExt cx="1852892" cy="1088016"/>
          </a:xfrm>
        </p:grpSpPr>
        <p:sp>
          <p:nvSpPr>
            <p:cNvPr id="21510" name="文本框 28"/>
            <p:cNvSpPr/>
            <p:nvPr/>
          </p:nvSpPr>
          <p:spPr>
            <a:xfrm>
              <a:off x="4334049" y="3139918"/>
              <a:ext cx="1778106" cy="22779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en-US" sz="1800" b="1">
                  <a:solidFill>
                    <a:srgbClr val="3333FF"/>
                  </a:solidFill>
                </a:rPr>
                <a:t>电容的相量模型</a:t>
              </a:r>
            </a:p>
          </p:txBody>
        </p:sp>
        <p:sp>
          <p:nvSpPr>
            <p:cNvPr id="21511" name="矩形: 圆角 29"/>
            <p:cNvSpPr/>
            <p:nvPr/>
          </p:nvSpPr>
          <p:spPr>
            <a:xfrm>
              <a:off x="4259263" y="3139918"/>
              <a:ext cx="1811714" cy="1088016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rgbClr val="FF0000"/>
              </a:solidFill>
              <a:miter lim="800000"/>
            </a:ln>
          </p:spPr>
          <p:txBody>
            <a:bodyPr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en-US" altLang="en-US" sz="240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base"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3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1"/>
          <p:cNvSpPr/>
          <p:nvPr/>
        </p:nvSpPr>
        <p:spPr>
          <a:xfrm>
            <a:off x="1285875" y="1214438"/>
            <a:ext cx="2428875" cy="857250"/>
          </a:xfrm>
          <a:prstGeom prst="rect">
            <a:avLst/>
          </a:prstGeom>
          <a:solidFill>
            <a:schemeClr val="bg1"/>
          </a:solidFill>
          <a:ln w="25400">
            <a:solidFill>
              <a:srgbClr val="2D2DB9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/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2531" name="Text Box 24"/>
          <p:cNvSpPr/>
          <p:nvPr/>
        </p:nvSpPr>
        <p:spPr>
          <a:xfrm>
            <a:off x="552450" y="381000"/>
            <a:ext cx="7315200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algn="just" eaLnBrk="1" hangingPunct="1">
              <a:spcBef>
                <a:spcPct val="50000"/>
              </a:spcBef>
              <a:buNone/>
            </a:pPr>
            <a:r>
              <a:rPr lang="en-US" altLang="en-US" sz="2400">
                <a:ea typeface="楷体_GB2312" pitchFamily="49" charset="-122"/>
              </a:rPr>
              <a:t> </a:t>
            </a:r>
            <a:endParaRPr lang="en-US" altLang="en-US" sz="2400">
              <a:latin typeface="楷体_GB2312" pitchFamily="49" charset="-122"/>
              <a:ea typeface="楷体_GB2312" pitchFamily="49" charset="-122"/>
            </a:endParaRPr>
          </a:p>
        </p:txBody>
      </p:sp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1714500" y="1214438"/>
          <a:ext cx="1571625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Equation" r:id="rId3" imgW="0" imgH="0" progId="Equation.DSMT4">
                  <p:embed/>
                </p:oleObj>
              </mc:Choice>
              <mc:Fallback>
                <p:oleObj name="Equation" r:id="rId3" imgW="0" imgH="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500" y="1214438"/>
                        <a:ext cx="1571625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3" name="Rectangle 11"/>
          <p:cNvSpPr/>
          <p:nvPr/>
        </p:nvSpPr>
        <p:spPr>
          <a:xfrm>
            <a:off x="5143500" y="1214438"/>
            <a:ext cx="2428875" cy="857250"/>
          </a:xfrm>
          <a:prstGeom prst="rect">
            <a:avLst/>
          </a:prstGeom>
          <a:solidFill>
            <a:schemeClr val="bg1"/>
          </a:solidFill>
          <a:ln w="25400">
            <a:solidFill>
              <a:srgbClr val="2D2DB9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/>
            <a:endParaRPr lang="en-US" altLang="en-US">
              <a:solidFill>
                <a:srgbClr val="000000"/>
              </a:solidFill>
            </a:endParaRPr>
          </a:p>
        </p:txBody>
      </p:sp>
      <p:graphicFrame>
        <p:nvGraphicFramePr>
          <p:cNvPr id="22534" name="Object 5"/>
          <p:cNvGraphicFramePr>
            <a:graphicFrameLocks noChangeAspect="1"/>
          </p:cNvGraphicFramePr>
          <p:nvPr/>
        </p:nvGraphicFramePr>
        <p:xfrm>
          <a:off x="5500688" y="1285875"/>
          <a:ext cx="1500188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Equation" r:id="rId5" imgW="0" imgH="0" progId="Equation.DSMT4">
                  <p:embed/>
                </p:oleObj>
              </mc:Choice>
              <mc:Fallback>
                <p:oleObj name="Equation" r:id="rId5" imgW="0" imgH="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0688" y="1285875"/>
                        <a:ext cx="1500188" cy="654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5" name="矩形 15"/>
          <p:cNvSpPr/>
          <p:nvPr/>
        </p:nvSpPr>
        <p:spPr>
          <a:xfrm>
            <a:off x="4286250" y="1428750"/>
            <a:ext cx="546100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en-US" sz="2800" b="1"/>
              <a:t>或</a:t>
            </a:r>
          </a:p>
        </p:txBody>
      </p:sp>
      <p:graphicFrame>
        <p:nvGraphicFramePr>
          <p:cNvPr id="22536" name="Object 6"/>
          <p:cNvGraphicFramePr>
            <a:graphicFrameLocks noChangeAspect="1"/>
          </p:cNvGraphicFramePr>
          <p:nvPr/>
        </p:nvGraphicFramePr>
        <p:xfrm>
          <a:off x="1739900" y="3454400"/>
          <a:ext cx="2079625" cy="938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Equation" r:id="rId7" imgW="0" imgH="0" progId="Equation.DSMT4">
                  <p:embed/>
                </p:oleObj>
              </mc:Choice>
              <mc:Fallback>
                <p:oleObj name="Equation" r:id="rId7" imgW="0" imgH="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9900" y="3454400"/>
                        <a:ext cx="2079625" cy="938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7" name="Object 7"/>
          <p:cNvGraphicFramePr>
            <a:graphicFrameLocks noChangeAspect="1"/>
          </p:cNvGraphicFramePr>
          <p:nvPr/>
        </p:nvGraphicFramePr>
        <p:xfrm>
          <a:off x="285750" y="2428875"/>
          <a:ext cx="5886450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Equation" r:id="rId9" imgW="0" imgH="0" progId="Equation.DSMT4">
                  <p:embed/>
                </p:oleObj>
              </mc:Choice>
              <mc:Fallback>
                <p:oleObj name="Equation" r:id="rId9" imgW="0" imgH="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" y="2428875"/>
                        <a:ext cx="5886450" cy="642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8" name="矩形 13"/>
          <p:cNvSpPr/>
          <p:nvPr/>
        </p:nvSpPr>
        <p:spPr>
          <a:xfrm>
            <a:off x="214312" y="285750"/>
            <a:ext cx="5235575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en-US" sz="2800" b="1">
                <a:latin typeface="宋体"/>
                <a:ea typeface="楷体_GB2312" pitchFamily="49" charset="-122"/>
              </a:rPr>
              <a:t>3.电感元件伏安关系的相量形式</a:t>
            </a:r>
            <a:endParaRPr lang="en-US" altLang="en-US" sz="2800">
              <a:latin typeface="宋体"/>
            </a:endParaRPr>
          </a:p>
        </p:txBody>
      </p:sp>
      <p:graphicFrame>
        <p:nvGraphicFramePr>
          <p:cNvPr id="22539" name="Object 13"/>
          <p:cNvGraphicFramePr>
            <a:graphicFrameLocks noChangeAspect="1"/>
          </p:cNvGraphicFramePr>
          <p:nvPr/>
        </p:nvGraphicFramePr>
        <p:xfrm>
          <a:off x="5824538" y="2936875"/>
          <a:ext cx="1868488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Equation" r:id="rId11" imgW="0" imgH="0" progId="Equation.DSMT4">
                  <p:embed/>
                </p:oleObj>
              </mc:Choice>
              <mc:Fallback>
                <p:oleObj name="Equation" r:id="rId11" imgW="0" imgH="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24538" y="2936875"/>
                        <a:ext cx="1868488" cy="769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40" name="Text Box 14"/>
          <p:cNvSpPr/>
          <p:nvPr/>
        </p:nvSpPr>
        <p:spPr>
          <a:xfrm>
            <a:off x="4941888" y="3133725"/>
            <a:ext cx="803275" cy="460375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en-US" sz="2400" b="1"/>
              <a:t>感抗</a:t>
            </a:r>
          </a:p>
        </p:txBody>
      </p:sp>
      <p:graphicFrame>
        <p:nvGraphicFramePr>
          <p:cNvPr id="22541" name="Object 16"/>
          <p:cNvGraphicFramePr>
            <a:graphicFrameLocks noChangeAspect="1"/>
          </p:cNvGraphicFramePr>
          <p:nvPr/>
        </p:nvGraphicFramePr>
        <p:xfrm>
          <a:off x="5757862" y="3781425"/>
          <a:ext cx="1833562" cy="75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name="Equation" r:id="rId13" imgW="0" imgH="0" progId="Equation.DSMT4">
                  <p:embed/>
                </p:oleObj>
              </mc:Choice>
              <mc:Fallback>
                <p:oleObj name="Equation" r:id="rId13" imgW="0" imgH="0" progId="Equation.DSMT4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7862" y="3781425"/>
                        <a:ext cx="1833562" cy="750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42" name="Text Box 18"/>
          <p:cNvSpPr/>
          <p:nvPr/>
        </p:nvSpPr>
        <p:spPr>
          <a:xfrm>
            <a:off x="4941888" y="3924300"/>
            <a:ext cx="803275" cy="461962"/>
          </a:xfrm>
          <a:prstGeom prst="rect">
            <a:avLst/>
          </a:prstGeom>
          <a:noFill/>
          <a:ln w="38100"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en-US" sz="2400" b="1"/>
              <a:t>感纳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0" grpId="0"/>
      <p:bldP spid="225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对象 2"/>
          <p:cNvGraphicFramePr>
            <a:graphicFrameLocks noChangeAspect="1"/>
          </p:cNvGraphicFramePr>
          <p:nvPr/>
        </p:nvGraphicFramePr>
        <p:xfrm>
          <a:off x="323850" y="987425"/>
          <a:ext cx="4225925" cy="188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Image" r:id="rId3" imgW="0" imgH="0" progId="Photoshop.Image.5">
                  <p:embed/>
                </p:oleObj>
              </mc:Choice>
              <mc:Fallback>
                <p:oleObj name="Image" r:id="rId3" imgW="0" imgH="0" progId="Photoshop.Image.5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987425"/>
                        <a:ext cx="4225925" cy="188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5" name="矩形 3"/>
          <p:cNvSpPr/>
          <p:nvPr/>
        </p:nvSpPr>
        <p:spPr>
          <a:xfrm>
            <a:off x="1331912" y="3219450"/>
            <a:ext cx="6408738" cy="8318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en-US" sz="2400" b="1">
                <a:latin typeface="楷体_GB2312" pitchFamily="49" charset="-122"/>
                <a:ea typeface="楷体_GB2312" pitchFamily="49" charset="-122"/>
              </a:rPr>
              <a:t>可看出</a:t>
            </a:r>
            <a:r>
              <a:rPr lang="en-US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电感电压超前于电流90°</a:t>
            </a:r>
            <a:r>
              <a:rPr lang="en-US" altLang="en-US" sz="2400" b="1">
                <a:latin typeface="楷体_GB2312" pitchFamily="49" charset="-122"/>
                <a:ea typeface="楷体_GB2312" pitchFamily="49" charset="-122"/>
              </a:rPr>
              <a:t>，当电感电流由负值增加经过零点时，其电压达到正最大值.</a:t>
            </a:r>
            <a:endParaRPr lang="en-US" altLang="en-US" sz="2400" b="1"/>
          </a:p>
        </p:txBody>
      </p:sp>
      <p:grpSp>
        <p:nvGrpSpPr>
          <p:cNvPr id="23556" name="组合 33"/>
          <p:cNvGrpSpPr/>
          <p:nvPr/>
        </p:nvGrpSpPr>
        <p:grpSpPr>
          <a:xfrm>
            <a:off x="4716462" y="330200"/>
            <a:ext cx="4202112" cy="2786062"/>
            <a:chOff x="4716016" y="329753"/>
            <a:chExt cx="4202114" cy="2786063"/>
          </a:xfrm>
        </p:grpSpPr>
        <p:grpSp>
          <p:nvGrpSpPr>
            <p:cNvPr id="23560" name="Group 42"/>
            <p:cNvGrpSpPr/>
            <p:nvPr/>
          </p:nvGrpSpPr>
          <p:grpSpPr>
            <a:xfrm>
              <a:off x="4716016" y="329753"/>
              <a:ext cx="4202114" cy="2786063"/>
              <a:chOff x="432" y="2325"/>
              <a:chExt cx="2647" cy="1755"/>
            </a:xfrm>
          </p:grpSpPr>
          <p:cxnSp>
            <p:nvCxnSpPr>
              <p:cNvPr id="23565" name="Line 11"/>
              <p:cNvCxnSpPr/>
              <p:nvPr/>
            </p:nvCxnSpPr>
            <p:spPr>
              <a:xfrm>
                <a:off x="432" y="3196"/>
                <a:ext cx="3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 type="oval" len="sm"/>
                <a:tailEnd type="triangle"/>
              </a:ln>
            </p:spPr>
          </p:cxnSp>
          <p:cxnSp>
            <p:nvCxnSpPr>
              <p:cNvPr id="23566" name="Line 12"/>
              <p:cNvCxnSpPr/>
              <p:nvPr/>
            </p:nvCxnSpPr>
            <p:spPr>
              <a:xfrm>
                <a:off x="1056" y="3196"/>
                <a:ext cx="2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tailEnd type="oval" len="sm"/>
              </a:ln>
            </p:spPr>
          </p:cxnSp>
          <p:graphicFrame>
            <p:nvGraphicFramePr>
              <p:cNvPr id="23567" name="Object 17"/>
              <p:cNvGraphicFramePr>
                <a:graphicFrameLocks noChangeAspect="1"/>
              </p:cNvGraphicFramePr>
              <p:nvPr/>
            </p:nvGraphicFramePr>
            <p:xfrm>
              <a:off x="513" y="3315"/>
              <a:ext cx="585" cy="2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77" name="Equation" r:id="rId5" imgW="0" imgH="0" progId="Equation.DSMT4">
                      <p:embed/>
                    </p:oleObj>
                  </mc:Choice>
                  <mc:Fallback>
                    <p:oleObj name="Equation" r:id="rId5" imgW="0" imgH="0" progId="Equation.DSMT4">
                      <p:embed/>
                      <p:pic>
                        <p:nvPicPr>
                          <p:cNvPr id="0" name="Picture 6"/>
                          <p:cNvPicPr>
                            <a:picLocks noChangeAspect="1" noChangeArrowheads="1"/>
                          </p:cNvPicPr>
                          <p:nvPr/>
                        </p:nvPicPr>
                        <p:blipFill dpi="0"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13" y="3315"/>
                            <a:ext cx="585" cy="2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3568" name="Object 18"/>
              <p:cNvGraphicFramePr>
                <a:graphicFrameLocks noChangeAspect="1"/>
              </p:cNvGraphicFramePr>
              <p:nvPr/>
            </p:nvGraphicFramePr>
            <p:xfrm>
              <a:off x="763" y="2837"/>
              <a:ext cx="322" cy="19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78" name="Equation" r:id="rId7" imgW="0" imgH="0" progId="Equation.DSMT4">
                      <p:embed/>
                    </p:oleObj>
                  </mc:Choice>
                  <mc:Fallback>
                    <p:oleObj name="Equation" r:id="rId7" imgW="0" imgH="0" progId="Equation.DSMT4">
                      <p:embed/>
                      <p:pic>
                        <p:nvPicPr>
                          <p:cNvPr id="0" name="Picture 5"/>
                          <p:cNvPicPr>
                            <a:picLocks noChangeAspect="1" noChangeArrowheads="1"/>
                          </p:cNvPicPr>
                          <p:nvPr/>
                        </p:nvPicPr>
                        <p:blipFill dpi="0"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63" y="2837"/>
                            <a:ext cx="322" cy="19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3569" name="Object 19"/>
              <p:cNvGraphicFramePr>
                <a:graphicFrameLocks noChangeAspect="1"/>
              </p:cNvGraphicFramePr>
              <p:nvPr/>
            </p:nvGraphicFramePr>
            <p:xfrm>
              <a:off x="513" y="2955"/>
              <a:ext cx="135" cy="19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79" name="Equation" r:id="rId9" imgW="0" imgH="0" progId="Equation.DSMT4">
                      <p:embed/>
                    </p:oleObj>
                  </mc:Choice>
                  <mc:Fallback>
                    <p:oleObj name="Equation" r:id="rId9" imgW="0" imgH="0" progId="Equation.DSMT4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 dpi="0"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13" y="2955"/>
                            <a:ext cx="135" cy="19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3570" name="Text Box 16"/>
              <p:cNvSpPr/>
              <p:nvPr/>
            </p:nvSpPr>
            <p:spPr>
              <a:xfrm>
                <a:off x="528" y="3676"/>
                <a:ext cx="528" cy="404"/>
              </a:xfrm>
              <a:prstGeom prst="rect">
                <a:avLst/>
              </a:prstGeom>
              <a:noFill/>
              <a:ln w="38100">
                <a:noFill/>
                <a:miter lim="800000"/>
              </a:ln>
            </p:spPr>
            <p:txBody>
              <a:bodyPr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32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8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0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1" sz="20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r>
                  <a:rPr lang="en-US" altLang="en-US" sz="2400"/>
                  <a:t>(a)</a:t>
                </a:r>
              </a:p>
            </p:txBody>
          </p:sp>
          <p:cxnSp>
            <p:nvCxnSpPr>
              <p:cNvPr id="23571" name="Line 17"/>
              <p:cNvCxnSpPr/>
              <p:nvPr/>
            </p:nvCxnSpPr>
            <p:spPr>
              <a:xfrm>
                <a:off x="1488" y="3196"/>
                <a:ext cx="12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tailEnd type="triangle"/>
              </a:ln>
            </p:spPr>
          </p:cxnSp>
          <p:cxnSp>
            <p:nvCxnSpPr>
              <p:cNvPr id="23572" name="Line 18"/>
              <p:cNvCxnSpPr/>
              <p:nvPr/>
            </p:nvCxnSpPr>
            <p:spPr>
              <a:xfrm flipH="1" flipV="1">
                <a:off x="1632" y="2428"/>
                <a:ext cx="0" cy="144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tailEnd type="triangle"/>
              </a:ln>
            </p:spPr>
          </p:cxnSp>
          <p:cxnSp>
            <p:nvCxnSpPr>
              <p:cNvPr id="23573" name="Line 19"/>
              <p:cNvCxnSpPr/>
              <p:nvPr/>
            </p:nvCxnSpPr>
            <p:spPr>
              <a:xfrm>
                <a:off x="1632" y="3196"/>
                <a:ext cx="288" cy="48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miter lim="800000"/>
                <a:tailEnd type="triangle"/>
              </a:ln>
            </p:spPr>
          </p:cxnSp>
          <p:cxnSp>
            <p:nvCxnSpPr>
              <p:cNvPr id="23574" name="Line 20"/>
              <p:cNvCxnSpPr/>
              <p:nvPr/>
            </p:nvCxnSpPr>
            <p:spPr>
              <a:xfrm flipV="1">
                <a:off x="1632" y="2716"/>
                <a:ext cx="768" cy="480"/>
              </a:xfrm>
              <a:prstGeom prst="line">
                <a:avLst/>
              </a:prstGeom>
              <a:noFill/>
              <a:ln w="38100">
                <a:solidFill>
                  <a:srgbClr val="FF33CC"/>
                </a:solidFill>
                <a:miter lim="800000"/>
                <a:tailEnd type="triangle"/>
              </a:ln>
            </p:spPr>
          </p:cxnSp>
          <p:cxnSp>
            <p:nvCxnSpPr>
              <p:cNvPr id="23575" name="Line 21"/>
              <p:cNvCxnSpPr/>
              <p:nvPr/>
            </p:nvCxnSpPr>
            <p:spPr>
              <a:xfrm>
                <a:off x="1776" y="3100"/>
                <a:ext cx="96" cy="144"/>
              </a:xfrm>
              <a:prstGeom prst="line">
                <a:avLst/>
              </a:prstGeom>
              <a:noFill/>
              <a:ln w="38100">
                <a:solidFill>
                  <a:srgbClr val="ADADEB"/>
                </a:solidFill>
                <a:miter lim="800000"/>
              </a:ln>
            </p:spPr>
          </p:cxnSp>
          <p:cxnSp>
            <p:nvCxnSpPr>
              <p:cNvPr id="23576" name="Line 22"/>
              <p:cNvCxnSpPr/>
              <p:nvPr/>
            </p:nvCxnSpPr>
            <p:spPr>
              <a:xfrm flipH="1">
                <a:off x="1728" y="3244"/>
                <a:ext cx="144" cy="96"/>
              </a:xfrm>
              <a:prstGeom prst="line">
                <a:avLst/>
              </a:prstGeom>
              <a:noFill/>
              <a:ln w="38100">
                <a:solidFill>
                  <a:srgbClr val="ADADEB"/>
                </a:solidFill>
                <a:miter lim="800000"/>
              </a:ln>
            </p:spPr>
          </p:cxnSp>
          <p:sp>
            <p:nvSpPr>
              <p:cNvPr id="23577" name="Freeform 26"/>
              <p:cNvSpPr/>
              <p:nvPr/>
            </p:nvSpPr>
            <p:spPr bwMode="auto">
              <a:xfrm>
                <a:off x="1824" y="3196"/>
                <a:ext cx="160" cy="288"/>
              </a:xfrm>
              <a:custGeom>
                <a:avLst/>
                <a:gdLst/>
                <a:ahLst/>
                <a:cxnLst>
                  <a:cxn ang="0">
                    <a:pos x="144" y="0"/>
                  </a:cxn>
                  <a:cxn ang="0">
                    <a:pos x="144" y="144"/>
                  </a:cxn>
                  <a:cxn ang="0">
                    <a:pos x="48" y="240"/>
                  </a:cxn>
                  <a:cxn ang="0">
                    <a:pos x="0" y="288"/>
                  </a:cxn>
                </a:cxnLst>
                <a:rect l="0" t="0" r="0" b="0"/>
                <a:pathLst>
                  <a:path w="160" h="288">
                    <a:moveTo>
                      <a:pt x="144" y="0"/>
                    </a:moveTo>
                    <a:cubicBezTo>
                      <a:pt x="152" y="52"/>
                      <a:pt x="160" y="104"/>
                      <a:pt x="144" y="144"/>
                    </a:cubicBezTo>
                    <a:cubicBezTo>
                      <a:pt x="128" y="184"/>
                      <a:pt x="72" y="216"/>
                      <a:pt x="48" y="240"/>
                    </a:cubicBezTo>
                    <a:cubicBezTo>
                      <a:pt x="24" y="264"/>
                      <a:pt x="12" y="276"/>
                      <a:pt x="0" y="288"/>
                    </a:cubicBezTo>
                  </a:path>
                </a:pathLst>
              </a:custGeom>
              <a:noFill/>
              <a:ln w="38100" cap="flat" cmpd="sng">
                <a:solidFill>
                  <a:srgbClr val="ADADE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3578" name="Freeform 27"/>
              <p:cNvSpPr/>
              <p:nvPr/>
            </p:nvSpPr>
            <p:spPr bwMode="auto">
              <a:xfrm>
                <a:off x="1998" y="3000"/>
                <a:ext cx="74" cy="19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8" y="96"/>
                  </a:cxn>
                  <a:cxn ang="0">
                    <a:pos x="48" y="192"/>
                  </a:cxn>
                </a:cxnLst>
                <a:rect l="0" t="0" r="0" b="0"/>
                <a:pathLst>
                  <a:path w="56" h="192">
                    <a:moveTo>
                      <a:pt x="0" y="0"/>
                    </a:moveTo>
                    <a:cubicBezTo>
                      <a:pt x="20" y="32"/>
                      <a:pt x="40" y="64"/>
                      <a:pt x="48" y="96"/>
                    </a:cubicBezTo>
                    <a:cubicBezTo>
                      <a:pt x="56" y="128"/>
                      <a:pt x="52" y="160"/>
                      <a:pt x="48" y="192"/>
                    </a:cubicBezTo>
                  </a:path>
                </a:pathLst>
              </a:custGeom>
              <a:noFill/>
              <a:ln w="38100" cap="flat" cmpd="sng">
                <a:solidFill>
                  <a:srgbClr val="ADADEB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3579" name="Text Box 28"/>
              <p:cNvSpPr/>
              <p:nvPr/>
            </p:nvSpPr>
            <p:spPr>
              <a:xfrm>
                <a:off x="2592" y="3271"/>
                <a:ext cx="240" cy="404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rgbClr val="FFFFFF"/>
                </a:solidFill>
                <a:miter lim="800000"/>
              </a:ln>
            </p:spPr>
            <p:txBody>
              <a:bodyPr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32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8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0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1" sz="20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r>
                  <a:rPr lang="en-US" altLang="en-US" sz="2400">
                    <a:solidFill>
                      <a:srgbClr val="000000"/>
                    </a:solidFill>
                  </a:rPr>
                  <a:t>1</a:t>
                </a:r>
              </a:p>
            </p:txBody>
          </p:sp>
          <p:sp>
            <p:nvSpPr>
              <p:cNvPr id="23580" name="Text Box 29"/>
              <p:cNvSpPr/>
              <p:nvPr/>
            </p:nvSpPr>
            <p:spPr>
              <a:xfrm>
                <a:off x="1683" y="2325"/>
                <a:ext cx="240" cy="404"/>
              </a:xfrm>
              <a:prstGeom prst="rect">
                <a:avLst/>
              </a:prstGeom>
              <a:solidFill>
                <a:schemeClr val="bg1"/>
              </a:solidFill>
              <a:ln w="25400">
                <a:noFill/>
                <a:miter lim="800000"/>
              </a:ln>
            </p:spPr>
            <p:txBody>
              <a:bodyPr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32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8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0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1" sz="20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r>
                  <a:rPr lang="en-US" altLang="en-US" sz="2400">
                    <a:solidFill>
                      <a:srgbClr val="000000"/>
                    </a:solidFill>
                  </a:rPr>
                  <a:t>j</a:t>
                </a:r>
              </a:p>
            </p:txBody>
          </p:sp>
          <p:graphicFrame>
            <p:nvGraphicFramePr>
              <p:cNvPr id="23581" name="Object 20"/>
              <p:cNvGraphicFramePr>
                <a:graphicFrameLocks noChangeAspect="1"/>
              </p:cNvGraphicFramePr>
              <p:nvPr/>
            </p:nvGraphicFramePr>
            <p:xfrm>
              <a:off x="1968" y="3336"/>
              <a:ext cx="174" cy="51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80" name="Equation" r:id="rId11" imgW="0" imgH="0" progId="Equation.DSMT4">
                      <p:embed/>
                    </p:oleObj>
                  </mc:Choice>
                  <mc:Fallback>
                    <p:oleObj name="Equation" r:id="rId11" imgW="0" imgH="0" progId="Equation.DSMT4">
                      <p:embed/>
                      <p:pic>
                        <p:nvPicPr>
                          <p:cNvPr id="0" name="Picture 3"/>
                          <p:cNvPicPr>
                            <a:picLocks noChangeAspect="1" noChangeArrowheads="1"/>
                          </p:cNvPicPr>
                          <p:nvPr/>
                        </p:nvPicPr>
                        <p:blipFill dpi="0"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968" y="3336"/>
                            <a:ext cx="174" cy="51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3582" name="Object 21"/>
              <p:cNvGraphicFramePr>
                <a:graphicFrameLocks noChangeAspect="1"/>
              </p:cNvGraphicFramePr>
              <p:nvPr/>
            </p:nvGraphicFramePr>
            <p:xfrm>
              <a:off x="2071" y="2476"/>
              <a:ext cx="754" cy="27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81" name="Equation" r:id="rId13" imgW="0" imgH="0" progId="Equation.DSMT4">
                      <p:embed/>
                    </p:oleObj>
                  </mc:Choice>
                  <mc:Fallback>
                    <p:oleObj name="Equation" r:id="rId13" imgW="0" imgH="0" progId="Equation.DSMT4">
                      <p:embed/>
                      <p:pic>
                        <p:nvPicPr>
                          <p:cNvPr id="0" name="Picture 2"/>
                          <p:cNvPicPr>
                            <a:picLocks noChangeAspect="1" noChangeArrowheads="1"/>
                          </p:cNvPicPr>
                          <p:nvPr/>
                        </p:nvPicPr>
                        <p:blipFill dpi="0"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71" y="2476"/>
                            <a:ext cx="754" cy="27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3583" name="Object 22"/>
              <p:cNvGraphicFramePr>
                <a:graphicFrameLocks noChangeAspect="1"/>
              </p:cNvGraphicFramePr>
              <p:nvPr/>
            </p:nvGraphicFramePr>
            <p:xfrm>
              <a:off x="2106" y="2881"/>
              <a:ext cx="973" cy="29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82" name="Equation" r:id="rId15" imgW="0" imgH="0" progId="Equation.DSMT4">
                      <p:embed/>
                    </p:oleObj>
                  </mc:Choice>
                  <mc:Fallback>
                    <p:oleObj name="Equation" r:id="rId15" imgW="0" imgH="0" progId="Equation.DSMT4">
                      <p:embed/>
                      <p:pic>
                        <p:nvPicPr>
                          <p:cNvPr id="0" name="Picture 1"/>
                          <p:cNvPicPr>
                            <a:picLocks noChangeAspect="1" noChangeArrowheads="1"/>
                          </p:cNvPicPr>
                          <p:nvPr/>
                        </p:nvPicPr>
                        <p:blipFill dpi="0"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106" y="2881"/>
                            <a:ext cx="973" cy="29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3584" name="Text Box 33"/>
              <p:cNvSpPr/>
              <p:nvPr/>
            </p:nvSpPr>
            <p:spPr>
              <a:xfrm>
                <a:off x="1728" y="3676"/>
                <a:ext cx="528" cy="404"/>
              </a:xfrm>
              <a:prstGeom prst="rect">
                <a:avLst/>
              </a:prstGeom>
              <a:noFill/>
              <a:ln w="38100">
                <a:noFill/>
                <a:miter lim="800000"/>
              </a:ln>
            </p:spPr>
            <p:txBody>
              <a:bodyPr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32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8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1" sz="20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1" sz="20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r>
                  <a:rPr lang="en-US" altLang="en-US" sz="2400"/>
                  <a:t>(b)</a:t>
                </a:r>
              </a:p>
            </p:txBody>
          </p:sp>
        </p:grpSp>
        <p:grpSp>
          <p:nvGrpSpPr>
            <p:cNvPr id="23561" name="组合 32"/>
            <p:cNvGrpSpPr/>
            <p:nvPr/>
          </p:nvGrpSpPr>
          <p:grpSpPr>
            <a:xfrm>
              <a:off x="5191707" y="1546572"/>
              <a:ext cx="514909" cy="165894"/>
              <a:chOff x="2143125" y="487139"/>
              <a:chExt cx="800100" cy="228600"/>
            </a:xfrm>
          </p:grpSpPr>
          <p:sp>
            <p:nvSpPr>
              <p:cNvPr id="23562" name="Freeform 23"/>
              <p:cNvSpPr/>
              <p:nvPr/>
            </p:nvSpPr>
            <p:spPr bwMode="auto">
              <a:xfrm flipH="1">
                <a:off x="2143994" y="488233"/>
                <a:ext cx="266410" cy="227506"/>
              </a:xfrm>
              <a:custGeom>
                <a:avLst/>
                <a:gdLst>
                  <a:gd name="GT0" fmla="+- l w 0"/>
                  <a:gd name="GT1" fmla="+- t h 0"/>
                </a:gdLst>
                <a:ahLst/>
                <a:cxnLst>
                  <a:cxn ang="0">
                    <a:pos x="0" y="49609"/>
                  </a:cxn>
                  <a:cxn ang="0">
                    <a:pos x="4810" y="16431"/>
                  </a:cxn>
                  <a:cxn ang="0">
                    <a:pos x="12025" y="0"/>
                  </a:cxn>
                  <a:cxn ang="0">
                    <a:pos x="19241" y="16431"/>
                  </a:cxn>
                  <a:cxn ang="0">
                    <a:pos x="24051" y="49609"/>
                  </a:cxn>
                </a:cxnLst>
                <a:rect l="l" t="t" r="GT0" b="GT1"/>
                <a:pathLst>
                  <a:path w="1440" h="720">
                    <a:moveTo>
                      <a:pt x="0" y="720"/>
                    </a:moveTo>
                    <a:cubicBezTo>
                      <a:pt x="84" y="540"/>
                      <a:pt x="168" y="360"/>
                      <a:pt x="288" y="240"/>
                    </a:cubicBezTo>
                    <a:cubicBezTo>
                      <a:pt x="408" y="120"/>
                      <a:pt x="576" y="0"/>
                      <a:pt x="720" y="0"/>
                    </a:cubicBezTo>
                    <a:cubicBezTo>
                      <a:pt x="864" y="0"/>
                      <a:pt x="1032" y="120"/>
                      <a:pt x="1152" y="240"/>
                    </a:cubicBezTo>
                    <a:cubicBezTo>
                      <a:pt x="1272" y="360"/>
                      <a:pt x="1356" y="540"/>
                      <a:pt x="1440" y="72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miter lim="800000"/>
              </a:ln>
            </p:spPr>
          </p:sp>
          <p:sp>
            <p:nvSpPr>
              <p:cNvPr id="23563" name="Freeform 24"/>
              <p:cNvSpPr/>
              <p:nvPr/>
            </p:nvSpPr>
            <p:spPr bwMode="auto">
              <a:xfrm flipH="1">
                <a:off x="2410404" y="488233"/>
                <a:ext cx="266410" cy="227506"/>
              </a:xfrm>
              <a:custGeom>
                <a:avLst/>
                <a:gdLst>
                  <a:gd name="GT0" fmla="+- l w 0"/>
                  <a:gd name="GT1" fmla="+- t h 0"/>
                </a:gdLst>
                <a:ahLst/>
                <a:cxnLst>
                  <a:cxn ang="0">
                    <a:pos x="0" y="49609"/>
                  </a:cxn>
                  <a:cxn ang="0">
                    <a:pos x="4810" y="16431"/>
                  </a:cxn>
                  <a:cxn ang="0">
                    <a:pos x="12025" y="0"/>
                  </a:cxn>
                  <a:cxn ang="0">
                    <a:pos x="19241" y="16431"/>
                  </a:cxn>
                  <a:cxn ang="0">
                    <a:pos x="24051" y="49609"/>
                  </a:cxn>
                </a:cxnLst>
                <a:rect l="l" t="t" r="GT0" b="GT1"/>
                <a:pathLst>
                  <a:path w="1440" h="720">
                    <a:moveTo>
                      <a:pt x="0" y="720"/>
                    </a:moveTo>
                    <a:cubicBezTo>
                      <a:pt x="84" y="540"/>
                      <a:pt x="168" y="360"/>
                      <a:pt x="288" y="240"/>
                    </a:cubicBezTo>
                    <a:cubicBezTo>
                      <a:pt x="408" y="120"/>
                      <a:pt x="576" y="0"/>
                      <a:pt x="720" y="0"/>
                    </a:cubicBezTo>
                    <a:cubicBezTo>
                      <a:pt x="864" y="0"/>
                      <a:pt x="1032" y="120"/>
                      <a:pt x="1152" y="240"/>
                    </a:cubicBezTo>
                    <a:cubicBezTo>
                      <a:pt x="1272" y="360"/>
                      <a:pt x="1356" y="540"/>
                      <a:pt x="1440" y="72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miter lim="800000"/>
              </a:ln>
            </p:spPr>
          </p:sp>
          <p:sp>
            <p:nvSpPr>
              <p:cNvPr id="23564" name="Freeform 25"/>
              <p:cNvSpPr/>
              <p:nvPr/>
            </p:nvSpPr>
            <p:spPr bwMode="auto">
              <a:xfrm flipH="1">
                <a:off x="2676815" y="488233"/>
                <a:ext cx="266410" cy="227506"/>
              </a:xfrm>
              <a:custGeom>
                <a:avLst/>
                <a:gdLst>
                  <a:gd name="GT0" fmla="+- l w 0"/>
                  <a:gd name="GT1" fmla="+- t h 0"/>
                </a:gdLst>
                <a:ahLst/>
                <a:cxnLst>
                  <a:cxn ang="0">
                    <a:pos x="0" y="49609"/>
                  </a:cxn>
                  <a:cxn ang="0">
                    <a:pos x="4810" y="16431"/>
                  </a:cxn>
                  <a:cxn ang="0">
                    <a:pos x="12025" y="0"/>
                  </a:cxn>
                  <a:cxn ang="0">
                    <a:pos x="19241" y="16431"/>
                  </a:cxn>
                  <a:cxn ang="0">
                    <a:pos x="24051" y="49609"/>
                  </a:cxn>
                </a:cxnLst>
                <a:rect l="l" t="t" r="GT0" b="GT1"/>
                <a:pathLst>
                  <a:path w="1440" h="720">
                    <a:moveTo>
                      <a:pt x="0" y="720"/>
                    </a:moveTo>
                    <a:cubicBezTo>
                      <a:pt x="84" y="540"/>
                      <a:pt x="168" y="360"/>
                      <a:pt x="288" y="240"/>
                    </a:cubicBezTo>
                    <a:cubicBezTo>
                      <a:pt x="408" y="120"/>
                      <a:pt x="576" y="0"/>
                      <a:pt x="720" y="0"/>
                    </a:cubicBezTo>
                    <a:cubicBezTo>
                      <a:pt x="864" y="0"/>
                      <a:pt x="1032" y="120"/>
                      <a:pt x="1152" y="240"/>
                    </a:cubicBezTo>
                    <a:cubicBezTo>
                      <a:pt x="1272" y="360"/>
                      <a:pt x="1356" y="540"/>
                      <a:pt x="1440" y="72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miter lim="800000"/>
              </a:ln>
            </p:spPr>
          </p:sp>
        </p:grpSp>
      </p:grpSp>
      <p:grpSp>
        <p:nvGrpSpPr>
          <p:cNvPr id="23557" name="组合 31"/>
          <p:cNvGrpSpPr/>
          <p:nvPr/>
        </p:nvGrpSpPr>
        <p:grpSpPr>
          <a:xfrm>
            <a:off x="4492625" y="569912"/>
            <a:ext cx="1871662" cy="1660525"/>
            <a:chOff x="4198986" y="3139918"/>
            <a:chExt cx="1871991" cy="1088016"/>
          </a:xfrm>
        </p:grpSpPr>
        <p:sp>
          <p:nvSpPr>
            <p:cNvPr id="23558" name="文本框 32"/>
            <p:cNvSpPr/>
            <p:nvPr/>
          </p:nvSpPr>
          <p:spPr>
            <a:xfrm>
              <a:off x="4198986" y="3139918"/>
              <a:ext cx="1811714" cy="24191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en-US" sz="1800" b="1">
                  <a:solidFill>
                    <a:srgbClr val="3333FF"/>
                  </a:solidFill>
                </a:rPr>
                <a:t>电感的相量模型</a:t>
              </a:r>
            </a:p>
          </p:txBody>
        </p:sp>
        <p:sp>
          <p:nvSpPr>
            <p:cNvPr id="23559" name="矩形: 圆角 34"/>
            <p:cNvSpPr/>
            <p:nvPr/>
          </p:nvSpPr>
          <p:spPr>
            <a:xfrm>
              <a:off x="4259263" y="3139918"/>
              <a:ext cx="1811714" cy="1088016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rgbClr val="FF0000"/>
              </a:solidFill>
              <a:miter lim="800000"/>
            </a:ln>
          </p:spPr>
          <p:txBody>
            <a:bodyPr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en-US" altLang="en-US" sz="240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45"/>
          <p:cNvGrpSpPr/>
          <p:nvPr/>
        </p:nvGrpSpPr>
        <p:grpSpPr>
          <a:xfrm>
            <a:off x="1403350" y="1058862"/>
            <a:ext cx="2305050" cy="811212"/>
            <a:chOff x="884" y="1071"/>
            <a:chExt cx="1452" cy="681"/>
          </a:xfrm>
        </p:grpSpPr>
        <p:grpSp>
          <p:nvGrpSpPr>
            <p:cNvPr id="24632" name="组合 57"/>
            <p:cNvGrpSpPr/>
            <p:nvPr/>
          </p:nvGrpSpPr>
          <p:grpSpPr>
            <a:xfrm>
              <a:off x="884" y="1071"/>
              <a:ext cx="1452" cy="681"/>
              <a:chOff x="995344" y="2329499"/>
              <a:chExt cx="1904726" cy="1529714"/>
            </a:xfrm>
          </p:grpSpPr>
          <p:grpSp>
            <p:nvGrpSpPr>
              <p:cNvPr id="24634" name="组合 34"/>
              <p:cNvGrpSpPr/>
              <p:nvPr/>
            </p:nvGrpSpPr>
            <p:grpSpPr>
              <a:xfrm>
                <a:off x="1208638" y="2329499"/>
                <a:ext cx="1534568" cy="1529714"/>
                <a:chOff x="4776693" y="4404800"/>
                <a:chExt cx="1011807" cy="1008000"/>
              </a:xfrm>
            </p:grpSpPr>
            <p:pic>
              <p:nvPicPr>
                <p:cNvPr id="24636" name="Oval 2"/>
                <p:cNvPicPr/>
                <p:nvPr/>
              </p:nvPicPr>
              <p:blipFill dpi="0">
                <a:blip r:embed="rId3"/>
                <a:stretch>
                  <a:fillRect/>
                </a:stretch>
              </p:blipFill>
              <p:spPr>
                <a:xfrm>
                  <a:off x="4651974" y="4157119"/>
                  <a:ext cx="1268738" cy="1605857"/>
                </a:xfrm>
                <a:prstGeom prst="rect">
                  <a:avLst/>
                </a:prstGeom>
                <a:noFill/>
                <a:ln>
                  <a:miter lim="800000"/>
                </a:ln>
              </p:spPr>
            </p:pic>
            <p:grpSp>
              <p:nvGrpSpPr>
                <p:cNvPr id="24639" name="椭圆 39"/>
                <p:cNvGrpSpPr/>
                <p:nvPr/>
              </p:nvGrpSpPr>
              <p:grpSpPr>
                <a:xfrm>
                  <a:off x="4837967" y="4187418"/>
                  <a:ext cx="561301" cy="1015023"/>
                  <a:chOff x="1773936" y="883920"/>
                  <a:chExt cx="1030224" cy="816864"/>
                </a:xfrm>
              </p:grpSpPr>
              <p:pic>
                <p:nvPicPr>
                  <p:cNvPr id="24637" name="椭圆 39"/>
                  <p:cNvPicPr/>
                  <p:nvPr/>
                </p:nvPicPr>
                <p:blipFill dpi="0">
                  <a:blip r:embed="rId4"/>
                  <a:stretch>
                    <a:fillRect/>
                  </a:stretch>
                </p:blipFill>
                <p:spPr>
                  <a:xfrm>
                    <a:off x="1773936" y="883920"/>
                    <a:ext cx="1030224" cy="816864"/>
                  </a:xfrm>
                  <a:prstGeom prst="rect">
                    <a:avLst/>
                  </a:prstGeom>
                  <a:noFill/>
                  <a:ln>
                    <a:miter lim="800000"/>
                  </a:ln>
                </p:spPr>
              </p:pic>
              <p:sp>
                <p:nvSpPr>
                  <p:cNvPr id="24638" name="矩形 24637"/>
                  <p:cNvSpPr/>
                  <p:nvPr/>
                </p:nvSpPr>
                <p:spPr>
                  <a:xfrm rot="19380000">
                    <a:off x="1845188" y="1161391"/>
                    <a:ext cx="887054" cy="265606"/>
                  </a:xfrm>
                  <a:prstGeom prst="rect">
                    <a:avLst/>
                  </a:prstGeom>
                  <a:noFill/>
                  <a:ln>
                    <a:noFill/>
                    <a:miter lim="800000"/>
                  </a:ln>
                </p:spPr>
                <p:txBody>
                  <a:bodyPr anchor="ctr" anchorCtr="0">
                    <a:noAutofit/>
                  </a:bodyPr>
                  <a:lstStyle>
                    <a:lvl1pPr marL="0" indent="0" algn="l" defTabSz="914400" rtl="0"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kumimoji="1" sz="2400" b="0" i="0" u="none" smtId="4294967295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charset="-122"/>
                      </a:defRPr>
                    </a:lvl1pPr>
                    <a:lvl2pPr marL="457200" indent="0" algn="l" defTabSz="914400" rtl="0"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kumimoji="1" sz="2400" b="0" i="0" u="none" smtId="4294967295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charset="-122"/>
                      </a:defRPr>
                    </a:lvl2pPr>
                    <a:lvl3pPr marL="914400" indent="0" algn="l" defTabSz="914400" rtl="0"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kumimoji="1" sz="2400" b="0" i="0" u="none" smtId="4294967295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charset="-122"/>
                      </a:defRPr>
                    </a:lvl3pPr>
                    <a:lvl4pPr marL="1371600" indent="0" algn="l" defTabSz="914400" rtl="0"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kumimoji="1" sz="2400" b="0" i="0" u="none" smtId="4294967295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charset="-122"/>
                      </a:defRPr>
                    </a:lvl4pPr>
                    <a:lvl5pPr marL="1828800" indent="0" algn="l" defTabSz="914400" rtl="0"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kumimoji="1" sz="2400" b="0" i="0" u="none" smtId="4294967295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charset="-122"/>
                      </a:defRPr>
                    </a:lvl5pPr>
                  </a:lstStyle>
                  <a:p>
                    <a:pPr marL="0" lvl="0" indent="0" algn="ctr" eaLnBrk="1" hangingPunct="1"/>
                    <a:endParaRPr lang="en-US" altLang="en-US" sz="1800">
                      <a:solidFill>
                        <a:srgbClr val="FFFFFF"/>
                      </a:solidFill>
                      <a:latin typeface="Calibri" panose="020F0502020204030204" pitchFamily="34" charset="0"/>
                      <a:ea typeface="微软雅黑" panose="020B0503020204020204" pitchFamily="34" charset="-122"/>
                    </a:endParaRPr>
                  </a:p>
                </p:txBody>
              </p:sp>
            </p:grpSp>
            <p:grpSp>
              <p:nvGrpSpPr>
                <p:cNvPr id="24642" name="椭圆 40"/>
                <p:cNvGrpSpPr/>
                <p:nvPr/>
              </p:nvGrpSpPr>
              <p:grpSpPr>
                <a:xfrm>
                  <a:off x="4887786" y="4513135"/>
                  <a:ext cx="793792" cy="795354"/>
                  <a:chOff x="1865376" y="1146048"/>
                  <a:chExt cx="1456944" cy="640080"/>
                </a:xfrm>
              </p:grpSpPr>
              <p:pic>
                <p:nvPicPr>
                  <p:cNvPr id="24640" name="椭圆 40"/>
                  <p:cNvPicPr/>
                  <p:nvPr/>
                </p:nvPicPr>
                <p:blipFill dpi="0">
                  <a:blip r:embed="rId5"/>
                  <a:stretch>
                    <a:fillRect/>
                  </a:stretch>
                </p:blipFill>
                <p:spPr>
                  <a:xfrm>
                    <a:off x="1865376" y="1146048"/>
                    <a:ext cx="1456944" cy="640080"/>
                  </a:xfrm>
                  <a:prstGeom prst="rect">
                    <a:avLst/>
                  </a:prstGeom>
                  <a:noFill/>
                  <a:ln>
                    <a:miter lim="800000"/>
                  </a:ln>
                </p:spPr>
              </p:pic>
              <p:sp>
                <p:nvSpPr>
                  <p:cNvPr id="24641" name="矩形 24640"/>
                  <p:cNvSpPr/>
                  <p:nvPr/>
                </p:nvSpPr>
                <p:spPr>
                  <a:xfrm>
                    <a:off x="2079569" y="1239121"/>
                    <a:ext cx="1027889" cy="450697"/>
                  </a:xfrm>
                  <a:prstGeom prst="rect">
                    <a:avLst/>
                  </a:prstGeom>
                  <a:noFill/>
                  <a:ln>
                    <a:noFill/>
                    <a:miter lim="800000"/>
                  </a:ln>
                </p:spPr>
                <p:txBody>
                  <a:bodyPr anchor="ctr" anchorCtr="0">
                    <a:noAutofit/>
                  </a:bodyPr>
                  <a:lstStyle>
                    <a:lvl1pPr marL="0" indent="0" algn="l" defTabSz="914400" rtl="0"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kumimoji="1" sz="2400" b="0" i="0" u="none" smtId="4294967295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charset="-122"/>
                      </a:defRPr>
                    </a:lvl1pPr>
                    <a:lvl2pPr marL="457200" indent="0" algn="l" defTabSz="914400" rtl="0"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kumimoji="1" sz="2400" b="0" i="0" u="none" smtId="4294967295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charset="-122"/>
                      </a:defRPr>
                    </a:lvl2pPr>
                    <a:lvl3pPr marL="914400" indent="0" algn="l" defTabSz="914400" rtl="0"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kumimoji="1" sz="2400" b="0" i="0" u="none" smtId="4294967295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charset="-122"/>
                      </a:defRPr>
                    </a:lvl3pPr>
                    <a:lvl4pPr marL="1371600" indent="0" algn="l" defTabSz="914400" rtl="0"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kumimoji="1" sz="2400" b="0" i="0" u="none" smtId="4294967295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charset="-122"/>
                      </a:defRPr>
                    </a:lvl4pPr>
                    <a:lvl5pPr marL="1828800" indent="0" algn="l" defTabSz="914400" rtl="0"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kumimoji="1" sz="2400" b="0" i="0" u="none" smtId="4294967295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charset="-122"/>
                      </a:defRPr>
                    </a:lvl5pPr>
                  </a:lstStyle>
                  <a:p>
                    <a:pPr marL="0" lvl="0" indent="0" algn="ctr" eaLnBrk="1" hangingPunct="1"/>
                    <a:endParaRPr lang="en-US" altLang="en-US" sz="1800">
                      <a:solidFill>
                        <a:srgbClr val="FFFFFF"/>
                      </a:solidFill>
                      <a:latin typeface="Calibri" panose="020F0502020204030204" pitchFamily="34" charset="0"/>
                      <a:ea typeface="微软雅黑" panose="020B0503020204020204" pitchFamily="34" charset="-122"/>
                    </a:endParaRPr>
                  </a:p>
                </p:txBody>
              </p:sp>
            </p:grpSp>
          </p:grpSp>
          <p:sp>
            <p:nvSpPr>
              <p:cNvPr id="24635" name="TextBox 147"/>
              <p:cNvSpPr/>
              <p:nvPr/>
            </p:nvSpPr>
            <p:spPr>
              <a:xfrm>
                <a:off x="995344" y="2826432"/>
                <a:ext cx="1904726" cy="637630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anchor="ctr" anchorCtr="0">
                <a:spAutoFit/>
              </a:bodyPr>
              <a:lstStyle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5pPr>
              </a:lstStyle>
              <a:p>
                <a:pPr marL="0" lvl="0" indent="0" algn="ctr" eaLnBrk="1" fontAlgn="ctr" hangingPunct="1">
                  <a:buClr>
                    <a:srgbClr val="FF0000"/>
                  </a:buClr>
                  <a:buSzPct val="70000"/>
                </a:pPr>
                <a:endParaRPr lang="en-US" altLang="en-US" sz="16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4633" name="Rectangle 179"/>
            <p:cNvSpPr/>
            <p:nvPr/>
          </p:nvSpPr>
          <p:spPr>
            <a:xfrm>
              <a:off x="1020" y="1162"/>
              <a:ext cx="1179" cy="289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en-US" b="1">
                  <a:solidFill>
                    <a:srgbClr val="FFFF00"/>
                  </a:solidFill>
                  <a:latin typeface="宋体"/>
                  <a:ea typeface="楷体_GB2312" pitchFamily="49" charset="-122"/>
                </a:rPr>
                <a:t>电阻</a:t>
              </a:r>
            </a:p>
          </p:txBody>
        </p:sp>
      </p:grpSp>
      <p:grpSp>
        <p:nvGrpSpPr>
          <p:cNvPr id="24579" name="Group 46"/>
          <p:cNvGrpSpPr/>
          <p:nvPr/>
        </p:nvGrpSpPr>
        <p:grpSpPr>
          <a:xfrm>
            <a:off x="1403350" y="2030412"/>
            <a:ext cx="2305050" cy="811212"/>
            <a:chOff x="884" y="2023"/>
            <a:chExt cx="1452" cy="681"/>
          </a:xfrm>
        </p:grpSpPr>
        <p:grpSp>
          <p:nvGrpSpPr>
            <p:cNvPr id="24621" name="组合 57"/>
            <p:cNvGrpSpPr/>
            <p:nvPr/>
          </p:nvGrpSpPr>
          <p:grpSpPr>
            <a:xfrm>
              <a:off x="884" y="2023"/>
              <a:ext cx="1452" cy="681"/>
              <a:chOff x="995344" y="2329499"/>
              <a:chExt cx="1904726" cy="1529714"/>
            </a:xfrm>
          </p:grpSpPr>
          <p:grpSp>
            <p:nvGrpSpPr>
              <p:cNvPr id="24623" name="组合 34"/>
              <p:cNvGrpSpPr/>
              <p:nvPr/>
            </p:nvGrpSpPr>
            <p:grpSpPr>
              <a:xfrm>
                <a:off x="1208638" y="2329499"/>
                <a:ext cx="1534568" cy="1529714"/>
                <a:chOff x="4776693" y="4404800"/>
                <a:chExt cx="1011807" cy="1008000"/>
              </a:xfrm>
            </p:grpSpPr>
            <p:pic>
              <p:nvPicPr>
                <p:cNvPr id="24625" name="Oval 2"/>
                <p:cNvPicPr/>
                <p:nvPr/>
              </p:nvPicPr>
              <p:blipFill dpi="0">
                <a:blip r:embed="rId6"/>
                <a:stretch>
                  <a:fillRect/>
                </a:stretch>
              </p:blipFill>
              <p:spPr>
                <a:xfrm>
                  <a:off x="4651974" y="4154279"/>
                  <a:ext cx="1268738" cy="1605857"/>
                </a:xfrm>
                <a:prstGeom prst="rect">
                  <a:avLst/>
                </a:prstGeom>
                <a:noFill/>
                <a:ln>
                  <a:miter lim="800000"/>
                </a:ln>
              </p:spPr>
            </p:pic>
            <p:grpSp>
              <p:nvGrpSpPr>
                <p:cNvPr id="24628" name="椭圆 39"/>
                <p:cNvGrpSpPr/>
                <p:nvPr/>
              </p:nvGrpSpPr>
              <p:grpSpPr>
                <a:xfrm>
                  <a:off x="4837967" y="4192153"/>
                  <a:ext cx="561301" cy="1015023"/>
                  <a:chOff x="1773936" y="1859280"/>
                  <a:chExt cx="1030224" cy="816864"/>
                </a:xfrm>
              </p:grpSpPr>
              <p:pic>
                <p:nvPicPr>
                  <p:cNvPr id="24626" name="椭圆 39"/>
                  <p:cNvPicPr/>
                  <p:nvPr/>
                </p:nvPicPr>
                <p:blipFill dpi="0">
                  <a:blip r:embed="rId7"/>
                  <a:stretch>
                    <a:fillRect/>
                  </a:stretch>
                </p:blipFill>
                <p:spPr>
                  <a:xfrm>
                    <a:off x="1773936" y="1859280"/>
                    <a:ext cx="1030224" cy="816864"/>
                  </a:xfrm>
                  <a:prstGeom prst="rect">
                    <a:avLst/>
                  </a:prstGeom>
                  <a:noFill/>
                  <a:ln>
                    <a:miter lim="800000"/>
                  </a:ln>
                </p:spPr>
              </p:pic>
              <p:sp>
                <p:nvSpPr>
                  <p:cNvPr id="24627" name="矩形 24626"/>
                  <p:cNvSpPr/>
                  <p:nvPr/>
                </p:nvSpPr>
                <p:spPr>
                  <a:xfrm rot="19380000">
                    <a:off x="1845188" y="2132941"/>
                    <a:ext cx="887054" cy="265606"/>
                  </a:xfrm>
                  <a:prstGeom prst="rect">
                    <a:avLst/>
                  </a:prstGeom>
                  <a:noFill/>
                  <a:ln>
                    <a:noFill/>
                    <a:miter lim="800000"/>
                  </a:ln>
                </p:spPr>
                <p:txBody>
                  <a:bodyPr anchor="ctr" anchorCtr="0">
                    <a:noAutofit/>
                  </a:bodyPr>
                  <a:lstStyle>
                    <a:lvl1pPr marL="0" indent="0" algn="l" defTabSz="914400" rtl="0"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kumimoji="1" sz="2400" b="0" i="0" u="none" smtId="4294967295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charset="-122"/>
                      </a:defRPr>
                    </a:lvl1pPr>
                    <a:lvl2pPr marL="457200" indent="0" algn="l" defTabSz="914400" rtl="0"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kumimoji="1" sz="2400" b="0" i="0" u="none" smtId="4294967295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charset="-122"/>
                      </a:defRPr>
                    </a:lvl2pPr>
                    <a:lvl3pPr marL="914400" indent="0" algn="l" defTabSz="914400" rtl="0"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kumimoji="1" sz="2400" b="0" i="0" u="none" smtId="4294967295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charset="-122"/>
                      </a:defRPr>
                    </a:lvl3pPr>
                    <a:lvl4pPr marL="1371600" indent="0" algn="l" defTabSz="914400" rtl="0"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kumimoji="1" sz="2400" b="0" i="0" u="none" smtId="4294967295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charset="-122"/>
                      </a:defRPr>
                    </a:lvl4pPr>
                    <a:lvl5pPr marL="1828800" indent="0" algn="l" defTabSz="914400" rtl="0"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kumimoji="1" sz="2400" b="0" i="0" u="none" smtId="4294967295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charset="-122"/>
                      </a:defRPr>
                    </a:lvl5pPr>
                  </a:lstStyle>
                  <a:p>
                    <a:pPr marL="0" lvl="0" indent="0" algn="ctr" eaLnBrk="1" hangingPunct="1"/>
                    <a:endParaRPr lang="en-US" altLang="en-US" sz="1800">
                      <a:solidFill>
                        <a:srgbClr val="FFFFFF"/>
                      </a:solidFill>
                      <a:latin typeface="Calibri" panose="020F0502020204030204" pitchFamily="34" charset="0"/>
                      <a:ea typeface="微软雅黑" panose="020B0503020204020204" pitchFamily="34" charset="-122"/>
                    </a:endParaRPr>
                  </a:p>
                </p:txBody>
              </p:sp>
            </p:grpSp>
            <p:grpSp>
              <p:nvGrpSpPr>
                <p:cNvPr id="24631" name="椭圆 40"/>
                <p:cNvGrpSpPr/>
                <p:nvPr/>
              </p:nvGrpSpPr>
              <p:grpSpPr>
                <a:xfrm>
                  <a:off x="4887786" y="4510294"/>
                  <a:ext cx="793792" cy="795354"/>
                  <a:chOff x="1865376" y="2115312"/>
                  <a:chExt cx="1456944" cy="640080"/>
                </a:xfrm>
              </p:grpSpPr>
              <p:pic>
                <p:nvPicPr>
                  <p:cNvPr id="24629" name="椭圆 40"/>
                  <p:cNvPicPr/>
                  <p:nvPr/>
                </p:nvPicPr>
                <p:blipFill dpi="0">
                  <a:blip r:embed="rId5"/>
                  <a:stretch>
                    <a:fillRect/>
                  </a:stretch>
                </p:blipFill>
                <p:spPr>
                  <a:xfrm>
                    <a:off x="1865376" y="2115312"/>
                    <a:ext cx="1456944" cy="640080"/>
                  </a:xfrm>
                  <a:prstGeom prst="rect">
                    <a:avLst/>
                  </a:prstGeom>
                  <a:noFill/>
                  <a:ln>
                    <a:miter lim="800000"/>
                  </a:ln>
                </p:spPr>
              </p:pic>
              <p:sp>
                <p:nvSpPr>
                  <p:cNvPr id="24630" name="矩形 24629"/>
                  <p:cNvSpPr/>
                  <p:nvPr/>
                </p:nvSpPr>
                <p:spPr>
                  <a:xfrm>
                    <a:off x="2079569" y="2210671"/>
                    <a:ext cx="1027889" cy="450697"/>
                  </a:xfrm>
                  <a:prstGeom prst="rect">
                    <a:avLst/>
                  </a:prstGeom>
                  <a:noFill/>
                  <a:ln>
                    <a:noFill/>
                    <a:miter lim="800000"/>
                  </a:ln>
                </p:spPr>
                <p:txBody>
                  <a:bodyPr anchor="ctr" anchorCtr="0">
                    <a:noAutofit/>
                  </a:bodyPr>
                  <a:lstStyle>
                    <a:lvl1pPr marL="0" indent="0" algn="l" defTabSz="914400" rtl="0"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kumimoji="1" sz="2400" b="0" i="0" u="none" smtId="4294967295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charset="-122"/>
                      </a:defRPr>
                    </a:lvl1pPr>
                    <a:lvl2pPr marL="457200" indent="0" algn="l" defTabSz="914400" rtl="0"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kumimoji="1" sz="2400" b="0" i="0" u="none" smtId="4294967295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charset="-122"/>
                      </a:defRPr>
                    </a:lvl2pPr>
                    <a:lvl3pPr marL="914400" indent="0" algn="l" defTabSz="914400" rtl="0"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kumimoji="1" sz="2400" b="0" i="0" u="none" smtId="4294967295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charset="-122"/>
                      </a:defRPr>
                    </a:lvl3pPr>
                    <a:lvl4pPr marL="1371600" indent="0" algn="l" defTabSz="914400" rtl="0"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kumimoji="1" sz="2400" b="0" i="0" u="none" smtId="4294967295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charset="-122"/>
                      </a:defRPr>
                    </a:lvl4pPr>
                    <a:lvl5pPr marL="1828800" indent="0" algn="l" defTabSz="914400" rtl="0"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kumimoji="1" sz="2400" b="0" i="0" u="none" smtId="4294967295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charset="-122"/>
                      </a:defRPr>
                    </a:lvl5pPr>
                  </a:lstStyle>
                  <a:p>
                    <a:pPr marL="0" lvl="0" indent="0" algn="ctr" eaLnBrk="1" hangingPunct="1"/>
                    <a:endParaRPr lang="en-US" altLang="en-US" sz="1800">
                      <a:solidFill>
                        <a:srgbClr val="FFFFFF"/>
                      </a:solidFill>
                      <a:latin typeface="Calibri" panose="020F0502020204030204" pitchFamily="34" charset="0"/>
                      <a:ea typeface="微软雅黑" panose="020B0503020204020204" pitchFamily="34" charset="-122"/>
                    </a:endParaRPr>
                  </a:p>
                </p:txBody>
              </p:sp>
            </p:grpSp>
          </p:grpSp>
          <p:sp>
            <p:nvSpPr>
              <p:cNvPr id="24624" name="TextBox 147"/>
              <p:cNvSpPr/>
              <p:nvPr/>
            </p:nvSpPr>
            <p:spPr>
              <a:xfrm>
                <a:off x="995344" y="2826432"/>
                <a:ext cx="1904726" cy="637630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anchor="ctr" anchorCtr="0">
                <a:spAutoFit/>
              </a:bodyPr>
              <a:lstStyle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5pPr>
              </a:lstStyle>
              <a:p>
                <a:pPr marL="0" lvl="0" indent="0" algn="ctr" eaLnBrk="1" fontAlgn="ctr" hangingPunct="1">
                  <a:buClr>
                    <a:srgbClr val="FF0000"/>
                  </a:buClr>
                  <a:buSzPct val="70000"/>
                </a:pPr>
                <a:endParaRPr lang="en-US" altLang="en-US" sz="16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4622" name="Rectangle 179"/>
            <p:cNvSpPr/>
            <p:nvPr/>
          </p:nvSpPr>
          <p:spPr>
            <a:xfrm>
              <a:off x="1020" y="2098"/>
              <a:ext cx="1179" cy="289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en-US" b="1">
                  <a:solidFill>
                    <a:srgbClr val="FFFF00"/>
                  </a:solidFill>
                  <a:latin typeface="宋体"/>
                  <a:ea typeface="楷体_GB2312" pitchFamily="49" charset="-122"/>
                </a:rPr>
                <a:t>电容</a:t>
              </a:r>
            </a:p>
          </p:txBody>
        </p:sp>
      </p:grpSp>
      <p:grpSp>
        <p:nvGrpSpPr>
          <p:cNvPr id="24580" name="Group 47"/>
          <p:cNvGrpSpPr/>
          <p:nvPr/>
        </p:nvGrpSpPr>
        <p:grpSpPr>
          <a:xfrm>
            <a:off x="1403350" y="3113088"/>
            <a:ext cx="2305050" cy="809625"/>
            <a:chOff x="884" y="3022"/>
            <a:chExt cx="1452" cy="681"/>
          </a:xfrm>
        </p:grpSpPr>
        <p:grpSp>
          <p:nvGrpSpPr>
            <p:cNvPr id="24610" name="组合 57"/>
            <p:cNvGrpSpPr/>
            <p:nvPr/>
          </p:nvGrpSpPr>
          <p:grpSpPr>
            <a:xfrm>
              <a:off x="884" y="3022"/>
              <a:ext cx="1452" cy="681"/>
              <a:chOff x="995344" y="2329499"/>
              <a:chExt cx="1904726" cy="1529714"/>
            </a:xfrm>
          </p:grpSpPr>
          <p:grpSp>
            <p:nvGrpSpPr>
              <p:cNvPr id="24612" name="组合 34"/>
              <p:cNvGrpSpPr/>
              <p:nvPr/>
            </p:nvGrpSpPr>
            <p:grpSpPr>
              <a:xfrm>
                <a:off x="1208638" y="2329499"/>
                <a:ext cx="1534568" cy="1529714"/>
                <a:chOff x="4776693" y="4404800"/>
                <a:chExt cx="1011807" cy="1008000"/>
              </a:xfrm>
            </p:grpSpPr>
            <p:pic>
              <p:nvPicPr>
                <p:cNvPr id="24614" name="Oval 2"/>
                <p:cNvPicPr/>
                <p:nvPr/>
              </p:nvPicPr>
              <p:blipFill dpi="0">
                <a:blip r:embed="rId8"/>
                <a:stretch>
                  <a:fillRect/>
                </a:stretch>
              </p:blipFill>
              <p:spPr>
                <a:xfrm>
                  <a:off x="4651974" y="4156792"/>
                  <a:ext cx="1268738" cy="1601416"/>
                </a:xfrm>
                <a:prstGeom prst="rect">
                  <a:avLst/>
                </a:prstGeom>
                <a:noFill/>
                <a:ln>
                  <a:miter lim="800000"/>
                </a:ln>
              </p:spPr>
            </p:pic>
            <p:grpSp>
              <p:nvGrpSpPr>
                <p:cNvPr id="24617" name="椭圆 23"/>
                <p:cNvGrpSpPr/>
                <p:nvPr/>
              </p:nvGrpSpPr>
              <p:grpSpPr>
                <a:xfrm>
                  <a:off x="4837967" y="4187150"/>
                  <a:ext cx="561301" cy="1017013"/>
                  <a:chOff x="1773936" y="2938272"/>
                  <a:chExt cx="1030224" cy="816864"/>
                </a:xfrm>
              </p:grpSpPr>
              <p:pic>
                <p:nvPicPr>
                  <p:cNvPr id="24615" name="椭圆 23"/>
                  <p:cNvPicPr/>
                  <p:nvPr/>
                </p:nvPicPr>
                <p:blipFill dpi="0">
                  <a:blip r:embed="rId9"/>
                  <a:stretch>
                    <a:fillRect/>
                  </a:stretch>
                </p:blipFill>
                <p:spPr>
                  <a:xfrm>
                    <a:off x="1773936" y="2938272"/>
                    <a:ext cx="1030224" cy="816864"/>
                  </a:xfrm>
                  <a:prstGeom prst="rect">
                    <a:avLst/>
                  </a:prstGeom>
                  <a:noFill/>
                  <a:ln>
                    <a:miter lim="800000"/>
                  </a:ln>
                </p:spPr>
              </p:pic>
              <p:sp>
                <p:nvSpPr>
                  <p:cNvPr id="24616" name="矩形 24615"/>
                  <p:cNvSpPr/>
                  <p:nvPr/>
                </p:nvSpPr>
                <p:spPr>
                  <a:xfrm rot="19380000">
                    <a:off x="1845188" y="3215415"/>
                    <a:ext cx="887054" cy="265087"/>
                  </a:xfrm>
                  <a:prstGeom prst="rect">
                    <a:avLst/>
                  </a:prstGeom>
                  <a:noFill/>
                  <a:ln>
                    <a:noFill/>
                    <a:miter lim="800000"/>
                  </a:ln>
                </p:spPr>
                <p:txBody>
                  <a:bodyPr anchor="ctr" anchorCtr="0">
                    <a:noAutofit/>
                  </a:bodyPr>
                  <a:lstStyle>
                    <a:lvl1pPr marL="0" indent="0" algn="l" defTabSz="914400" rtl="0"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kumimoji="1" sz="2400" b="0" i="0" u="none" smtId="4294967295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charset="-122"/>
                      </a:defRPr>
                    </a:lvl1pPr>
                    <a:lvl2pPr marL="457200" indent="0" algn="l" defTabSz="914400" rtl="0"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kumimoji="1" sz="2400" b="0" i="0" u="none" smtId="4294967295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charset="-122"/>
                      </a:defRPr>
                    </a:lvl2pPr>
                    <a:lvl3pPr marL="914400" indent="0" algn="l" defTabSz="914400" rtl="0"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kumimoji="1" sz="2400" b="0" i="0" u="none" smtId="4294967295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charset="-122"/>
                      </a:defRPr>
                    </a:lvl3pPr>
                    <a:lvl4pPr marL="1371600" indent="0" algn="l" defTabSz="914400" rtl="0"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kumimoji="1" sz="2400" b="0" i="0" u="none" smtId="4294967295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charset="-122"/>
                      </a:defRPr>
                    </a:lvl4pPr>
                    <a:lvl5pPr marL="1828800" indent="0" algn="l" defTabSz="914400" rtl="0"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kumimoji="1" sz="2400" b="0" i="0" u="none" smtId="4294967295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charset="-122"/>
                      </a:defRPr>
                    </a:lvl5pPr>
                  </a:lstStyle>
                  <a:p>
                    <a:pPr marL="0" lvl="0" indent="0" algn="ctr" eaLnBrk="1" hangingPunct="1"/>
                    <a:endParaRPr lang="en-US" altLang="en-US" sz="1800">
                      <a:solidFill>
                        <a:srgbClr val="FFFFFF"/>
                      </a:solidFill>
                      <a:latin typeface="Calibri" panose="020F0502020204030204" pitchFamily="34" charset="0"/>
                      <a:ea typeface="微软雅黑" panose="020B0503020204020204" pitchFamily="34" charset="-122"/>
                    </a:endParaRPr>
                  </a:p>
                </p:txBody>
              </p:sp>
            </p:grpSp>
            <p:grpSp>
              <p:nvGrpSpPr>
                <p:cNvPr id="24620" name="椭圆 24"/>
                <p:cNvGrpSpPr/>
                <p:nvPr/>
              </p:nvGrpSpPr>
              <p:grpSpPr>
                <a:xfrm>
                  <a:off x="4887786" y="4513505"/>
                  <a:ext cx="793792" cy="789323"/>
                  <a:chOff x="1865376" y="3200400"/>
                  <a:chExt cx="1456944" cy="633984"/>
                </a:xfrm>
              </p:grpSpPr>
              <p:pic>
                <p:nvPicPr>
                  <p:cNvPr id="24618" name="椭圆 24"/>
                  <p:cNvPicPr/>
                  <p:nvPr/>
                </p:nvPicPr>
                <p:blipFill dpi="0">
                  <a:blip r:embed="rId10"/>
                  <a:stretch>
                    <a:fillRect/>
                  </a:stretch>
                </p:blipFill>
                <p:spPr>
                  <a:xfrm>
                    <a:off x="1865376" y="3200400"/>
                    <a:ext cx="1456944" cy="633984"/>
                  </a:xfrm>
                  <a:prstGeom prst="rect">
                    <a:avLst/>
                  </a:prstGeom>
                  <a:noFill/>
                  <a:ln>
                    <a:miter lim="800000"/>
                  </a:ln>
                </p:spPr>
              </p:pic>
              <p:sp>
                <p:nvSpPr>
                  <p:cNvPr id="24619" name="矩形 24618"/>
                  <p:cNvSpPr/>
                  <p:nvPr/>
                </p:nvSpPr>
                <p:spPr>
                  <a:xfrm>
                    <a:off x="2079569" y="3292994"/>
                    <a:ext cx="1027889" cy="449814"/>
                  </a:xfrm>
                  <a:prstGeom prst="rect">
                    <a:avLst/>
                  </a:prstGeom>
                  <a:noFill/>
                  <a:ln>
                    <a:noFill/>
                    <a:miter lim="800000"/>
                  </a:ln>
                </p:spPr>
                <p:txBody>
                  <a:bodyPr anchor="ctr" anchorCtr="0">
                    <a:noAutofit/>
                  </a:bodyPr>
                  <a:lstStyle>
                    <a:lvl1pPr marL="0" indent="0" algn="l" defTabSz="914400" rtl="0"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kumimoji="1" sz="2400" b="0" i="0" u="none" smtId="4294967295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charset="-122"/>
                      </a:defRPr>
                    </a:lvl1pPr>
                    <a:lvl2pPr marL="457200" indent="0" algn="l" defTabSz="914400" rtl="0"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kumimoji="1" sz="2400" b="0" i="0" u="none" smtId="4294967295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charset="-122"/>
                      </a:defRPr>
                    </a:lvl2pPr>
                    <a:lvl3pPr marL="914400" indent="0" algn="l" defTabSz="914400" rtl="0"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kumimoji="1" sz="2400" b="0" i="0" u="none" smtId="4294967295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charset="-122"/>
                      </a:defRPr>
                    </a:lvl3pPr>
                    <a:lvl4pPr marL="1371600" indent="0" algn="l" defTabSz="914400" rtl="0"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kumimoji="1" sz="2400" b="0" i="0" u="none" smtId="4294967295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charset="-122"/>
                      </a:defRPr>
                    </a:lvl4pPr>
                    <a:lvl5pPr marL="1828800" indent="0" algn="l" defTabSz="914400" rtl="0"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 kumimoji="1" sz="2400" b="0" i="0" u="none" smtId="4294967295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charset="-122"/>
                      </a:defRPr>
                    </a:lvl5pPr>
                  </a:lstStyle>
                  <a:p>
                    <a:pPr marL="0" lvl="0" indent="0" algn="ctr" eaLnBrk="1" hangingPunct="1"/>
                    <a:endParaRPr lang="en-US" altLang="en-US" sz="1800">
                      <a:solidFill>
                        <a:srgbClr val="FFFFFF"/>
                      </a:solidFill>
                      <a:latin typeface="Calibri" panose="020F0502020204030204" pitchFamily="34" charset="0"/>
                      <a:ea typeface="微软雅黑" panose="020B0503020204020204" pitchFamily="34" charset="-122"/>
                    </a:endParaRPr>
                  </a:p>
                </p:txBody>
              </p:sp>
            </p:grpSp>
          </p:grpSp>
          <p:sp>
            <p:nvSpPr>
              <p:cNvPr id="24613" name="TextBox 147"/>
              <p:cNvSpPr/>
              <p:nvPr/>
            </p:nvSpPr>
            <p:spPr>
              <a:xfrm>
                <a:off x="995344" y="2827406"/>
                <a:ext cx="1904726" cy="635881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anchor="ctr" anchorCtr="0">
                <a:spAutoFit/>
              </a:bodyPr>
              <a:lstStyle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5pPr>
              </a:lstStyle>
              <a:p>
                <a:pPr marL="0" lvl="0" indent="0" algn="ctr" eaLnBrk="1" fontAlgn="ctr" hangingPunct="1">
                  <a:buClr>
                    <a:srgbClr val="FF0000"/>
                  </a:buClr>
                  <a:buSzPct val="70000"/>
                </a:pPr>
                <a:endParaRPr lang="en-US" altLang="en-US" sz="16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4611" name="Rectangle 179"/>
            <p:cNvSpPr/>
            <p:nvPr/>
          </p:nvSpPr>
          <p:spPr>
            <a:xfrm>
              <a:off x="1021" y="3141"/>
              <a:ext cx="1179" cy="29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b="0" i="0" u="none" smtId="4294967295">
                  <a:solidFill>
                    <a:schemeClr val="tx1"/>
                  </a:solidFill>
                  <a:latin typeface="Times New Roman" panose="02020603050405020304" pitchFamily="18" charset="0"/>
                  <a:ea typeface="宋体" charset="-122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en-US" b="1">
                  <a:solidFill>
                    <a:srgbClr val="FFFF00"/>
                  </a:solidFill>
                  <a:latin typeface="宋体"/>
                  <a:ea typeface="楷体_GB2312" pitchFamily="49" charset="-122"/>
                </a:rPr>
                <a:t>电感</a:t>
              </a:r>
            </a:p>
          </p:txBody>
        </p:sp>
      </p:grpSp>
      <p:grpSp>
        <p:nvGrpSpPr>
          <p:cNvPr id="24581" name="组合 43"/>
          <p:cNvGrpSpPr/>
          <p:nvPr/>
        </p:nvGrpSpPr>
        <p:grpSpPr>
          <a:xfrm>
            <a:off x="6164262" y="857250"/>
            <a:ext cx="2193925" cy="3082925"/>
            <a:chOff x="5221400" y="3084460"/>
            <a:chExt cx="1640522" cy="1116000"/>
          </a:xfrm>
        </p:grpSpPr>
        <p:pic>
          <p:nvPicPr>
            <p:cNvPr id="24603" name="Oval 2"/>
            <p:cNvPicPr/>
            <p:nvPr/>
          </p:nvPicPr>
          <p:blipFill dpi="0">
            <a:blip r:embed="rId11"/>
            <a:stretch>
              <a:fillRect/>
            </a:stretch>
          </p:blipFill>
          <p:spPr>
            <a:xfrm>
              <a:off x="5566930" y="3012466"/>
              <a:ext cx="1476897" cy="1288721"/>
            </a:xfrm>
            <a:prstGeom prst="rect">
              <a:avLst/>
            </a:prstGeom>
            <a:noFill/>
            <a:ln>
              <a:miter lim="800000"/>
            </a:ln>
          </p:spPr>
        </p:pic>
        <p:grpSp>
          <p:nvGrpSpPr>
            <p:cNvPr id="24606" name="椭圆 51"/>
            <p:cNvGrpSpPr/>
            <p:nvPr/>
          </p:nvGrpSpPr>
          <p:grpSpPr>
            <a:xfrm>
              <a:off x="5147564" y="3153696"/>
              <a:ext cx="907107" cy="485477"/>
              <a:chOff x="6065520" y="1048512"/>
              <a:chExt cx="1213104" cy="1341120"/>
            </a:xfrm>
          </p:grpSpPr>
          <p:pic>
            <p:nvPicPr>
              <p:cNvPr id="24604" name="椭圆 51"/>
              <p:cNvPicPr/>
              <p:nvPr/>
            </p:nvPicPr>
            <p:blipFill dpi="0">
              <a:blip r:embed="rId12"/>
              <a:stretch>
                <a:fillRect/>
              </a:stretch>
            </p:blipFill>
            <p:spPr>
              <a:xfrm>
                <a:off x="6065520" y="1048512"/>
                <a:ext cx="1213104" cy="1341120"/>
              </a:xfrm>
              <a:prstGeom prst="rect">
                <a:avLst/>
              </a:prstGeom>
              <a:noFill/>
              <a:ln>
                <a:miter lim="800000"/>
              </a:ln>
            </p:spPr>
          </p:pic>
          <p:sp>
            <p:nvSpPr>
              <p:cNvPr id="24605" name="矩形 24604"/>
              <p:cNvSpPr/>
              <p:nvPr/>
            </p:nvSpPr>
            <p:spPr>
              <a:xfrm rot="19380000">
                <a:off x="6312585" y="1193088"/>
                <a:ext cx="716161" cy="1054099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anchor="ctr" anchorCtr="0">
                <a:noAutofit/>
              </a:bodyPr>
              <a:lstStyle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5pPr>
              </a:lstStyle>
              <a:p>
                <a:pPr marL="0" lvl="0" indent="0" algn="ctr" eaLnBrk="1" hangingPunct="1"/>
                <a:endParaRPr lang="en-US" altLang="en-US" sz="1800">
                  <a:solidFill>
                    <a:srgbClr val="FFFFFF"/>
                  </a:solidFill>
                  <a:latin typeface="Calibri" panose="020F0502020204030204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4609" name="椭圆 52"/>
            <p:cNvGrpSpPr/>
            <p:nvPr/>
          </p:nvGrpSpPr>
          <p:grpSpPr>
            <a:xfrm>
              <a:off x="5899688" y="3217690"/>
              <a:ext cx="847848" cy="849585"/>
              <a:chOff x="7071360" y="1225296"/>
              <a:chExt cx="1133856" cy="2346960"/>
            </a:xfrm>
          </p:grpSpPr>
          <p:pic>
            <p:nvPicPr>
              <p:cNvPr id="24607" name="椭圆 52"/>
              <p:cNvPicPr/>
              <p:nvPr/>
            </p:nvPicPr>
            <p:blipFill dpi="0">
              <a:blip r:embed="rId13"/>
              <a:stretch>
                <a:fillRect/>
              </a:stretch>
            </p:blipFill>
            <p:spPr>
              <a:xfrm>
                <a:off x="7071360" y="1225296"/>
                <a:ext cx="1133856" cy="2346960"/>
              </a:xfrm>
              <a:prstGeom prst="rect">
                <a:avLst/>
              </a:prstGeom>
              <a:noFill/>
              <a:ln>
                <a:miter lim="800000"/>
              </a:ln>
            </p:spPr>
          </p:pic>
          <p:sp>
            <p:nvSpPr>
              <p:cNvPr id="24608" name="矩形 24607"/>
              <p:cNvSpPr/>
              <p:nvPr/>
            </p:nvSpPr>
            <p:spPr>
              <a:xfrm>
                <a:off x="7237849" y="1569256"/>
                <a:ext cx="800141" cy="1659030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anchor="ctr" anchorCtr="0">
                <a:noAutofit/>
              </a:bodyPr>
              <a:lstStyle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5pPr>
              </a:lstStyle>
              <a:p>
                <a:pPr marL="0" lvl="0" indent="0" algn="ctr" eaLnBrk="1" hangingPunct="1"/>
                <a:r>
                  <a:rPr lang="en-US" altLang="en-US" sz="4400" b="1">
                    <a:solidFill>
                      <a:srgbClr val="0D0D0D"/>
                    </a:solidFill>
                    <a:latin typeface="宋体"/>
                  </a:rPr>
                  <a:t>欧姆定律</a:t>
                </a:r>
              </a:p>
            </p:txBody>
          </p:sp>
        </p:grpSp>
      </p:grpSp>
      <p:graphicFrame>
        <p:nvGraphicFramePr>
          <p:cNvPr id="24582" name="Object 17"/>
          <p:cNvGraphicFramePr>
            <a:graphicFrameLocks noChangeAspect="1"/>
          </p:cNvGraphicFramePr>
          <p:nvPr/>
        </p:nvGraphicFramePr>
        <p:xfrm>
          <a:off x="4284662" y="573088"/>
          <a:ext cx="658812" cy="340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" name="Visio" r:id="rId14" imgW="0" imgH="0" progId="Visio.Drawing.11">
                  <p:embed/>
                </p:oleObj>
              </mc:Choice>
              <mc:Fallback>
                <p:oleObj name="Visio" r:id="rId14" imgW="0" imgH="0" progId="Visio.Drawing.11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4662" y="573088"/>
                        <a:ext cx="658812" cy="3402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583" name="组合 43"/>
          <p:cNvGrpSpPr/>
          <p:nvPr/>
        </p:nvGrpSpPr>
        <p:grpSpPr>
          <a:xfrm>
            <a:off x="3273425" y="284162"/>
            <a:ext cx="2441575" cy="858838"/>
            <a:chOff x="5217600" y="3058600"/>
            <a:chExt cx="1116000" cy="1116000"/>
          </a:xfrm>
        </p:grpSpPr>
        <p:pic>
          <p:nvPicPr>
            <p:cNvPr id="24596" name="Oval 2"/>
            <p:cNvPicPr/>
            <p:nvPr/>
          </p:nvPicPr>
          <p:blipFill dpi="0">
            <a:blip r:embed="rId16"/>
            <a:stretch>
              <a:fillRect/>
            </a:stretch>
          </p:blipFill>
          <p:spPr>
            <a:xfrm>
              <a:off x="5108990" y="2800248"/>
              <a:ext cx="1337459" cy="1742694"/>
            </a:xfrm>
            <a:prstGeom prst="rect">
              <a:avLst/>
            </a:prstGeom>
            <a:noFill/>
            <a:ln>
              <a:miter lim="800000"/>
            </a:ln>
          </p:spPr>
        </p:pic>
        <p:grpSp>
          <p:nvGrpSpPr>
            <p:cNvPr id="24599" name="椭圆 32"/>
            <p:cNvGrpSpPr/>
            <p:nvPr/>
          </p:nvGrpSpPr>
          <p:grpSpPr>
            <a:xfrm>
              <a:off x="5290104" y="2713114"/>
              <a:ext cx="618575" cy="1370391"/>
              <a:chOff x="3432048" y="18288"/>
              <a:chExt cx="1353312" cy="1054608"/>
            </a:xfrm>
          </p:grpSpPr>
          <p:pic>
            <p:nvPicPr>
              <p:cNvPr id="24597" name="椭圆 32"/>
              <p:cNvPicPr/>
              <p:nvPr/>
            </p:nvPicPr>
            <p:blipFill dpi="0">
              <a:blip r:embed="rId17"/>
              <a:stretch>
                <a:fillRect/>
              </a:stretch>
            </p:blipFill>
            <p:spPr>
              <a:xfrm>
                <a:off x="3432048" y="18288"/>
                <a:ext cx="1353312" cy="1054608"/>
              </a:xfrm>
              <a:prstGeom prst="rect">
                <a:avLst/>
              </a:prstGeom>
              <a:noFill/>
              <a:ln>
                <a:miter lim="800000"/>
              </a:ln>
            </p:spPr>
          </p:pic>
          <p:sp>
            <p:nvSpPr>
              <p:cNvPr id="24598" name="矩形 24597"/>
              <p:cNvSpPr/>
              <p:nvPr/>
            </p:nvSpPr>
            <p:spPr>
              <a:xfrm rot="19380000">
                <a:off x="3524384" y="397621"/>
                <a:ext cx="1171594" cy="293649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anchor="ctr" anchorCtr="0">
                <a:noAutofit/>
              </a:bodyPr>
              <a:lstStyle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5pPr>
              </a:lstStyle>
              <a:p>
                <a:pPr marL="0" lvl="0" indent="0" algn="ctr" eaLnBrk="1" hangingPunct="1"/>
                <a:endParaRPr lang="en-US" altLang="en-US" sz="1800">
                  <a:solidFill>
                    <a:srgbClr val="FFFFFF"/>
                  </a:solidFill>
                  <a:latin typeface="Calibri" panose="020F0502020204030204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4602" name="椭圆 33"/>
            <p:cNvGrpSpPr/>
            <p:nvPr/>
          </p:nvGrpSpPr>
          <p:grpSpPr>
            <a:xfrm>
              <a:off x="5326327" y="3180472"/>
              <a:ext cx="847057" cy="847583"/>
              <a:chOff x="3511296" y="377952"/>
              <a:chExt cx="1853184" cy="652272"/>
            </a:xfrm>
          </p:grpSpPr>
          <p:pic>
            <p:nvPicPr>
              <p:cNvPr id="24600" name="椭圆 33"/>
              <p:cNvPicPr/>
              <p:nvPr/>
            </p:nvPicPr>
            <p:blipFill dpi="0">
              <a:blip r:embed="rId18"/>
              <a:stretch>
                <a:fillRect/>
              </a:stretch>
            </p:blipFill>
            <p:spPr>
              <a:xfrm>
                <a:off x="3511296" y="377952"/>
                <a:ext cx="1853184" cy="652272"/>
              </a:xfrm>
              <a:prstGeom prst="rect">
                <a:avLst/>
              </a:prstGeom>
              <a:noFill/>
              <a:ln>
                <a:miter lim="800000"/>
              </a:ln>
            </p:spPr>
          </p:pic>
          <p:sp>
            <p:nvSpPr>
              <p:cNvPr id="24601" name="矩形 24600"/>
              <p:cNvSpPr/>
              <p:nvPr/>
            </p:nvSpPr>
            <p:spPr>
              <a:xfrm>
                <a:off x="3784154" y="472723"/>
                <a:ext cx="1308977" cy="462169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anchor="ctr" anchorCtr="0">
                <a:noAutofit/>
              </a:bodyPr>
              <a:lstStyle>
                <a:lvl1pPr marL="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1pPr>
                <a:lvl2pPr marL="4572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2pPr>
                <a:lvl3pPr marL="9144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3pPr>
                <a:lvl4pPr marL="13716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4pPr>
                <a:lvl5pPr marL="1828800" indent="0" algn="l" defTabSz="9144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1" sz="2400" b="0" i="0" u="none" smtId="4294967295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charset="-122"/>
                  </a:defRPr>
                </a:lvl5pPr>
              </a:lstStyle>
              <a:p>
                <a:pPr marL="0" lvl="0" indent="0" algn="ctr" eaLnBrk="1" hangingPunct="1"/>
                <a:r>
                  <a:rPr lang="en-US" altLang="en-US" sz="3600" b="1">
                    <a:solidFill>
                      <a:srgbClr val="0D0D0D"/>
                    </a:solidFill>
                    <a:latin typeface="宋体"/>
                  </a:rPr>
                  <a:t>统一</a:t>
                </a:r>
              </a:p>
            </p:txBody>
          </p:sp>
        </p:grpSp>
      </p:grpSp>
      <p:sp>
        <p:nvSpPr>
          <p:cNvPr id="24584" name="Rectangle 57"/>
          <p:cNvSpPr/>
          <p:nvPr/>
        </p:nvSpPr>
        <p:spPr>
          <a:xfrm>
            <a:off x="500062" y="4071938"/>
            <a:ext cx="8501062" cy="9540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/>
            <a:r>
              <a:rPr lang="en-US" altLang="en-US" sz="2800" b="1">
                <a:effectLst>
                  <a:outerShdw blurRad="38100" dist="38100" dir="2700000" algn="tl">
                    <a:schemeClr val="bg2"/>
                  </a:outerShdw>
                </a:effectLst>
              </a:rPr>
              <a:t>复数域里，电阻、电容和电感的电压电流关系具有同样的数学形式，符合欧姆定律形式。</a:t>
            </a:r>
          </a:p>
        </p:txBody>
      </p:sp>
      <p:sp>
        <p:nvSpPr>
          <p:cNvPr id="24585" name="AutoShape 67"/>
          <p:cNvSpPr/>
          <p:nvPr/>
        </p:nvSpPr>
        <p:spPr>
          <a:xfrm>
            <a:off x="285750" y="4041775"/>
            <a:ext cx="8786812" cy="1014412"/>
          </a:xfrm>
          <a:prstGeom prst="roundRect">
            <a:avLst>
              <a:gd name="adj" fmla="val 16667"/>
            </a:avLst>
          </a:prstGeom>
          <a:noFill/>
          <a:ln w="76200">
            <a:solidFill>
              <a:srgbClr val="3333CC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en-US" altLang="en-US" sz="2400"/>
          </a:p>
        </p:txBody>
      </p:sp>
      <p:graphicFrame>
        <p:nvGraphicFramePr>
          <p:cNvPr id="24586" name="Object 21"/>
          <p:cNvGraphicFramePr>
            <a:graphicFrameLocks noChangeAspect="1"/>
          </p:cNvGraphicFramePr>
          <p:nvPr/>
        </p:nvGraphicFramePr>
        <p:xfrm>
          <a:off x="3419475" y="1274762"/>
          <a:ext cx="2160588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2" name="Visio" r:id="rId19" imgW="0" imgH="0" progId="Visio.Drawing.11">
                  <p:embed/>
                </p:oleObj>
              </mc:Choice>
              <mc:Fallback>
                <p:oleObj name="Visio" r:id="rId19" imgW="0" imgH="0" progId="Visio.Drawing.11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1274762"/>
                        <a:ext cx="2160588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7" name="Object 61"/>
          <p:cNvGraphicFramePr>
            <a:graphicFrameLocks noChangeAspect="1"/>
          </p:cNvGraphicFramePr>
          <p:nvPr/>
        </p:nvGraphicFramePr>
        <p:xfrm>
          <a:off x="3419475" y="2159000"/>
          <a:ext cx="2160588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3" name="Visio" r:id="rId21" imgW="0" imgH="0" progId="Visio.Drawing.11">
                  <p:embed/>
                </p:oleObj>
              </mc:Choice>
              <mc:Fallback>
                <p:oleObj name="Visio" r:id="rId21" imgW="0" imgH="0" progId="Visio.Drawing.11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2159000"/>
                        <a:ext cx="2160588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8" name="Object 62"/>
          <p:cNvGraphicFramePr>
            <a:graphicFrameLocks noChangeAspect="1"/>
          </p:cNvGraphicFramePr>
          <p:nvPr/>
        </p:nvGraphicFramePr>
        <p:xfrm>
          <a:off x="3419475" y="3346450"/>
          <a:ext cx="2160588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4" name="Visio" r:id="rId22" imgW="0" imgH="0" progId="Visio.Drawing.11">
                  <p:embed/>
                </p:oleObj>
              </mc:Choice>
              <mc:Fallback>
                <p:oleObj name="Visio" r:id="rId22" imgW="0" imgH="0" progId="Visio.Drawing.11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3346450"/>
                        <a:ext cx="2160588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9" name="Object 6"/>
          <p:cNvGraphicFramePr>
            <a:graphicFrameLocks noChangeAspect="1"/>
          </p:cNvGraphicFramePr>
          <p:nvPr/>
        </p:nvGraphicFramePr>
        <p:xfrm>
          <a:off x="8358188" y="2286000"/>
          <a:ext cx="59055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" name="Equation" r:id="rId23" imgW="0" imgH="0" progId="Equation.DSMT4">
                  <p:embed/>
                </p:oleObj>
              </mc:Choice>
              <mc:Fallback>
                <p:oleObj name="Equation" r:id="rId23" imgW="0" imgH="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58188" y="2286000"/>
                        <a:ext cx="59055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90" name="Object 7"/>
          <p:cNvGraphicFramePr>
            <a:graphicFrameLocks noChangeAspect="1"/>
          </p:cNvGraphicFramePr>
          <p:nvPr/>
        </p:nvGraphicFramePr>
        <p:xfrm>
          <a:off x="5357812" y="3214688"/>
          <a:ext cx="157162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6" name="Equation" r:id="rId25" imgW="0" imgH="0" progId="Equation.DSMT4">
                  <p:embed/>
                </p:oleObj>
              </mc:Choice>
              <mc:Fallback>
                <p:oleObj name="Equation" r:id="rId25" imgW="0" imgH="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7812" y="3214688"/>
                        <a:ext cx="1571625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91" name="Object 8"/>
          <p:cNvGraphicFramePr>
            <a:graphicFrameLocks noChangeAspect="1"/>
          </p:cNvGraphicFramePr>
          <p:nvPr/>
        </p:nvGraphicFramePr>
        <p:xfrm>
          <a:off x="5319712" y="2071688"/>
          <a:ext cx="1506538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7" name="Equation" r:id="rId27" imgW="0" imgH="0" progId="Equation.DSMT4">
                  <p:embed/>
                </p:oleObj>
              </mc:Choice>
              <mc:Fallback>
                <p:oleObj name="Equation" r:id="rId27" imgW="0" imgH="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9712" y="2071688"/>
                        <a:ext cx="1506538" cy="785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92" name="Object 9"/>
          <p:cNvGraphicFramePr>
            <a:graphicFrameLocks noChangeAspect="1"/>
          </p:cNvGraphicFramePr>
          <p:nvPr/>
        </p:nvGraphicFramePr>
        <p:xfrm>
          <a:off x="5429250" y="1214438"/>
          <a:ext cx="1357312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8" name="Equation" r:id="rId29" imgW="0" imgH="0" progId="Equation.DSMT4">
                  <p:embed/>
                </p:oleObj>
              </mc:Choice>
              <mc:Fallback>
                <p:oleObj name="Equation" r:id="rId29" imgW="0" imgH="0" progId="Equation.DSMT4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9250" y="1214438"/>
                        <a:ext cx="1357312" cy="500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93" name="椭圆 45"/>
          <p:cNvSpPr/>
          <p:nvPr/>
        </p:nvSpPr>
        <p:spPr>
          <a:xfrm>
            <a:off x="6143625" y="1143000"/>
            <a:ext cx="428625" cy="714375"/>
          </a:xfrm>
          <a:prstGeom prst="ellipse">
            <a:avLst/>
          </a:prstGeom>
          <a:noFill/>
          <a:ln w="28575">
            <a:solidFill>
              <a:srgbClr val="FF3300"/>
            </a:solidFill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en-US" altLang="en-US" sz="2400"/>
          </a:p>
        </p:txBody>
      </p:sp>
      <p:sp>
        <p:nvSpPr>
          <p:cNvPr id="24594" name="椭圆 46"/>
          <p:cNvSpPr/>
          <p:nvPr/>
        </p:nvSpPr>
        <p:spPr>
          <a:xfrm>
            <a:off x="5857875" y="2000250"/>
            <a:ext cx="714375" cy="928688"/>
          </a:xfrm>
          <a:prstGeom prst="ellipse">
            <a:avLst/>
          </a:prstGeom>
          <a:noFill/>
          <a:ln w="28575">
            <a:solidFill>
              <a:srgbClr val="FF3300"/>
            </a:solidFill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en-US" altLang="en-US" sz="2400"/>
          </a:p>
        </p:txBody>
      </p:sp>
      <p:sp>
        <p:nvSpPr>
          <p:cNvPr id="24595" name="椭圆 47"/>
          <p:cNvSpPr/>
          <p:nvPr/>
        </p:nvSpPr>
        <p:spPr>
          <a:xfrm>
            <a:off x="5929312" y="3143250"/>
            <a:ext cx="714375" cy="928688"/>
          </a:xfrm>
          <a:prstGeom prst="ellipse">
            <a:avLst/>
          </a:prstGeom>
          <a:noFill/>
          <a:ln w="28575">
            <a:solidFill>
              <a:srgbClr val="FF3300"/>
            </a:solidFill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en-US" altLang="en-US"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7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base">
                                        <p:cTn id="10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4" grpId="0"/>
      <p:bldP spid="2458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/>
          <p:nvPr/>
        </p:nvSpPr>
        <p:spPr>
          <a:xfrm>
            <a:off x="1600200" y="457200"/>
            <a:ext cx="3714750" cy="508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defTabSz="685800">
              <a:spcBef>
                <a:spcPct val="50000"/>
              </a:spcBef>
              <a:buNone/>
            </a:pPr>
            <a:r>
              <a:rPr lang="en-US" altLang="en-US" sz="27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例1 </a:t>
            </a:r>
            <a:r>
              <a:rPr lang="en-US" altLang="en-US" sz="2700" b="1">
                <a:latin typeface="楷体_GB2312" pitchFamily="49" charset="-122"/>
                <a:ea typeface="楷体_GB2312" pitchFamily="49" charset="-122"/>
              </a:rPr>
              <a:t>图示电路，已知 </a:t>
            </a:r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4851400" y="230188"/>
          <a:ext cx="2814638" cy="79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" name="Equation" r:id="rId3" imgW="0" imgH="0" progId="Equation.DSMT4">
                  <p:embed/>
                </p:oleObj>
              </mc:Choice>
              <mc:Fallback>
                <p:oleObj name="Equation" r:id="rId3" imgW="0" imgH="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1400" y="230188"/>
                        <a:ext cx="2814638" cy="795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4" name="Text Box 4"/>
          <p:cNvSpPr/>
          <p:nvPr/>
        </p:nvSpPr>
        <p:spPr>
          <a:xfrm>
            <a:off x="1600200" y="971550"/>
            <a:ext cx="6057900" cy="508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defTabSz="685800">
              <a:spcBef>
                <a:spcPct val="50000"/>
              </a:spcBef>
              <a:buNone/>
            </a:pPr>
            <a:r>
              <a:rPr lang="en-US" altLang="en-US" sz="2700" b="1">
                <a:latin typeface="楷体_GB2312" pitchFamily="49" charset="-122"/>
                <a:ea typeface="楷体_GB2312" pitchFamily="49" charset="-122"/>
              </a:rPr>
              <a:t>求:</a:t>
            </a:r>
            <a:r>
              <a:rPr lang="en-US" altLang="en-US" sz="2700" b="1" i="1">
                <a:ea typeface="楷体_GB2312" pitchFamily="49" charset="-122"/>
              </a:rPr>
              <a:t>u</a:t>
            </a:r>
            <a:r>
              <a:rPr lang="en-US" altLang="en-US" sz="2700" b="1" baseline="-3000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en-US" altLang="en-US" sz="2700" b="1"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en-US" altLang="en-US" sz="2700" b="1" i="1">
                <a:ea typeface="楷体_GB2312" pitchFamily="49" charset="-122"/>
              </a:rPr>
              <a:t>t</a:t>
            </a:r>
            <a:r>
              <a:rPr lang="en-US" altLang="en-US" sz="2700" b="1">
                <a:latin typeface="楷体_GB2312" pitchFamily="49" charset="-122"/>
                <a:ea typeface="楷体_GB2312" pitchFamily="49" charset="-122"/>
              </a:rPr>
              <a:t>), </a:t>
            </a:r>
            <a:r>
              <a:rPr lang="en-US" altLang="en-US" sz="2700" b="1" i="1">
                <a:ea typeface="楷体_GB2312" pitchFamily="49" charset="-122"/>
              </a:rPr>
              <a:t>u</a:t>
            </a:r>
            <a:r>
              <a:rPr lang="en-US" altLang="en-US" sz="2700" b="1" baseline="-3000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en-US" altLang="en-US" sz="2700" b="1"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en-US" altLang="en-US" sz="2700" b="1" i="1">
                <a:ea typeface="楷体_GB2312" pitchFamily="49" charset="-122"/>
              </a:rPr>
              <a:t>t</a:t>
            </a:r>
            <a:r>
              <a:rPr lang="en-US" altLang="en-US" sz="2700" b="1">
                <a:latin typeface="楷体_GB2312" pitchFamily="49" charset="-122"/>
                <a:ea typeface="楷体_GB2312" pitchFamily="49" charset="-122"/>
              </a:rPr>
              <a:t>), </a:t>
            </a:r>
            <a:r>
              <a:rPr lang="en-US" altLang="en-US" sz="2700" b="1" i="1">
                <a:ea typeface="楷体_GB2312" pitchFamily="49" charset="-122"/>
              </a:rPr>
              <a:t>u</a:t>
            </a:r>
            <a:r>
              <a:rPr lang="en-US" altLang="en-US" sz="2700" b="1"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en-US" altLang="en-US" sz="2700" b="1" i="1">
                <a:ea typeface="楷体_GB2312" pitchFamily="49" charset="-122"/>
              </a:rPr>
              <a:t>t</a:t>
            </a:r>
            <a:r>
              <a:rPr lang="en-US" altLang="en-US" sz="2700" b="1">
                <a:latin typeface="楷体_GB2312" pitchFamily="49" charset="-122"/>
                <a:ea typeface="楷体_GB2312" pitchFamily="49" charset="-122"/>
              </a:rPr>
              <a:t>)及有效值相量</a:t>
            </a:r>
            <a:r>
              <a:rPr lang="en-US" altLang="en-US" sz="2700" b="1"/>
              <a:t>。 </a:t>
            </a:r>
          </a:p>
        </p:txBody>
      </p:sp>
      <p:sp>
        <p:nvSpPr>
          <p:cNvPr id="25605" name="Text Box 6"/>
          <p:cNvSpPr/>
          <p:nvPr/>
        </p:nvSpPr>
        <p:spPr>
          <a:xfrm>
            <a:off x="1714500" y="3429000"/>
            <a:ext cx="5829300" cy="11191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32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8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1" sz="24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1" sz="2000" b="0" i="0" u="none" smtId="4294967295">
                <a:solidFill>
                  <a:schemeClr val="tx1"/>
                </a:solidFill>
                <a:latin typeface="Times New Roman" panose="02020603050405020304" pitchFamily="18" charset="0"/>
                <a:ea typeface="宋体" charset="-122"/>
              </a:defRPr>
            </a:lvl5pPr>
          </a:lstStyle>
          <a:p>
            <a:pPr marL="0" lvl="0" indent="0" defTabSz="685800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en-US" sz="2700" b="1">
                <a:latin typeface="楷体_GB2312" pitchFamily="49" charset="-122"/>
                <a:ea typeface="楷体_GB2312" pitchFamily="49" charset="-122"/>
              </a:rPr>
              <a:t>解：相量模型如图(b)，根据相量形式的</a:t>
            </a:r>
            <a:r>
              <a:rPr lang="en-US" altLang="en-US" sz="2700" b="1">
                <a:ea typeface="楷体_GB2312" pitchFamily="49" charset="-122"/>
              </a:rPr>
              <a:t>KCL</a:t>
            </a:r>
            <a:r>
              <a:rPr lang="en-US" altLang="en-US" sz="2700" b="1">
                <a:latin typeface="楷体_GB2312" pitchFamily="49" charset="-122"/>
                <a:ea typeface="楷体_GB2312" pitchFamily="49" charset="-122"/>
              </a:rPr>
              <a:t>求电流相量 </a:t>
            </a:r>
          </a:p>
        </p:txBody>
      </p:sp>
      <p:graphicFrame>
        <p:nvGraphicFramePr>
          <p:cNvPr id="25606" name="Object 7"/>
          <p:cNvGraphicFramePr>
            <a:graphicFrameLocks noChangeAspect="1"/>
          </p:cNvGraphicFramePr>
          <p:nvPr/>
        </p:nvGraphicFramePr>
        <p:xfrm>
          <a:off x="3090862" y="4446588"/>
          <a:ext cx="3168650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name="Equation" r:id="rId5" imgW="0" imgH="0" progId="Equation.DSMT4">
                  <p:embed/>
                </p:oleObj>
              </mc:Choice>
              <mc:Fallback>
                <p:oleObj name="Equation" r:id="rId5" imgW="0" imgH="0" progId="Equation.DSMT4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 dpi="0"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0862" y="4446588"/>
                        <a:ext cx="3168650" cy="669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5607" name="Picture 8" descr="C:\Users\quke\Desktop\图片1.png"/>
          <p:cNvPicPr/>
          <p:nvPr/>
        </p:nvPicPr>
        <p:blipFill dpi="0">
          <a:blip r:embed="rId7"/>
          <a:srcRect r="68565"/>
          <a:stretch>
            <a:fillRect/>
          </a:stretch>
        </p:blipFill>
        <p:spPr>
          <a:xfrm>
            <a:off x="2274888" y="1465262"/>
            <a:ext cx="1887538" cy="17145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5608" name="Picture 9" descr="C:\Users\quke\Desktop\图片1.png"/>
          <p:cNvPicPr/>
          <p:nvPr/>
        </p:nvPicPr>
        <p:blipFill dpi="0">
          <a:blip r:embed="rId7"/>
          <a:srcRect l="32079" t="-1099" r="28342" b="1100"/>
          <a:stretch>
            <a:fillRect/>
          </a:stretch>
        </p:blipFill>
        <p:spPr>
          <a:xfrm>
            <a:off x="4859338" y="1452562"/>
            <a:ext cx="2376488" cy="1714500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4" grpId="0"/>
      <p:bldP spid="2560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1.7601 Service Pack 1"/>
  <p:tag name="AS_RELEASE_DATE" val="2015.11.27"/>
  <p:tag name="AS_TITLE" val="Aspose.Slides for .NET 2.0"/>
  <p:tag name="AS_VERSION" val="15.10.0.0"/>
</p:tagLst>
</file>

<file path=ppt/theme/theme1.xml><?xml version="1.0" encoding="utf-8"?>
<a:theme xmlns:a="http://schemas.openxmlformats.org/drawingml/2006/main" name="2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CCCFF"/>
      </a:hlink>
      <a:folHlink>
        <a:srgbClr val="B2B2B2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prstClr val="black">
                <a:alpha val="38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969696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CCFF"/>
        </a:hlink>
        <a:folHlink>
          <a:srgbClr val="B2B2B2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4D4D4D"/>
        </a:hlink>
        <a:folHlink>
          <a:srgbClr val="EAEAEA"/>
        </a:folHlink>
      </a:clrScheme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33CC"/>
        </a:hlink>
        <a:folHlink>
          <a:srgbClr val="FFCC66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C0C0C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0099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B2B2B2"/>
        </a:folHlink>
      </a:clrScheme>
    </a:extraClrScheme>
  </a:extraClrSchemeLst>
</a:theme>
</file>

<file path=ppt/theme/theme10.xml><?xml version="1.0" encoding="utf-8"?>
<a:theme xmlns:a="http://schemas.openxmlformats.org/drawingml/2006/main" name="1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CCCFF"/>
      </a:hlink>
      <a:folHlink>
        <a:srgbClr val="B2B2B2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prstClr val="black">
                <a:alpha val="38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969696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CCFF"/>
        </a:hlink>
        <a:folHlink>
          <a:srgbClr val="B2B2B2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4D4D4D"/>
        </a:hlink>
        <a:folHlink>
          <a:srgbClr val="EAEAEA"/>
        </a:folHlink>
      </a:clrScheme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33CC"/>
        </a:hlink>
        <a:folHlink>
          <a:srgbClr val="FFCC66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C0C0C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0099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B2B2B2"/>
        </a:folHlink>
      </a:clrScheme>
    </a:extraClrScheme>
  </a:extraClrSchemeLst>
</a:theme>
</file>

<file path=ppt/theme/theme11.xml><?xml version="1.0" encoding="utf-8"?>
<a:theme xmlns:a="http://schemas.openxmlformats.org/drawingml/2006/main" name="12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CCCFF"/>
      </a:hlink>
      <a:folHlink>
        <a:srgbClr val="B2B2B2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prstClr val="black">
                <a:alpha val="38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969696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CCFF"/>
        </a:hlink>
        <a:folHlink>
          <a:srgbClr val="B2B2B2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4D4D4D"/>
        </a:hlink>
        <a:folHlink>
          <a:srgbClr val="EAEAEA"/>
        </a:folHlink>
      </a:clrScheme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33CC"/>
        </a:hlink>
        <a:folHlink>
          <a:srgbClr val="FFCC66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C0C0C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0099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B2B2B2"/>
        </a:folHlink>
      </a:clrScheme>
    </a:extraClrScheme>
  </a:extraClrSchemeLst>
</a:theme>
</file>

<file path=ppt/theme/theme12.xml><?xml version="1.0" encoding="utf-8"?>
<a:theme xmlns:a="http://schemas.openxmlformats.org/drawingml/2006/main" name="13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CCCFF"/>
      </a:hlink>
      <a:folHlink>
        <a:srgbClr val="B2B2B2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prstClr val="black">
                <a:alpha val="38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969696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CCFF"/>
        </a:hlink>
        <a:folHlink>
          <a:srgbClr val="B2B2B2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4D4D4D"/>
        </a:hlink>
        <a:folHlink>
          <a:srgbClr val="EAEAEA"/>
        </a:folHlink>
      </a:clrScheme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33CC"/>
        </a:hlink>
        <a:folHlink>
          <a:srgbClr val="FFCC66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C0C0C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0099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B2B2B2"/>
        </a:folHlink>
      </a:clrScheme>
    </a:extraClrScheme>
  </a:extraClrSchemeLst>
</a:theme>
</file>

<file path=ppt/theme/theme13.xml><?xml version="1.0" encoding="utf-8"?>
<a:theme xmlns:a="http://schemas.openxmlformats.org/drawingml/2006/main" name="14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CCCFF"/>
      </a:hlink>
      <a:folHlink>
        <a:srgbClr val="B2B2B2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prstClr val="black">
                <a:alpha val="38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969696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CCFF"/>
        </a:hlink>
        <a:folHlink>
          <a:srgbClr val="B2B2B2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4D4D4D"/>
        </a:hlink>
        <a:folHlink>
          <a:srgbClr val="EAEAEA"/>
        </a:folHlink>
      </a:clrScheme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33CC"/>
        </a:hlink>
        <a:folHlink>
          <a:srgbClr val="FFCC66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C0C0C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0099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B2B2B2"/>
        </a:folHlink>
      </a:clrScheme>
    </a:extraClrScheme>
  </a:extraClrSchemeLst>
</a:theme>
</file>

<file path=ppt/theme/theme14.xml><?xml version="1.0" encoding="utf-8"?>
<a:theme xmlns:a="http://schemas.openxmlformats.org/drawingml/2006/main" name="15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CCCFF"/>
      </a:hlink>
      <a:folHlink>
        <a:srgbClr val="B2B2B2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prstClr val="black">
                <a:alpha val="38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969696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CCFF"/>
        </a:hlink>
        <a:folHlink>
          <a:srgbClr val="B2B2B2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4D4D4D"/>
        </a:hlink>
        <a:folHlink>
          <a:srgbClr val="EAEAEA"/>
        </a:folHlink>
      </a:clrScheme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33CC"/>
        </a:hlink>
        <a:folHlink>
          <a:srgbClr val="FFCC66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C0C0C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0099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B2B2B2"/>
        </a:folHlink>
      </a:clrScheme>
    </a:extraClrScheme>
  </a:extraClrSchemeLst>
</a:theme>
</file>

<file path=ppt/theme/theme2.xml><?xml version="1.0" encoding="utf-8"?>
<a:theme xmlns:a="http://schemas.openxmlformats.org/drawingml/2006/main" name="3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CCCFF"/>
      </a:hlink>
      <a:folHlink>
        <a:srgbClr val="B2B2B2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prstClr val="black">
                <a:alpha val="38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969696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CCFF"/>
        </a:hlink>
        <a:folHlink>
          <a:srgbClr val="B2B2B2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4D4D4D"/>
        </a:hlink>
        <a:folHlink>
          <a:srgbClr val="EAEAEA"/>
        </a:folHlink>
      </a:clrScheme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33CC"/>
        </a:hlink>
        <a:folHlink>
          <a:srgbClr val="FFCC66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C0C0C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0099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B2B2B2"/>
        </a:folHlink>
      </a:clrScheme>
    </a:extraClrScheme>
  </a:extraClrSchemeLst>
</a:theme>
</file>

<file path=ppt/theme/theme3.xml><?xml version="1.0" encoding="utf-8"?>
<a:theme xmlns:a="http://schemas.openxmlformats.org/drawingml/2006/main" name="4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CCCFF"/>
      </a:hlink>
      <a:folHlink>
        <a:srgbClr val="B2B2B2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prstClr val="black">
                <a:alpha val="38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969696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CCFF"/>
        </a:hlink>
        <a:folHlink>
          <a:srgbClr val="B2B2B2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4D4D4D"/>
        </a:hlink>
        <a:folHlink>
          <a:srgbClr val="EAEAEA"/>
        </a:folHlink>
      </a:clrScheme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33CC"/>
        </a:hlink>
        <a:folHlink>
          <a:srgbClr val="FFCC66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C0C0C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0099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B2B2B2"/>
        </a:folHlink>
      </a:clrScheme>
    </a:extraClrScheme>
  </a:extraClrSchemeLst>
</a:theme>
</file>

<file path=ppt/theme/theme4.xml><?xml version="1.0" encoding="utf-8"?>
<a:theme xmlns:a="http://schemas.openxmlformats.org/drawingml/2006/main" name="5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CCCFF"/>
      </a:hlink>
      <a:folHlink>
        <a:srgbClr val="B2B2B2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prstClr val="black">
                <a:alpha val="38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969696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CCFF"/>
        </a:hlink>
        <a:folHlink>
          <a:srgbClr val="B2B2B2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4D4D4D"/>
        </a:hlink>
        <a:folHlink>
          <a:srgbClr val="EAEAEA"/>
        </a:folHlink>
      </a:clrScheme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33CC"/>
        </a:hlink>
        <a:folHlink>
          <a:srgbClr val="FFCC66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C0C0C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0099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B2B2B2"/>
        </a:folHlink>
      </a:clrScheme>
    </a:extraClrScheme>
  </a:extraClrSchemeLst>
</a:theme>
</file>

<file path=ppt/theme/theme5.xml><?xml version="1.0" encoding="utf-8"?>
<a:theme xmlns:a="http://schemas.openxmlformats.org/drawingml/2006/main" name="6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CCCFF"/>
      </a:hlink>
      <a:folHlink>
        <a:srgbClr val="B2B2B2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prstClr val="black">
                <a:alpha val="38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969696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CCFF"/>
        </a:hlink>
        <a:folHlink>
          <a:srgbClr val="B2B2B2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4D4D4D"/>
        </a:hlink>
        <a:folHlink>
          <a:srgbClr val="EAEAEA"/>
        </a:folHlink>
      </a:clrScheme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33CC"/>
        </a:hlink>
        <a:folHlink>
          <a:srgbClr val="FFCC66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C0C0C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0099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B2B2B2"/>
        </a:folHlink>
      </a:clrScheme>
    </a:extraClrScheme>
  </a:extraClrSchemeLst>
</a:theme>
</file>

<file path=ppt/theme/theme6.xml><?xml version="1.0" encoding="utf-8"?>
<a:theme xmlns:a="http://schemas.openxmlformats.org/drawingml/2006/main" name="7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CCCFF"/>
      </a:hlink>
      <a:folHlink>
        <a:srgbClr val="B2B2B2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prstClr val="black">
                <a:alpha val="38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969696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CCFF"/>
        </a:hlink>
        <a:folHlink>
          <a:srgbClr val="B2B2B2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4D4D4D"/>
        </a:hlink>
        <a:folHlink>
          <a:srgbClr val="EAEAEA"/>
        </a:folHlink>
      </a:clrScheme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33CC"/>
        </a:hlink>
        <a:folHlink>
          <a:srgbClr val="FFCC66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C0C0C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0099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B2B2B2"/>
        </a:folHlink>
      </a:clrScheme>
    </a:extraClrScheme>
  </a:extraClrSchemeLst>
</a:theme>
</file>

<file path=ppt/theme/theme7.xml><?xml version="1.0" encoding="utf-8"?>
<a:theme xmlns:a="http://schemas.openxmlformats.org/drawingml/2006/main" name="8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CCCFF"/>
      </a:hlink>
      <a:folHlink>
        <a:srgbClr val="B2B2B2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prstClr val="black">
                <a:alpha val="38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969696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CCFF"/>
        </a:hlink>
        <a:folHlink>
          <a:srgbClr val="B2B2B2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4D4D4D"/>
        </a:hlink>
        <a:folHlink>
          <a:srgbClr val="EAEAEA"/>
        </a:folHlink>
      </a:clrScheme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33CC"/>
        </a:hlink>
        <a:folHlink>
          <a:srgbClr val="FFCC66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C0C0C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0099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B2B2B2"/>
        </a:folHlink>
      </a:clrScheme>
    </a:extraClrScheme>
  </a:extraClrSchemeLst>
</a:theme>
</file>

<file path=ppt/theme/theme8.xml><?xml version="1.0" encoding="utf-8"?>
<a:theme xmlns:a="http://schemas.openxmlformats.org/drawingml/2006/main" name="9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CCCFF"/>
      </a:hlink>
      <a:folHlink>
        <a:srgbClr val="B2B2B2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prstClr val="black">
                <a:alpha val="38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969696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CCFF"/>
        </a:hlink>
        <a:folHlink>
          <a:srgbClr val="B2B2B2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4D4D4D"/>
        </a:hlink>
        <a:folHlink>
          <a:srgbClr val="EAEAEA"/>
        </a:folHlink>
      </a:clrScheme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33CC"/>
        </a:hlink>
        <a:folHlink>
          <a:srgbClr val="FFCC66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C0C0C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0099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B2B2B2"/>
        </a:folHlink>
      </a:clrScheme>
    </a:extraClrScheme>
  </a:extraClrSchemeLst>
</a:theme>
</file>

<file path=ppt/theme/theme9.xml><?xml version="1.0" encoding="utf-8"?>
<a:theme xmlns:a="http://schemas.openxmlformats.org/drawingml/2006/main" name="10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CCCFF"/>
      </a:hlink>
      <a:folHlink>
        <a:srgbClr val="B2B2B2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prstClr val="black">
                <a:alpha val="38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</a:effectStyle>
        <a:effectStyle>
          <a:effectLst>
            <a:outerShdw blurRad="40000" dist="23000" dir="5400000" rotWithShape="0">
              <a:prstClr val="black">
                <a:alpha val="35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969696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CCFF"/>
        </a:hlink>
        <a:folHlink>
          <a:srgbClr val="B2B2B2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4D4D4D"/>
        </a:hlink>
        <a:folHlink>
          <a:srgbClr val="EAEAEA"/>
        </a:folHlink>
      </a:clrScheme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33CC"/>
        </a:hlink>
        <a:folHlink>
          <a:srgbClr val="FFCC66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C0C0C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0000"/>
        </a:hlink>
        <a:folHlink>
          <a:srgbClr val="009900"/>
        </a:folHlink>
      </a:clrScheme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CC00CC"/>
        </a:hlink>
        <a:folHlink>
          <a:srgbClr val="B2B2B2"/>
        </a:folHlink>
      </a:clrScheme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12430</TotalTime>
  <Words>171</Words>
  <Application>Microsoft Office PowerPoint</Application>
  <PresentationFormat>全屏显示(16:9)</PresentationFormat>
  <Paragraphs>50</Paragraphs>
  <Slides>12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14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12</vt:i4>
      </vt:variant>
    </vt:vector>
  </HeadingPairs>
  <TitlesOfParts>
    <vt:vector size="36" baseType="lpstr">
      <vt:lpstr>楷体</vt:lpstr>
      <vt:lpstr>楷体_GB2312</vt:lpstr>
      <vt:lpstr>宋体</vt:lpstr>
      <vt:lpstr>微软雅黑</vt:lpstr>
      <vt:lpstr>Calibri</vt:lpstr>
      <vt:lpstr>Times New Roman</vt:lpstr>
      <vt:lpstr>Wingdings</vt:lpstr>
      <vt:lpstr>2_默认设计模板</vt:lpstr>
      <vt:lpstr>3_默认设计模板</vt:lpstr>
      <vt:lpstr>4_默认设计模板</vt:lpstr>
      <vt:lpstr>5_默认设计模板</vt:lpstr>
      <vt:lpstr>6_默认设计模板</vt:lpstr>
      <vt:lpstr>7_默认设计模板</vt:lpstr>
      <vt:lpstr>8_默认设计模板</vt:lpstr>
      <vt:lpstr>9_默认设计模板</vt:lpstr>
      <vt:lpstr>10_默认设计模板</vt:lpstr>
      <vt:lpstr>11_默认设计模板</vt:lpstr>
      <vt:lpstr>12_默认设计模板</vt:lpstr>
      <vt:lpstr>13_默认设计模板</vt:lpstr>
      <vt:lpstr>14_默认设计模板</vt:lpstr>
      <vt:lpstr>15_默认设计模板</vt:lpstr>
      <vt:lpstr>Equation</vt:lpstr>
      <vt:lpstr>Image</vt:lpstr>
      <vt:lpstr>Visio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shyl</dc:creator>
  <cp:lastModifiedBy>Qu Ke</cp:lastModifiedBy>
  <cp:revision>1223</cp:revision>
  <cp:lastPrinted>1601-01-01T00:00:00Z</cp:lastPrinted>
  <dcterms:created xsi:type="dcterms:W3CDTF">2004-09-16T03:31:17Z</dcterms:created>
  <dcterms:modified xsi:type="dcterms:W3CDTF">2020-04-13T07:51:09Z</dcterms:modified>
</cp:coreProperties>
</file>