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94" r:id="rId1"/>
    <p:sldMasterId id="2147484407" r:id="rId2"/>
    <p:sldMasterId id="2147484419" r:id="rId3"/>
  </p:sldMasterIdLst>
  <p:notesMasterIdLst>
    <p:notesMasterId r:id="rId27"/>
  </p:notesMasterIdLst>
  <p:handoutMasterIdLst>
    <p:handoutMasterId r:id="rId28"/>
  </p:handoutMasterIdLst>
  <p:sldIdLst>
    <p:sldId id="443" r:id="rId4"/>
    <p:sldId id="454" r:id="rId5"/>
    <p:sldId id="459" r:id="rId6"/>
    <p:sldId id="461" r:id="rId7"/>
    <p:sldId id="427" r:id="rId8"/>
    <p:sldId id="428" r:id="rId9"/>
    <p:sldId id="429" r:id="rId10"/>
    <p:sldId id="430" r:id="rId11"/>
    <p:sldId id="431" r:id="rId12"/>
    <p:sldId id="432" r:id="rId13"/>
    <p:sldId id="433" r:id="rId14"/>
    <p:sldId id="458" r:id="rId15"/>
    <p:sldId id="456" r:id="rId16"/>
    <p:sldId id="376" r:id="rId17"/>
    <p:sldId id="377" r:id="rId18"/>
    <p:sldId id="378" r:id="rId19"/>
    <p:sldId id="379" r:id="rId20"/>
    <p:sldId id="447" r:id="rId21"/>
    <p:sldId id="448" r:id="rId22"/>
    <p:sldId id="381" r:id="rId23"/>
    <p:sldId id="384" r:id="rId24"/>
    <p:sldId id="382" r:id="rId25"/>
    <p:sldId id="383" r:id="rId26"/>
  </p:sldIdLst>
  <p:sldSz cx="9144000" cy="5143500" type="screen16x9"/>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3300"/>
    <a:srgbClr val="FFFFFF"/>
    <a:srgbClr val="FF3399"/>
    <a:srgbClr val="0066CC"/>
    <a:srgbClr val="FFCC00"/>
    <a:srgbClr val="FF9900"/>
    <a:srgbClr val="FF9933"/>
    <a:srgbClr val="00FF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18" autoAdjust="0"/>
    <p:restoredTop sz="85019" autoAdjust="0"/>
  </p:normalViewPr>
  <p:slideViewPr>
    <p:cSldViewPr>
      <p:cViewPr varScale="1">
        <p:scale>
          <a:sx n="110" d="100"/>
          <a:sy n="110" d="100"/>
        </p:scale>
        <p:origin x="692" y="7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336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F7E091-3405-4655-BD4E-0D48CB16EAB2}" type="doc">
      <dgm:prSet loTypeId="urn:microsoft.com/office/officeart/2005/8/layout/vList2" loCatId="list" qsTypeId="urn:microsoft.com/office/officeart/2005/8/quickstyle/simple1" qsCatId="simple" csTypeId="urn:microsoft.com/office/officeart/2005/8/colors/accent1_1" csCatId="accent1"/>
      <dgm:spPr/>
      <dgm:t>
        <a:bodyPr/>
        <a:lstStyle/>
        <a:p>
          <a:endParaRPr lang="zh-CN" altLang="en-US"/>
        </a:p>
      </dgm:t>
    </dgm:pt>
    <dgm:pt modelId="{4DFA32F5-8ADE-4284-A377-2418F0A09510}" type="pres">
      <dgm:prSet presAssocID="{3FF7E091-3405-4655-BD4E-0D48CB16EAB2}" presName="linear" presStyleCnt="0">
        <dgm:presLayoutVars>
          <dgm:animLvl val="lvl"/>
          <dgm:resizeHandles val="exact"/>
        </dgm:presLayoutVars>
      </dgm:prSet>
      <dgm:spPr/>
    </dgm:pt>
  </dgm:ptLst>
  <dgm:cxnLst>
    <dgm:cxn modelId="{27D1DE7C-C126-4901-832D-EB764008509A}" type="presOf" srcId="{3FF7E091-3405-4655-BD4E-0D48CB16EAB2}" destId="{4DFA32F5-8ADE-4284-A377-2418F0A09510}"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312E60-DBA5-48D2-8CD6-0F8E74A9F3A7}" type="datetimeFigureOut">
              <a:rPr lang="zh-CN" altLang="en-US" smtClean="0"/>
              <a:pPr/>
              <a:t>2022/4/12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67411E-AC91-4B30-A8B5-F402FC3AA0E5}" type="slidenum">
              <a:rPr lang="zh-CN" altLang="en-US" smtClean="0"/>
              <a:pPr/>
              <a:t>‹#›</a:t>
            </a:fld>
            <a:endParaRPr lang="zh-CN" altLang="en-US"/>
          </a:p>
        </p:txBody>
      </p:sp>
    </p:spTree>
    <p:extLst>
      <p:ext uri="{BB962C8B-B14F-4D97-AF65-F5344CB8AC3E}">
        <p14:creationId xmlns:p14="http://schemas.microsoft.com/office/powerpoint/2010/main" val="2598303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3CB0F7E-A207-480D-A004-ED3BD7E24DDB}" type="datetimeFigureOut">
              <a:rPr lang="zh-CN" altLang="en-US"/>
              <a:pPr>
                <a:defRPr/>
              </a:pPr>
              <a:t>2022/4/12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A2E2B0D-1C2D-49BE-833E-C0ABE6BA2269}" type="slidenum">
              <a:rPr lang="zh-CN" altLang="en-US"/>
              <a:pPr>
                <a:defRPr/>
              </a:pPr>
              <a:t>‹#›</a:t>
            </a:fld>
            <a:endParaRPr lang="zh-CN" altLang="en-US"/>
          </a:p>
        </p:txBody>
      </p:sp>
    </p:spTree>
    <p:extLst>
      <p:ext uri="{BB962C8B-B14F-4D97-AF65-F5344CB8AC3E}">
        <p14:creationId xmlns:p14="http://schemas.microsoft.com/office/powerpoint/2010/main" val="16280326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a:t>
            </a:fld>
            <a:endParaRPr lang="zh-CN" altLang="en-US"/>
          </a:p>
        </p:txBody>
      </p:sp>
    </p:spTree>
    <p:extLst>
      <p:ext uri="{BB962C8B-B14F-4D97-AF65-F5344CB8AC3E}">
        <p14:creationId xmlns:p14="http://schemas.microsoft.com/office/powerpoint/2010/main" val="2292525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a:xfrm>
            <a:off x="381000" y="685800"/>
            <a:ext cx="6096000" cy="3429000"/>
          </a:xfrm>
          <a:ln/>
        </p:spPr>
      </p:sp>
      <p:sp>
        <p:nvSpPr>
          <p:cNvPr id="4198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a:t>求解时不一定求</a:t>
            </a:r>
            <a:r>
              <a:rPr lang="en-US" altLang="zh-CN" dirty="0"/>
              <a:t>il0+</a:t>
            </a:r>
            <a:r>
              <a:rPr lang="zh-CN" altLang="en-US" dirty="0"/>
              <a:t>或者</a:t>
            </a:r>
            <a:r>
              <a:rPr lang="en-US" altLang="zh-CN" dirty="0"/>
              <a:t>uc0-,</a:t>
            </a:r>
            <a:r>
              <a:rPr lang="zh-CN" altLang="en-US" dirty="0"/>
              <a:t>但是一定会利用这俩值。</a:t>
            </a:r>
          </a:p>
          <a:p>
            <a:r>
              <a:rPr lang="zh-CN" altLang="en-US" dirty="0">
                <a:latin typeface="Arial" charset="0"/>
              </a:rPr>
              <a:t>看这样一个电路，在</a:t>
            </a:r>
            <a:r>
              <a:rPr lang="en-US" altLang="zh-CN" dirty="0">
                <a:latin typeface="Arial" charset="0"/>
              </a:rPr>
              <a:t>T=0</a:t>
            </a:r>
            <a:r>
              <a:rPr lang="zh-CN" altLang="en-US" dirty="0">
                <a:latin typeface="Arial" charset="0"/>
              </a:rPr>
              <a:t>时刻，开关闭合，换路前电路已达稳态，那么</a:t>
            </a:r>
          </a:p>
        </p:txBody>
      </p:sp>
      <p:sp>
        <p:nvSpPr>
          <p:cNvPr id="4" name="日期占位符 3"/>
          <p:cNvSpPr>
            <a:spLocks noGrp="1"/>
          </p:cNvSpPr>
          <p:nvPr>
            <p:ph type="dt" sz="quarter" idx="1"/>
          </p:nvPr>
        </p:nvSpPr>
        <p:spPr/>
        <p:txBody>
          <a:bodyPr/>
          <a:lstStyle/>
          <a:p>
            <a:pPr>
              <a:defRPr/>
            </a:pPr>
            <a:fld id="{95D1D327-E4E1-4F31-93C8-B07622835FE7}" type="datetime1">
              <a:rPr lang="zh-CN" altLang="en-US" smtClean="0"/>
              <a:pPr>
                <a:defRPr/>
              </a:pPr>
              <a:t>2022/4/12</a:t>
            </a:fld>
            <a:endParaRPr lang="en-US" altLang="zh-CN"/>
          </a:p>
        </p:txBody>
      </p:sp>
      <p:sp>
        <p:nvSpPr>
          <p:cNvPr id="5" name="灯片编号占位符 4"/>
          <p:cNvSpPr>
            <a:spLocks noGrp="1"/>
          </p:cNvSpPr>
          <p:nvPr>
            <p:ph type="sldNum" sz="quarter" idx="5"/>
          </p:nvPr>
        </p:nvSpPr>
        <p:spPr/>
        <p:txBody>
          <a:bodyPr/>
          <a:lstStyle/>
          <a:p>
            <a:pPr>
              <a:defRPr/>
            </a:pPr>
            <a:fld id="{428AC2A3-2B78-47DA-AFC4-FE1720657BDB}" type="slidenum">
              <a:rPr lang="zh-CN" altLang="en-US" smtClean="0"/>
              <a:pPr>
                <a:defRPr/>
              </a:pPr>
              <a:t>10</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a:t>对直流稳态电路，电感相当于短路，电容相当于开路</a:t>
            </a:r>
          </a:p>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11</a:t>
            </a:fld>
            <a:endParaRPr lang="zh-CN" altLang="en-US"/>
          </a:p>
        </p:txBody>
      </p:sp>
    </p:spTree>
    <p:extLst>
      <p:ext uri="{BB962C8B-B14F-4D97-AF65-F5344CB8AC3E}">
        <p14:creationId xmlns:p14="http://schemas.microsoft.com/office/powerpoint/2010/main" val="12267530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zh-CN" altLang="en-US"/>
              <a:t>恒流源两端的电压有电路其他部分决定</a:t>
            </a:r>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宋体" pitchFamily="2" charset="-122"/>
              </a:defRPr>
            </a:lvl1pPr>
            <a:lvl2pPr marL="742950" indent="-285750" eaLnBrk="0" hangingPunct="0">
              <a:defRPr kumimoji="1" sz="2400">
                <a:solidFill>
                  <a:schemeClr val="tx1"/>
                </a:solidFill>
                <a:latin typeface="Times New Roman" pitchFamily="18" charset="0"/>
                <a:ea typeface="宋体" pitchFamily="2" charset="-122"/>
              </a:defRPr>
            </a:lvl2pPr>
            <a:lvl3pPr marL="1143000" indent="-228600" eaLnBrk="0" hangingPunct="0">
              <a:defRPr kumimoji="1" sz="2400">
                <a:solidFill>
                  <a:schemeClr val="tx1"/>
                </a:solidFill>
                <a:latin typeface="Times New Roman" pitchFamily="18" charset="0"/>
                <a:ea typeface="宋体" pitchFamily="2" charset="-122"/>
              </a:defRPr>
            </a:lvl3pPr>
            <a:lvl4pPr marL="1600200" indent="-228600" eaLnBrk="0" hangingPunct="0">
              <a:defRPr kumimoji="1" sz="2400">
                <a:solidFill>
                  <a:schemeClr val="tx1"/>
                </a:solidFill>
                <a:latin typeface="Times New Roman" pitchFamily="18" charset="0"/>
                <a:ea typeface="宋体" pitchFamily="2" charset="-122"/>
              </a:defRPr>
            </a:lvl4pPr>
            <a:lvl5pPr marL="2057400" indent="-228600" eaLnBrk="0" hangingPunct="0">
              <a:defRPr kumimoji="1" sz="24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fld id="{8ACA984A-5C4F-48A0-8D77-A5131422B894}" type="slidenum">
              <a:rPr lang="zh-CN" altLang="en-US" sz="1200" smtClean="0"/>
              <a:pPr eaLnBrk="1" hangingPunct="1"/>
              <a:t>12</a:t>
            </a:fld>
            <a:endParaRPr lang="en-US" altLang="zh-CN"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400">
                <a:solidFill>
                  <a:schemeClr val="tx1"/>
                </a:solidFill>
                <a:latin typeface="Times New Roman" pitchFamily="18" charset="0"/>
                <a:ea typeface="宋体" pitchFamily="2" charset="-122"/>
              </a:defRPr>
            </a:lvl1pPr>
            <a:lvl2pPr marL="742950" indent="-285750" eaLnBrk="0" hangingPunct="0">
              <a:defRPr kumimoji="1" sz="2400">
                <a:solidFill>
                  <a:schemeClr val="tx1"/>
                </a:solidFill>
                <a:latin typeface="Times New Roman" pitchFamily="18" charset="0"/>
                <a:ea typeface="宋体" pitchFamily="2" charset="-122"/>
              </a:defRPr>
            </a:lvl2pPr>
            <a:lvl3pPr marL="1143000" indent="-228600" eaLnBrk="0" hangingPunct="0">
              <a:defRPr kumimoji="1" sz="2400">
                <a:solidFill>
                  <a:schemeClr val="tx1"/>
                </a:solidFill>
                <a:latin typeface="Times New Roman" pitchFamily="18" charset="0"/>
                <a:ea typeface="宋体" pitchFamily="2" charset="-122"/>
              </a:defRPr>
            </a:lvl3pPr>
            <a:lvl4pPr marL="1600200" indent="-228600" eaLnBrk="0" hangingPunct="0">
              <a:defRPr kumimoji="1" sz="2400">
                <a:solidFill>
                  <a:schemeClr val="tx1"/>
                </a:solidFill>
                <a:latin typeface="Times New Roman" pitchFamily="18" charset="0"/>
                <a:ea typeface="宋体" pitchFamily="2" charset="-122"/>
              </a:defRPr>
            </a:lvl4pPr>
            <a:lvl5pPr marL="2057400" indent="-228600" eaLnBrk="0" hangingPunct="0">
              <a:defRPr kumimoji="1" sz="24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fld id="{F32B27B5-997F-4487-8752-657566FD0D19}" type="slidenum">
              <a:rPr lang="zh-CN" altLang="en-US" sz="1200" smtClean="0"/>
              <a:pPr eaLnBrk="1" hangingPunct="1"/>
              <a:t>13</a:t>
            </a:fld>
            <a:endParaRPr lang="en-US" altLang="zh-CN"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18</a:t>
            </a:fld>
            <a:endParaRPr lang="zh-CN" altLang="en-US"/>
          </a:p>
        </p:txBody>
      </p:sp>
    </p:spTree>
    <p:extLst>
      <p:ext uri="{BB962C8B-B14F-4D97-AF65-F5344CB8AC3E}">
        <p14:creationId xmlns:p14="http://schemas.microsoft.com/office/powerpoint/2010/main" val="3045182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由于能量的存储和释放需要一个过程，所以</a:t>
            </a:r>
            <a:r>
              <a:rPr lang="en-US" altLang="zh-CN" dirty="0"/>
              <a:t>RC</a:t>
            </a:r>
            <a:r>
              <a:rPr lang="zh-CN" altLang="en-US" dirty="0"/>
              <a:t>电路存在暂态过程。电路参数变化，比电路中电源值的变化，元件参数的变化</a:t>
            </a:r>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2</a:t>
            </a:fld>
            <a:endParaRPr lang="zh-CN" altLang="en-US"/>
          </a:p>
        </p:txBody>
      </p:sp>
    </p:spTree>
    <p:extLst>
      <p:ext uri="{BB962C8B-B14F-4D97-AF65-F5344CB8AC3E}">
        <p14:creationId xmlns:p14="http://schemas.microsoft.com/office/powerpoint/2010/main" val="7685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由于能量的存储和释放需要一个过程，所以</a:t>
            </a:r>
            <a:r>
              <a:rPr lang="en-US" altLang="zh-CN" dirty="0"/>
              <a:t>RC</a:t>
            </a:r>
            <a:r>
              <a:rPr lang="zh-CN" altLang="en-US" dirty="0"/>
              <a:t>电路存在暂态过程。电路参数变化，比如电路中电源值的变化，元件参数的变化</a:t>
            </a:r>
            <a:endParaRPr lang="en-US" altLang="zh-CN" dirty="0"/>
          </a:p>
          <a:p>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en-US" dirty="0"/>
              <a:t>一阶电路分析（或者称一阶电路的暂态分析）就是指从电路结构或者参数发生变化时刻开始直至进入稳定工作状态的电流电压的变化规律</a:t>
            </a:r>
          </a:p>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3</a:t>
            </a:fld>
            <a:endParaRPr lang="zh-CN" altLang="en-US"/>
          </a:p>
        </p:txBody>
      </p:sp>
    </p:spTree>
    <p:extLst>
      <p:ext uri="{BB962C8B-B14F-4D97-AF65-F5344CB8AC3E}">
        <p14:creationId xmlns:p14="http://schemas.microsoft.com/office/powerpoint/2010/main" val="7685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4</a:t>
            </a:fld>
            <a:endParaRPr lang="zh-CN" altLang="en-US"/>
          </a:p>
        </p:txBody>
      </p:sp>
    </p:spTree>
    <p:extLst>
      <p:ext uri="{BB962C8B-B14F-4D97-AF65-F5344CB8AC3E}">
        <p14:creationId xmlns:p14="http://schemas.microsoft.com/office/powerpoint/2010/main" val="1293308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126A2ED-F03B-48C9-8A41-8DDED03B6C41}" type="slidenum">
              <a:rPr lang="en-US" altLang="zh-CN"/>
              <a:pPr>
                <a:defRPr/>
              </a:pPr>
              <a:t>5</a:t>
            </a:fld>
            <a:endParaRPr lang="en-US" altLang="zh-CN"/>
          </a:p>
        </p:txBody>
      </p:sp>
      <p:sp>
        <p:nvSpPr>
          <p:cNvPr id="38915" name="Rectangle 2"/>
          <p:cNvSpPr>
            <a:spLocks noGrp="1" noRot="1" noChangeAspect="1" noChangeArrowheads="1" noTextEdit="1"/>
          </p:cNvSpPr>
          <p:nvPr>
            <p:ph type="sldImg"/>
          </p:nvPr>
        </p:nvSpPr>
        <p:spPr>
          <a:xfrm>
            <a:off x="381000" y="685800"/>
            <a:ext cx="6096000" cy="3429000"/>
          </a:xfrm>
          <a:ln/>
        </p:spPr>
      </p:sp>
      <p:sp>
        <p:nvSpPr>
          <p:cNvPr id="38916"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dirty="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15C807E-36CD-4206-BBA8-FE69B29FEA83}" type="slidenum">
              <a:rPr lang="en-US" altLang="zh-CN"/>
              <a:pPr>
                <a:defRPr/>
              </a:pPr>
              <a:t>6</a:t>
            </a:fld>
            <a:endParaRPr lang="en-US" altLang="zh-CN"/>
          </a:p>
        </p:txBody>
      </p:sp>
      <p:sp>
        <p:nvSpPr>
          <p:cNvPr id="39939" name="Rectangle 2"/>
          <p:cNvSpPr>
            <a:spLocks noGrp="1" noRot="1" noChangeAspect="1" noChangeArrowheads="1" noTextEdit="1"/>
          </p:cNvSpPr>
          <p:nvPr>
            <p:ph type="sldImg"/>
          </p:nvPr>
        </p:nvSpPr>
        <p:spPr>
          <a:xfrm>
            <a:off x="381000" y="685800"/>
            <a:ext cx="6096000" cy="3429000"/>
          </a:xfrm>
          <a:ln/>
        </p:spPr>
      </p:sp>
      <p:sp>
        <p:nvSpPr>
          <p:cNvPr id="39940"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a:latin typeface="Arial" charset="0"/>
              </a:rPr>
              <a:t>实际电路中电容电流为有限制，所以</a:t>
            </a:r>
            <a:r>
              <a:rPr lang="en-US" altLang="zh-CN" dirty="0">
                <a:latin typeface="Arial" charset="0"/>
              </a:rPr>
              <a:t>0-</a:t>
            </a:r>
            <a:r>
              <a:rPr lang="zh-CN" altLang="en-US" dirty="0">
                <a:latin typeface="Arial" charset="0"/>
              </a:rPr>
              <a:t>到</a:t>
            </a:r>
            <a:r>
              <a:rPr lang="en-US" altLang="zh-CN" dirty="0">
                <a:latin typeface="Arial" charset="0"/>
              </a:rPr>
              <a:t>0+</a:t>
            </a:r>
            <a:r>
              <a:rPr lang="zh-CN" altLang="en-US" dirty="0">
                <a:latin typeface="Arial" charset="0"/>
              </a:rPr>
              <a:t>的积分就为零，所以</a:t>
            </a:r>
            <a:r>
              <a:rPr lang="en-US" altLang="zh-CN" dirty="0">
                <a:latin typeface="Arial" charset="0"/>
              </a:rPr>
              <a:t>……</a:t>
            </a:r>
            <a:r>
              <a:rPr lang="zh-CN" altLang="en-US" dirty="0">
                <a:latin typeface="Arial" charset="0"/>
              </a:rPr>
              <a:t>。不可能为无穷大，若电流为无穷大，那么电阻</a:t>
            </a:r>
            <a:r>
              <a:rPr lang="en-US" altLang="zh-CN" dirty="0">
                <a:latin typeface="Arial" charset="0"/>
              </a:rPr>
              <a:t>R</a:t>
            </a:r>
            <a:r>
              <a:rPr lang="zh-CN" altLang="en-US" dirty="0">
                <a:latin typeface="Arial" charset="0"/>
              </a:rPr>
              <a:t>上的电流也是，那儿电阻消耗的能量也是无穷大，不成立。</a:t>
            </a:r>
            <a:endParaRPr lang="zh-CN" altLang="zh-CN" dirty="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有关电感的换路定则，可以同理电容元件，从电流、电压的积分关系推导得到，也可以从电感具有惯性特性角度来看，因为电感是惯性元件，且</a:t>
            </a:r>
            <a:r>
              <a:rPr lang="en-US" altLang="zh-CN" dirty="0" err="1"/>
              <a:t>ul</a:t>
            </a:r>
            <a:r>
              <a:rPr lang="en-US" altLang="zh-CN" dirty="0"/>
              <a:t>=l*</a:t>
            </a:r>
            <a:r>
              <a:rPr lang="en-US" altLang="zh-CN" dirty="0" err="1"/>
              <a:t>dil</a:t>
            </a:r>
            <a:r>
              <a:rPr lang="en-US" altLang="zh-CN" dirty="0"/>
              <a:t>/</a:t>
            </a:r>
            <a:r>
              <a:rPr lang="en-US" altLang="zh-CN" dirty="0" err="1"/>
              <a:t>dt</a:t>
            </a:r>
            <a:r>
              <a:rPr lang="en-US" altLang="zh-CN" dirty="0"/>
              <a:t>,</a:t>
            </a:r>
            <a:r>
              <a:rPr lang="zh-CN" altLang="en-US" dirty="0"/>
              <a:t>所以电感电流在</a:t>
            </a:r>
            <a:r>
              <a:rPr lang="en-US" altLang="zh-CN" dirty="0"/>
              <a:t>0+</a:t>
            </a:r>
            <a:r>
              <a:rPr lang="zh-CN" altLang="en-US" dirty="0"/>
              <a:t>时刻不会发生跃变，因为</a:t>
            </a:r>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7</a:t>
            </a:fld>
            <a:endParaRPr lang="zh-CN" altLang="en-US"/>
          </a:p>
        </p:txBody>
      </p:sp>
    </p:spTree>
    <p:extLst>
      <p:ext uri="{BB962C8B-B14F-4D97-AF65-F5344CB8AC3E}">
        <p14:creationId xmlns:p14="http://schemas.microsoft.com/office/powerpoint/2010/main" val="3172264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6FE3E7-63B9-4DDA-8919-13E2153D71E8}" type="slidenum">
              <a:rPr lang="en-US" altLang="zh-CN"/>
              <a:pPr>
                <a:defRPr/>
              </a:pPr>
              <a:t>8</a:t>
            </a:fld>
            <a:endParaRPr lang="en-US" altLang="zh-CN"/>
          </a:p>
        </p:txBody>
      </p:sp>
      <p:sp>
        <p:nvSpPr>
          <p:cNvPr id="40963" name="Rectangle 2"/>
          <p:cNvSpPr>
            <a:spLocks noGrp="1" noRot="1" noChangeAspect="1" noChangeArrowheads="1" noTextEdit="1"/>
          </p:cNvSpPr>
          <p:nvPr>
            <p:ph type="sldImg"/>
          </p:nvPr>
        </p:nvSpPr>
        <p:spPr>
          <a:xfrm>
            <a:off x="381000" y="685800"/>
            <a:ext cx="6096000" cy="3429000"/>
          </a:xfrm>
          <a:ln/>
        </p:spPr>
      </p:sp>
      <p:sp>
        <p:nvSpPr>
          <p:cNvPr id="40964" name="Rectangle 3"/>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a:latin typeface="Arial" charset="0"/>
              </a:rPr>
              <a:t>也是电容、电感惯性特性的体现。</a:t>
            </a:r>
            <a:endParaRPr lang="zh-CN" altLang="zh-CN" dirty="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A2E2B0D-1C2D-49BE-833E-C0ABE6BA2269}" type="slidenum">
              <a:rPr lang="zh-CN" altLang="en-US" smtClean="0"/>
              <a:pPr>
                <a:defRPr/>
              </a:pPr>
              <a:t>9</a:t>
            </a:fld>
            <a:endParaRPr lang="zh-CN" altLang="en-US"/>
          </a:p>
        </p:txBody>
      </p:sp>
    </p:spTree>
    <p:extLst>
      <p:ext uri="{BB962C8B-B14F-4D97-AF65-F5344CB8AC3E}">
        <p14:creationId xmlns:p14="http://schemas.microsoft.com/office/powerpoint/2010/main" val="1068606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E757E876-995B-47D2-A20E-F4EC0A1BD307}" type="slidenum">
              <a:rPr lang="en-US" altLang="zh-CN">
                <a:solidFill>
                  <a:srgbClr val="000000"/>
                </a:solidFill>
              </a:rPr>
              <a:pPr>
                <a:defRPr/>
              </a:pPr>
              <a:t>‹#›</a:t>
            </a:fld>
            <a:endParaRPr lang="en-US" altLang="zh-CN">
              <a:solidFill>
                <a:srgbClr val="000000"/>
              </a:solidFill>
            </a:endParaRPr>
          </a:p>
        </p:txBody>
      </p:sp>
      <p:pic>
        <p:nvPicPr>
          <p:cNvPr id="9" name="图片 2"/>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7280" y="160700"/>
            <a:ext cx="642940" cy="64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3"/>
          <p:cNvGrpSpPr>
            <a:grpSpLocks/>
          </p:cNvGrpSpPr>
          <p:nvPr userDrawn="1"/>
        </p:nvGrpSpPr>
        <p:grpSpPr bwMode="auto">
          <a:xfrm>
            <a:off x="35496" y="33323"/>
            <a:ext cx="3672408" cy="2609865"/>
            <a:chOff x="144" y="96"/>
            <a:chExt cx="4416" cy="3408"/>
          </a:xfrm>
        </p:grpSpPr>
        <p:sp>
          <p:nvSpPr>
            <p:cNvPr id="10"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1"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Tree>
    <p:extLst>
      <p:ext uri="{BB962C8B-B14F-4D97-AF65-F5344CB8AC3E}">
        <p14:creationId xmlns:p14="http://schemas.microsoft.com/office/powerpoint/2010/main" val="63991276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F3FC0D54-2B3F-4D24-83A2-4C1F1C42026B}" type="slidenum">
              <a:rPr lang="en-US" altLang="zh-CN">
                <a:solidFill>
                  <a:srgbClr val="000000"/>
                </a:solidFill>
              </a:rPr>
              <a:pPr>
                <a:defRPr/>
              </a:pPr>
              <a:t>‹#›</a:t>
            </a:fld>
            <a:endParaRPr lang="en-US" altLang="zh-CN">
              <a:solidFill>
                <a:srgbClr val="000000"/>
              </a:solidFill>
            </a:endParaRPr>
          </a:p>
        </p:txBody>
      </p:sp>
      <p:grpSp>
        <p:nvGrpSpPr>
          <p:cNvPr id="7" name="Group 3"/>
          <p:cNvGrpSpPr>
            <a:grpSpLocks/>
          </p:cNvGrpSpPr>
          <p:nvPr userDrawn="1"/>
        </p:nvGrpSpPr>
        <p:grpSpPr bwMode="auto">
          <a:xfrm>
            <a:off x="35496" y="195487"/>
            <a:ext cx="3672408" cy="2609865"/>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1" name="TextBox 10"/>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427865714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457200"/>
            <a:ext cx="1943100" cy="41148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457200"/>
            <a:ext cx="5676900" cy="41148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9357098E-0ECE-42D0-A0D3-25B821494F15}" type="slidenum">
              <a:rPr lang="en-US" altLang="zh-CN">
                <a:solidFill>
                  <a:srgbClr val="000000"/>
                </a:solidFill>
              </a:rPr>
              <a:pPr>
                <a:defRPr/>
              </a:pPr>
              <a:t>‹#›</a:t>
            </a:fld>
            <a:endParaRPr lang="en-US" altLang="zh-CN">
              <a:solidFill>
                <a:srgbClr val="000000"/>
              </a:solidFill>
            </a:endParaRPr>
          </a:p>
        </p:txBody>
      </p:sp>
      <p:grpSp>
        <p:nvGrpSpPr>
          <p:cNvPr id="7" name="Group 3"/>
          <p:cNvGrpSpPr>
            <a:grpSpLocks/>
          </p:cNvGrpSpPr>
          <p:nvPr userDrawn="1"/>
        </p:nvGrpSpPr>
        <p:grpSpPr bwMode="auto">
          <a:xfrm>
            <a:off x="35496" y="195487"/>
            <a:ext cx="3672408" cy="2609865"/>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1" name="TextBox 10"/>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37709205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457200"/>
            <a:ext cx="77724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BF8363AD-6C55-4086-943F-BFFC5A267ADA}" type="slidenum">
              <a:rPr lang="en-US" altLang="zh-CN">
                <a:solidFill>
                  <a:srgbClr val="000000"/>
                </a:solidFill>
              </a:rPr>
              <a:pPr>
                <a:defRPr/>
              </a:pPr>
              <a:t>‹#›</a:t>
            </a:fld>
            <a:endParaRPr lang="en-US" altLang="zh-CN">
              <a:solidFill>
                <a:srgbClr val="000000"/>
              </a:solidFill>
            </a:endParaRPr>
          </a:p>
        </p:txBody>
      </p:sp>
      <p:grpSp>
        <p:nvGrpSpPr>
          <p:cNvPr id="6" name="Group 3"/>
          <p:cNvGrpSpPr>
            <a:grpSpLocks/>
          </p:cNvGrpSpPr>
          <p:nvPr userDrawn="1"/>
        </p:nvGrpSpPr>
        <p:grpSpPr bwMode="auto">
          <a:xfrm>
            <a:off x="35496" y="195487"/>
            <a:ext cx="3672408" cy="2609865"/>
            <a:chOff x="144" y="96"/>
            <a:chExt cx="4416" cy="3408"/>
          </a:xfrm>
        </p:grpSpPr>
        <p:sp>
          <p:nvSpPr>
            <p:cNvPr id="7"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8"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0" name="TextBox 9"/>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19213963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p>
        </p:txBody>
      </p:sp>
      <p:sp>
        <p:nvSpPr>
          <p:cNvPr id="4" name="Rectangle 4">
            <a:extLst>
              <a:ext uri="{FF2B5EF4-FFF2-40B4-BE49-F238E27FC236}">
                <a16:creationId xmlns:a16="http://schemas.microsoft.com/office/drawing/2014/main" id="{0E684FE1-66A3-455E-BCD4-AFB64587166A}"/>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461D0E32-15D6-46DC-8A03-DD23998A22F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C65599F9-E65F-41CB-BCBA-751F3874B4CF}"/>
              </a:ext>
            </a:extLst>
          </p:cNvPr>
          <p:cNvSpPr>
            <a:spLocks noGrp="1" noChangeArrowheads="1"/>
          </p:cNvSpPr>
          <p:nvPr>
            <p:ph type="sldNum" sz="quarter" idx="12"/>
          </p:nvPr>
        </p:nvSpPr>
        <p:spPr>
          <a:ln/>
        </p:spPr>
        <p:txBody>
          <a:bodyPr/>
          <a:lstStyle>
            <a:lvl1pPr>
              <a:defRPr/>
            </a:lvl1pPr>
          </a:lstStyle>
          <a:p>
            <a:fld id="{D94E2A3B-F6C1-4A39-BBE1-3DA62BA3E1C3}" type="slidenum">
              <a:rPr lang="en-US" altLang="zh-CN"/>
              <a:pPr/>
              <a:t>‹#›</a:t>
            </a:fld>
            <a:endParaRPr lang="en-US" altLang="zh-CN"/>
          </a:p>
        </p:txBody>
      </p:sp>
    </p:spTree>
    <p:extLst>
      <p:ext uri="{BB962C8B-B14F-4D97-AF65-F5344CB8AC3E}">
        <p14:creationId xmlns:p14="http://schemas.microsoft.com/office/powerpoint/2010/main" val="2160237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9B508F73-5E4C-46BA-B9ED-84DB1310E0A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E6DCA717-6E59-431C-8CEE-C02848E145F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BF90B2A1-CED5-4431-BC94-E6FCD3543957}"/>
              </a:ext>
            </a:extLst>
          </p:cNvPr>
          <p:cNvSpPr>
            <a:spLocks noGrp="1" noChangeArrowheads="1"/>
          </p:cNvSpPr>
          <p:nvPr>
            <p:ph type="sldNum" sz="quarter" idx="12"/>
          </p:nvPr>
        </p:nvSpPr>
        <p:spPr>
          <a:ln/>
        </p:spPr>
        <p:txBody>
          <a:bodyPr/>
          <a:lstStyle>
            <a:lvl1pPr>
              <a:defRPr/>
            </a:lvl1pPr>
          </a:lstStyle>
          <a:p>
            <a:fld id="{BC4F8D72-E2E8-4F62-82BE-BFA5C37A2063}" type="slidenum">
              <a:rPr lang="en-US" altLang="zh-CN"/>
              <a:pPr/>
              <a:t>‹#›</a:t>
            </a:fld>
            <a:endParaRPr lang="en-US" altLang="zh-CN"/>
          </a:p>
        </p:txBody>
      </p:sp>
    </p:spTree>
    <p:extLst>
      <p:ext uri="{BB962C8B-B14F-4D97-AF65-F5344CB8AC3E}">
        <p14:creationId xmlns:p14="http://schemas.microsoft.com/office/powerpoint/2010/main" val="32631774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4" name="Rectangle 4">
            <a:extLst>
              <a:ext uri="{FF2B5EF4-FFF2-40B4-BE49-F238E27FC236}">
                <a16:creationId xmlns:a16="http://schemas.microsoft.com/office/drawing/2014/main" id="{61CA9F32-E938-4869-B1FF-FDF63E41C53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C58A316D-C916-4825-B763-2FF0E0815CA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B67D7D73-4F9B-4E0F-83E2-3BDD6139C77D}"/>
              </a:ext>
            </a:extLst>
          </p:cNvPr>
          <p:cNvSpPr>
            <a:spLocks noGrp="1" noChangeArrowheads="1"/>
          </p:cNvSpPr>
          <p:nvPr>
            <p:ph type="sldNum" sz="quarter" idx="12"/>
          </p:nvPr>
        </p:nvSpPr>
        <p:spPr>
          <a:ln/>
        </p:spPr>
        <p:txBody>
          <a:bodyPr/>
          <a:lstStyle>
            <a:lvl1pPr>
              <a:defRPr/>
            </a:lvl1pPr>
          </a:lstStyle>
          <a:p>
            <a:fld id="{6D415552-C820-41DE-8FC6-6E5C13839C89}" type="slidenum">
              <a:rPr lang="en-US" altLang="zh-CN"/>
              <a:pPr/>
              <a:t>‹#›</a:t>
            </a:fld>
            <a:endParaRPr lang="en-US" altLang="zh-CN"/>
          </a:p>
        </p:txBody>
      </p:sp>
    </p:spTree>
    <p:extLst>
      <p:ext uri="{BB962C8B-B14F-4D97-AF65-F5344CB8AC3E}">
        <p14:creationId xmlns:p14="http://schemas.microsoft.com/office/powerpoint/2010/main" val="24563951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4859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859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D49B3B8C-D444-4EE4-9E43-B7A1B32377C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71B6054B-32AB-41C8-8196-F8B49AEC043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F4B209D3-DE8B-4FCF-9956-7779ECECD025}"/>
              </a:ext>
            </a:extLst>
          </p:cNvPr>
          <p:cNvSpPr>
            <a:spLocks noGrp="1" noChangeArrowheads="1"/>
          </p:cNvSpPr>
          <p:nvPr>
            <p:ph type="sldNum" sz="quarter" idx="12"/>
          </p:nvPr>
        </p:nvSpPr>
        <p:spPr>
          <a:ln/>
        </p:spPr>
        <p:txBody>
          <a:bodyPr/>
          <a:lstStyle>
            <a:lvl1pPr>
              <a:defRPr/>
            </a:lvl1pPr>
          </a:lstStyle>
          <a:p>
            <a:fld id="{F5F2B1AD-9851-4617-9E34-96E9592E77C6}" type="slidenum">
              <a:rPr lang="en-US" altLang="zh-CN"/>
              <a:pPr/>
              <a:t>‹#›</a:t>
            </a:fld>
            <a:endParaRPr lang="en-US" altLang="zh-CN"/>
          </a:p>
        </p:txBody>
      </p:sp>
    </p:spTree>
    <p:extLst>
      <p:ext uri="{BB962C8B-B14F-4D97-AF65-F5344CB8AC3E}">
        <p14:creationId xmlns:p14="http://schemas.microsoft.com/office/powerpoint/2010/main" val="37043014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D8E4D8C6-43FD-4359-8A7D-E968EDF0827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6DC8396E-DFF9-4F25-B88A-5802ABB7D8A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3A9C9DBE-9BE7-49E5-8081-7D12213C597B}"/>
              </a:ext>
            </a:extLst>
          </p:cNvPr>
          <p:cNvSpPr>
            <a:spLocks noGrp="1" noChangeArrowheads="1"/>
          </p:cNvSpPr>
          <p:nvPr>
            <p:ph type="sldNum" sz="quarter" idx="12"/>
          </p:nvPr>
        </p:nvSpPr>
        <p:spPr>
          <a:ln/>
        </p:spPr>
        <p:txBody>
          <a:bodyPr/>
          <a:lstStyle>
            <a:lvl1pPr>
              <a:defRPr/>
            </a:lvl1pPr>
          </a:lstStyle>
          <a:p>
            <a:fld id="{52F6C1F4-0E30-40AB-8DE6-5DBD7223C679}" type="slidenum">
              <a:rPr lang="en-US" altLang="zh-CN"/>
              <a:pPr/>
              <a:t>‹#›</a:t>
            </a:fld>
            <a:endParaRPr lang="en-US" altLang="zh-CN"/>
          </a:p>
        </p:txBody>
      </p:sp>
    </p:spTree>
    <p:extLst>
      <p:ext uri="{BB962C8B-B14F-4D97-AF65-F5344CB8AC3E}">
        <p14:creationId xmlns:p14="http://schemas.microsoft.com/office/powerpoint/2010/main" val="38514820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7CD406AF-BA53-4BC0-883B-73989DEACE1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3295FEB4-9446-4F96-B69C-1122D266A49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D9FEA37B-475F-42A7-8B1F-F47AA8CD73F6}"/>
              </a:ext>
            </a:extLst>
          </p:cNvPr>
          <p:cNvSpPr>
            <a:spLocks noGrp="1" noChangeArrowheads="1"/>
          </p:cNvSpPr>
          <p:nvPr>
            <p:ph type="sldNum" sz="quarter" idx="12"/>
          </p:nvPr>
        </p:nvSpPr>
        <p:spPr>
          <a:ln/>
        </p:spPr>
        <p:txBody>
          <a:bodyPr/>
          <a:lstStyle>
            <a:lvl1pPr>
              <a:defRPr/>
            </a:lvl1pPr>
          </a:lstStyle>
          <a:p>
            <a:fld id="{17483CC9-5962-43BC-8A28-BA83DAB1BCD6}" type="slidenum">
              <a:rPr lang="en-US" altLang="zh-CN"/>
              <a:pPr/>
              <a:t>‹#›</a:t>
            </a:fld>
            <a:endParaRPr lang="en-US" altLang="zh-CN"/>
          </a:p>
        </p:txBody>
      </p:sp>
    </p:spTree>
    <p:extLst>
      <p:ext uri="{BB962C8B-B14F-4D97-AF65-F5344CB8AC3E}">
        <p14:creationId xmlns:p14="http://schemas.microsoft.com/office/powerpoint/2010/main" val="25960158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84D5CF3-CBCB-496C-914E-745A7A8789C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1D7D517C-F2C7-4F7F-93C0-0664EB3633A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74F6180F-6E6B-41F6-BEE8-D198C58CB407}"/>
              </a:ext>
            </a:extLst>
          </p:cNvPr>
          <p:cNvSpPr>
            <a:spLocks noGrp="1" noChangeArrowheads="1"/>
          </p:cNvSpPr>
          <p:nvPr>
            <p:ph type="sldNum" sz="quarter" idx="12"/>
          </p:nvPr>
        </p:nvSpPr>
        <p:spPr>
          <a:ln/>
        </p:spPr>
        <p:txBody>
          <a:bodyPr/>
          <a:lstStyle>
            <a:lvl1pPr>
              <a:defRPr/>
            </a:lvl1pPr>
          </a:lstStyle>
          <a:p>
            <a:fld id="{BEEB8CF3-8907-4105-A529-6D8ABE354044}" type="slidenum">
              <a:rPr lang="en-US" altLang="zh-CN"/>
              <a:pPr/>
              <a:t>‹#›</a:t>
            </a:fld>
            <a:endParaRPr lang="en-US" altLang="zh-CN"/>
          </a:p>
        </p:txBody>
      </p:sp>
    </p:spTree>
    <p:extLst>
      <p:ext uri="{BB962C8B-B14F-4D97-AF65-F5344CB8AC3E}">
        <p14:creationId xmlns:p14="http://schemas.microsoft.com/office/powerpoint/2010/main" val="848039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85F12E31-4A5F-46A8-9C48-3F63E95F834B}" type="slidenum">
              <a:rPr lang="en-US" altLang="zh-CN">
                <a:solidFill>
                  <a:srgbClr val="000000"/>
                </a:solidFill>
              </a:rPr>
              <a:pPr>
                <a:defRPr/>
              </a:pPr>
              <a:t>‹#›</a:t>
            </a:fld>
            <a:endParaRPr lang="en-US" altLang="zh-CN">
              <a:solidFill>
                <a:srgbClr val="000000"/>
              </a:solidFill>
            </a:endParaRPr>
          </a:p>
        </p:txBody>
      </p:sp>
      <p:sp>
        <p:nvSpPr>
          <p:cNvPr id="7" name="TextBox 6"/>
          <p:cNvSpPr txBox="1"/>
          <p:nvPr userDrawn="1"/>
        </p:nvSpPr>
        <p:spPr>
          <a:xfrm>
            <a:off x="0" y="4866502"/>
            <a:ext cx="2160240" cy="276999"/>
          </a:xfrm>
          <a:prstGeom prst="rect">
            <a:avLst/>
          </a:prstGeom>
          <a:noFill/>
        </p:spPr>
        <p:txBody>
          <a:bodyPr wrap="square" rtlCol="0">
            <a:spAutoFit/>
          </a:bodyPr>
          <a:lstStyle/>
          <a:p>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节点电位法</a:t>
            </a:r>
          </a:p>
        </p:txBody>
      </p:sp>
      <p:grpSp>
        <p:nvGrpSpPr>
          <p:cNvPr id="9" name="Group 3"/>
          <p:cNvGrpSpPr>
            <a:grpSpLocks/>
          </p:cNvGrpSpPr>
          <p:nvPr userDrawn="1"/>
        </p:nvGrpSpPr>
        <p:grpSpPr bwMode="auto">
          <a:xfrm>
            <a:off x="35496" y="195487"/>
            <a:ext cx="3672408" cy="2609865"/>
            <a:chOff x="144" y="96"/>
            <a:chExt cx="4416" cy="3408"/>
          </a:xfrm>
        </p:grpSpPr>
        <p:sp>
          <p:nvSpPr>
            <p:cNvPr id="10"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1"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2" name="TextBox 11"/>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46876054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Rectangle 4">
            <a:extLst>
              <a:ext uri="{FF2B5EF4-FFF2-40B4-BE49-F238E27FC236}">
                <a16:creationId xmlns:a16="http://schemas.microsoft.com/office/drawing/2014/main" id="{D9BC52D7-90B7-4976-9608-2FB22146773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9CF210F9-C454-4E1A-BA06-82F3C59EE38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01050FF3-0F7F-4E49-A971-C114AE296510}"/>
              </a:ext>
            </a:extLst>
          </p:cNvPr>
          <p:cNvSpPr>
            <a:spLocks noGrp="1" noChangeArrowheads="1"/>
          </p:cNvSpPr>
          <p:nvPr>
            <p:ph type="sldNum" sz="quarter" idx="12"/>
          </p:nvPr>
        </p:nvSpPr>
        <p:spPr>
          <a:ln/>
        </p:spPr>
        <p:txBody>
          <a:bodyPr/>
          <a:lstStyle>
            <a:lvl1pPr>
              <a:defRPr/>
            </a:lvl1pPr>
          </a:lstStyle>
          <a:p>
            <a:fld id="{9F6B44F7-1F86-4945-83A3-525160E18882}" type="slidenum">
              <a:rPr lang="en-US" altLang="zh-CN"/>
              <a:pPr/>
              <a:t>‹#›</a:t>
            </a:fld>
            <a:endParaRPr lang="en-US" altLang="zh-CN"/>
          </a:p>
        </p:txBody>
      </p:sp>
    </p:spTree>
    <p:extLst>
      <p:ext uri="{BB962C8B-B14F-4D97-AF65-F5344CB8AC3E}">
        <p14:creationId xmlns:p14="http://schemas.microsoft.com/office/powerpoint/2010/main" val="20061354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Rectangle 4">
            <a:extLst>
              <a:ext uri="{FF2B5EF4-FFF2-40B4-BE49-F238E27FC236}">
                <a16:creationId xmlns:a16="http://schemas.microsoft.com/office/drawing/2014/main" id="{0EA9651A-447D-4BE4-8B50-41F8ED08C74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D38C9C10-099A-47AE-BC0A-323978598B1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6684C0A5-921A-42BD-BAA7-372F9ECF8A89}"/>
              </a:ext>
            </a:extLst>
          </p:cNvPr>
          <p:cNvSpPr>
            <a:spLocks noGrp="1" noChangeArrowheads="1"/>
          </p:cNvSpPr>
          <p:nvPr>
            <p:ph type="sldNum" sz="quarter" idx="12"/>
          </p:nvPr>
        </p:nvSpPr>
        <p:spPr>
          <a:ln/>
        </p:spPr>
        <p:txBody>
          <a:bodyPr/>
          <a:lstStyle>
            <a:lvl1pPr>
              <a:defRPr/>
            </a:lvl1pPr>
          </a:lstStyle>
          <a:p>
            <a:fld id="{49E3C856-4682-49BE-8D3C-09189381558D}" type="slidenum">
              <a:rPr lang="en-US" altLang="zh-CN"/>
              <a:pPr/>
              <a:t>‹#›</a:t>
            </a:fld>
            <a:endParaRPr lang="en-US" altLang="zh-CN"/>
          </a:p>
        </p:txBody>
      </p:sp>
    </p:spTree>
    <p:extLst>
      <p:ext uri="{BB962C8B-B14F-4D97-AF65-F5344CB8AC3E}">
        <p14:creationId xmlns:p14="http://schemas.microsoft.com/office/powerpoint/2010/main" val="31431405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0A555D9B-566A-4735-8904-39ECDA141CA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763285F1-D501-44F1-A1A5-A9B147BF70C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783ACB1F-7500-4D6D-B13E-C6A2220778E9}"/>
              </a:ext>
            </a:extLst>
          </p:cNvPr>
          <p:cNvSpPr>
            <a:spLocks noGrp="1" noChangeArrowheads="1"/>
          </p:cNvSpPr>
          <p:nvPr>
            <p:ph type="sldNum" sz="quarter" idx="12"/>
          </p:nvPr>
        </p:nvSpPr>
        <p:spPr>
          <a:ln/>
        </p:spPr>
        <p:txBody>
          <a:bodyPr/>
          <a:lstStyle>
            <a:lvl1pPr>
              <a:defRPr/>
            </a:lvl1pPr>
          </a:lstStyle>
          <a:p>
            <a:fld id="{695B950D-7715-4D7B-AC7B-ADC4E224B539}" type="slidenum">
              <a:rPr lang="en-US" altLang="zh-CN"/>
              <a:pPr/>
              <a:t>‹#›</a:t>
            </a:fld>
            <a:endParaRPr lang="en-US" altLang="zh-CN"/>
          </a:p>
        </p:txBody>
      </p:sp>
    </p:spTree>
    <p:extLst>
      <p:ext uri="{BB962C8B-B14F-4D97-AF65-F5344CB8AC3E}">
        <p14:creationId xmlns:p14="http://schemas.microsoft.com/office/powerpoint/2010/main" val="34054946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457200"/>
            <a:ext cx="1943100" cy="41148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457200"/>
            <a:ext cx="5676900" cy="41148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58D09EAA-A258-4E56-8F55-68D8DAD03C0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5C1FBA87-94A3-4CFD-A79A-2E8F5A41202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FE87C3A2-F0FB-4B16-94E0-46AFE2A269B2}"/>
              </a:ext>
            </a:extLst>
          </p:cNvPr>
          <p:cNvSpPr>
            <a:spLocks noGrp="1" noChangeArrowheads="1"/>
          </p:cNvSpPr>
          <p:nvPr>
            <p:ph type="sldNum" sz="quarter" idx="12"/>
          </p:nvPr>
        </p:nvSpPr>
        <p:spPr>
          <a:ln/>
        </p:spPr>
        <p:txBody>
          <a:bodyPr/>
          <a:lstStyle>
            <a:lvl1pPr>
              <a:defRPr/>
            </a:lvl1pPr>
          </a:lstStyle>
          <a:p>
            <a:fld id="{73C8B1EA-9776-4AA3-B89E-7A58DA6630E7}" type="slidenum">
              <a:rPr lang="en-US" altLang="zh-CN"/>
              <a:pPr/>
              <a:t>‹#›</a:t>
            </a:fld>
            <a:endParaRPr lang="en-US" altLang="zh-CN"/>
          </a:p>
        </p:txBody>
      </p:sp>
    </p:spTree>
    <p:extLst>
      <p:ext uri="{BB962C8B-B14F-4D97-AF65-F5344CB8AC3E}">
        <p14:creationId xmlns:p14="http://schemas.microsoft.com/office/powerpoint/2010/main" val="40056480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p>
        </p:txBody>
      </p:sp>
      <p:sp>
        <p:nvSpPr>
          <p:cNvPr id="4" name="Rectangle 4">
            <a:extLst>
              <a:ext uri="{FF2B5EF4-FFF2-40B4-BE49-F238E27FC236}">
                <a16:creationId xmlns:a16="http://schemas.microsoft.com/office/drawing/2014/main" id="{BC6A0D10-0BE2-49E9-B4F9-9D013A47EA2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AEBCB820-AF4C-423C-BE15-8B521AC6998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F1F8AF3-81D1-4D35-892E-F22B18F4ED93}"/>
              </a:ext>
            </a:extLst>
          </p:cNvPr>
          <p:cNvSpPr>
            <a:spLocks noGrp="1" noChangeArrowheads="1"/>
          </p:cNvSpPr>
          <p:nvPr>
            <p:ph type="sldNum" sz="quarter" idx="12"/>
          </p:nvPr>
        </p:nvSpPr>
        <p:spPr>
          <a:ln/>
        </p:spPr>
        <p:txBody>
          <a:bodyPr/>
          <a:lstStyle>
            <a:lvl1pPr>
              <a:defRPr/>
            </a:lvl1pPr>
          </a:lstStyle>
          <a:p>
            <a:pPr>
              <a:defRPr/>
            </a:pPr>
            <a:fld id="{2444BD49-1E03-405B-BF29-C473102E0D2E}" type="slidenum">
              <a:rPr lang="en-US" altLang="zh-CN"/>
              <a:pPr>
                <a:defRPr/>
              </a:pPr>
              <a:t>‹#›</a:t>
            </a:fld>
            <a:endParaRPr lang="en-US" altLang="zh-CN"/>
          </a:p>
        </p:txBody>
      </p:sp>
    </p:spTree>
    <p:extLst>
      <p:ext uri="{BB962C8B-B14F-4D97-AF65-F5344CB8AC3E}">
        <p14:creationId xmlns:p14="http://schemas.microsoft.com/office/powerpoint/2010/main" val="13338471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37AF3D78-2F65-4725-94D0-9342AF36C41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25FE7E0D-4D4E-480E-B903-C3B37ACE2B7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DBED6E54-2672-400E-801D-E2D85C23B927}"/>
              </a:ext>
            </a:extLst>
          </p:cNvPr>
          <p:cNvSpPr>
            <a:spLocks noGrp="1" noChangeArrowheads="1"/>
          </p:cNvSpPr>
          <p:nvPr>
            <p:ph type="sldNum" sz="quarter" idx="12"/>
          </p:nvPr>
        </p:nvSpPr>
        <p:spPr>
          <a:ln/>
        </p:spPr>
        <p:txBody>
          <a:bodyPr/>
          <a:lstStyle>
            <a:lvl1pPr>
              <a:defRPr/>
            </a:lvl1pPr>
          </a:lstStyle>
          <a:p>
            <a:pPr>
              <a:defRPr/>
            </a:pPr>
            <a:fld id="{DE7C0B2D-39AF-4DB4-B3B4-BBA61D7215F3}" type="slidenum">
              <a:rPr lang="en-US" altLang="zh-CN"/>
              <a:pPr>
                <a:defRPr/>
              </a:pPr>
              <a:t>‹#›</a:t>
            </a:fld>
            <a:endParaRPr lang="en-US" altLang="zh-CN"/>
          </a:p>
        </p:txBody>
      </p:sp>
    </p:spTree>
    <p:extLst>
      <p:ext uri="{BB962C8B-B14F-4D97-AF65-F5344CB8AC3E}">
        <p14:creationId xmlns:p14="http://schemas.microsoft.com/office/powerpoint/2010/main" val="29121991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a:t>单击此处编辑母版文本样式</a:t>
            </a:r>
          </a:p>
        </p:txBody>
      </p:sp>
      <p:sp>
        <p:nvSpPr>
          <p:cNvPr id="4" name="Rectangle 4">
            <a:extLst>
              <a:ext uri="{FF2B5EF4-FFF2-40B4-BE49-F238E27FC236}">
                <a16:creationId xmlns:a16="http://schemas.microsoft.com/office/drawing/2014/main" id="{18F28A64-4DF5-4A8C-A06F-DADC73631E4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554354CC-C7C4-4A72-B072-953FAB4EF1F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78128DD2-189C-406E-BEBD-159B1C88FF89}"/>
              </a:ext>
            </a:extLst>
          </p:cNvPr>
          <p:cNvSpPr>
            <a:spLocks noGrp="1" noChangeArrowheads="1"/>
          </p:cNvSpPr>
          <p:nvPr>
            <p:ph type="sldNum" sz="quarter" idx="12"/>
          </p:nvPr>
        </p:nvSpPr>
        <p:spPr>
          <a:ln/>
        </p:spPr>
        <p:txBody>
          <a:bodyPr/>
          <a:lstStyle>
            <a:lvl1pPr>
              <a:defRPr/>
            </a:lvl1pPr>
          </a:lstStyle>
          <a:p>
            <a:pPr>
              <a:defRPr/>
            </a:pPr>
            <a:fld id="{637FAAE7-FABC-4BAC-968E-488244073BA5}" type="slidenum">
              <a:rPr lang="en-US" altLang="zh-CN"/>
              <a:pPr>
                <a:defRPr/>
              </a:pPr>
              <a:t>‹#›</a:t>
            </a:fld>
            <a:endParaRPr lang="en-US" altLang="zh-CN"/>
          </a:p>
        </p:txBody>
      </p:sp>
    </p:spTree>
    <p:extLst>
      <p:ext uri="{BB962C8B-B14F-4D97-AF65-F5344CB8AC3E}">
        <p14:creationId xmlns:p14="http://schemas.microsoft.com/office/powerpoint/2010/main" val="11534965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4859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85900"/>
            <a:ext cx="3810000"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CC841870-FAA0-44FF-8989-B491B842738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7E6E7B29-B7E5-42DF-BF97-EF348186D91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13AB309A-FAAB-44B0-97FC-643B3E738120}"/>
              </a:ext>
            </a:extLst>
          </p:cNvPr>
          <p:cNvSpPr>
            <a:spLocks noGrp="1" noChangeArrowheads="1"/>
          </p:cNvSpPr>
          <p:nvPr>
            <p:ph type="sldNum" sz="quarter" idx="12"/>
          </p:nvPr>
        </p:nvSpPr>
        <p:spPr>
          <a:ln/>
        </p:spPr>
        <p:txBody>
          <a:bodyPr/>
          <a:lstStyle>
            <a:lvl1pPr>
              <a:defRPr/>
            </a:lvl1pPr>
          </a:lstStyle>
          <a:p>
            <a:pPr>
              <a:defRPr/>
            </a:pPr>
            <a:fld id="{E76767D2-E9D3-47ED-A043-FB6C88ACC663}" type="slidenum">
              <a:rPr lang="en-US" altLang="zh-CN"/>
              <a:pPr>
                <a:defRPr/>
              </a:pPr>
              <a:t>‹#›</a:t>
            </a:fld>
            <a:endParaRPr lang="en-US" altLang="zh-CN"/>
          </a:p>
        </p:txBody>
      </p:sp>
    </p:spTree>
    <p:extLst>
      <p:ext uri="{BB962C8B-B14F-4D97-AF65-F5344CB8AC3E}">
        <p14:creationId xmlns:p14="http://schemas.microsoft.com/office/powerpoint/2010/main" val="433268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91EAD3D0-3AA6-4B51-80DE-1DF8A214C75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C50FF6E1-91C5-4418-BD29-AEAE11CF8EB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007165CC-077B-4ED8-B936-E8AD82EE057B}"/>
              </a:ext>
            </a:extLst>
          </p:cNvPr>
          <p:cNvSpPr>
            <a:spLocks noGrp="1" noChangeArrowheads="1"/>
          </p:cNvSpPr>
          <p:nvPr>
            <p:ph type="sldNum" sz="quarter" idx="12"/>
          </p:nvPr>
        </p:nvSpPr>
        <p:spPr>
          <a:ln/>
        </p:spPr>
        <p:txBody>
          <a:bodyPr/>
          <a:lstStyle>
            <a:lvl1pPr>
              <a:defRPr/>
            </a:lvl1pPr>
          </a:lstStyle>
          <a:p>
            <a:pPr>
              <a:defRPr/>
            </a:pPr>
            <a:fld id="{E4E137D2-F96D-4F6A-A9AE-7B2E7F4CB4CA}" type="slidenum">
              <a:rPr lang="en-US" altLang="zh-CN"/>
              <a:pPr>
                <a:defRPr/>
              </a:pPr>
              <a:t>‹#›</a:t>
            </a:fld>
            <a:endParaRPr lang="en-US" altLang="zh-CN"/>
          </a:p>
        </p:txBody>
      </p:sp>
    </p:spTree>
    <p:extLst>
      <p:ext uri="{BB962C8B-B14F-4D97-AF65-F5344CB8AC3E}">
        <p14:creationId xmlns:p14="http://schemas.microsoft.com/office/powerpoint/2010/main" val="3603189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9CB7E17E-DBC2-4FCF-ACBA-6C151FDC952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04F91B3C-EB2B-4A6D-B3D7-14D80D2AD14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625AC320-8952-4AFF-8C30-6FA30C5A1C65}"/>
              </a:ext>
            </a:extLst>
          </p:cNvPr>
          <p:cNvSpPr>
            <a:spLocks noGrp="1" noChangeArrowheads="1"/>
          </p:cNvSpPr>
          <p:nvPr>
            <p:ph type="sldNum" sz="quarter" idx="12"/>
          </p:nvPr>
        </p:nvSpPr>
        <p:spPr>
          <a:ln/>
        </p:spPr>
        <p:txBody>
          <a:bodyPr/>
          <a:lstStyle>
            <a:lvl1pPr>
              <a:defRPr/>
            </a:lvl1pPr>
          </a:lstStyle>
          <a:p>
            <a:pPr>
              <a:defRPr/>
            </a:pPr>
            <a:fld id="{4EC2A4D7-AFBA-4B71-A139-91377514F1A6}" type="slidenum">
              <a:rPr lang="en-US" altLang="zh-CN"/>
              <a:pPr>
                <a:defRPr/>
              </a:pPr>
              <a:t>‹#›</a:t>
            </a:fld>
            <a:endParaRPr lang="en-US" altLang="zh-CN"/>
          </a:p>
        </p:txBody>
      </p:sp>
    </p:spTree>
    <p:extLst>
      <p:ext uri="{BB962C8B-B14F-4D97-AF65-F5344CB8AC3E}">
        <p14:creationId xmlns:p14="http://schemas.microsoft.com/office/powerpoint/2010/main" val="2782825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063F555A-D2FD-46C3-A8F4-28B1ACFD2D89}" type="slidenum">
              <a:rPr lang="en-US" altLang="zh-CN">
                <a:solidFill>
                  <a:srgbClr val="000000"/>
                </a:solidFill>
              </a:rPr>
              <a:pPr>
                <a:defRPr/>
              </a:pPr>
              <a:t>‹#›</a:t>
            </a:fld>
            <a:endParaRPr lang="en-US" altLang="zh-CN">
              <a:solidFill>
                <a:srgbClr val="000000"/>
              </a:solidFill>
            </a:endParaRPr>
          </a:p>
        </p:txBody>
      </p:sp>
      <p:grpSp>
        <p:nvGrpSpPr>
          <p:cNvPr id="7" name="Group 3"/>
          <p:cNvGrpSpPr>
            <a:grpSpLocks/>
          </p:cNvGrpSpPr>
          <p:nvPr userDrawn="1"/>
        </p:nvGrpSpPr>
        <p:grpSpPr bwMode="auto">
          <a:xfrm>
            <a:off x="35496" y="195487"/>
            <a:ext cx="3672408" cy="2609865"/>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1" name="TextBox 10"/>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4142166528"/>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D54FC0D-4FCA-4380-84F3-06B25F1EAAE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7E6C3862-4093-4A96-AAA4-1AE6305255B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5524364C-2BB8-4B4B-9D20-AB13A7FE4029}"/>
              </a:ext>
            </a:extLst>
          </p:cNvPr>
          <p:cNvSpPr>
            <a:spLocks noGrp="1" noChangeArrowheads="1"/>
          </p:cNvSpPr>
          <p:nvPr>
            <p:ph type="sldNum" sz="quarter" idx="12"/>
          </p:nvPr>
        </p:nvSpPr>
        <p:spPr>
          <a:ln/>
        </p:spPr>
        <p:txBody>
          <a:bodyPr/>
          <a:lstStyle>
            <a:lvl1pPr>
              <a:defRPr/>
            </a:lvl1pPr>
          </a:lstStyle>
          <a:p>
            <a:pPr>
              <a:defRPr/>
            </a:pPr>
            <a:fld id="{ED9F8C8D-CACA-4C19-9372-B88AC63D617C}" type="slidenum">
              <a:rPr lang="en-US" altLang="zh-CN"/>
              <a:pPr>
                <a:defRPr/>
              </a:pPr>
              <a:t>‹#›</a:t>
            </a:fld>
            <a:endParaRPr lang="en-US" altLang="zh-CN"/>
          </a:p>
        </p:txBody>
      </p:sp>
    </p:spTree>
    <p:extLst>
      <p:ext uri="{BB962C8B-B14F-4D97-AF65-F5344CB8AC3E}">
        <p14:creationId xmlns:p14="http://schemas.microsoft.com/office/powerpoint/2010/main" val="35493344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Rectangle 4">
            <a:extLst>
              <a:ext uri="{FF2B5EF4-FFF2-40B4-BE49-F238E27FC236}">
                <a16:creationId xmlns:a16="http://schemas.microsoft.com/office/drawing/2014/main" id="{2B2773A1-F454-4984-9A8A-AF6566490EC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0DC362E9-A974-4458-A302-2DA0C0429CB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AB9CEC1D-B0FE-4E59-879D-DFCF6B99418D}"/>
              </a:ext>
            </a:extLst>
          </p:cNvPr>
          <p:cNvSpPr>
            <a:spLocks noGrp="1" noChangeArrowheads="1"/>
          </p:cNvSpPr>
          <p:nvPr>
            <p:ph type="sldNum" sz="quarter" idx="12"/>
          </p:nvPr>
        </p:nvSpPr>
        <p:spPr>
          <a:ln/>
        </p:spPr>
        <p:txBody>
          <a:bodyPr/>
          <a:lstStyle>
            <a:lvl1pPr>
              <a:defRPr/>
            </a:lvl1pPr>
          </a:lstStyle>
          <a:p>
            <a:pPr>
              <a:defRPr/>
            </a:pPr>
            <a:fld id="{7C6509F7-DF1B-469A-B4FB-E47F499B948B}" type="slidenum">
              <a:rPr lang="en-US" altLang="zh-CN"/>
              <a:pPr>
                <a:defRPr/>
              </a:pPr>
              <a:t>‹#›</a:t>
            </a:fld>
            <a:endParaRPr lang="en-US" altLang="zh-CN"/>
          </a:p>
        </p:txBody>
      </p:sp>
    </p:spTree>
    <p:extLst>
      <p:ext uri="{BB962C8B-B14F-4D97-AF65-F5344CB8AC3E}">
        <p14:creationId xmlns:p14="http://schemas.microsoft.com/office/powerpoint/2010/main" val="23405229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zh-CN" altLang="en-US"/>
              <a:t>单击此处编辑母版文本样式</a:t>
            </a:r>
          </a:p>
        </p:txBody>
      </p:sp>
      <p:sp>
        <p:nvSpPr>
          <p:cNvPr id="5" name="Rectangle 4">
            <a:extLst>
              <a:ext uri="{FF2B5EF4-FFF2-40B4-BE49-F238E27FC236}">
                <a16:creationId xmlns:a16="http://schemas.microsoft.com/office/drawing/2014/main" id="{A8AC6590-F62B-4C1F-A222-15B77F17AEA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DDDF523F-C675-4A12-AB0B-9BF4A0A18EB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AEE9DEA4-D8DD-456B-8489-6B0C5D7EC898}"/>
              </a:ext>
            </a:extLst>
          </p:cNvPr>
          <p:cNvSpPr>
            <a:spLocks noGrp="1" noChangeArrowheads="1"/>
          </p:cNvSpPr>
          <p:nvPr>
            <p:ph type="sldNum" sz="quarter" idx="12"/>
          </p:nvPr>
        </p:nvSpPr>
        <p:spPr>
          <a:ln/>
        </p:spPr>
        <p:txBody>
          <a:bodyPr/>
          <a:lstStyle>
            <a:lvl1pPr>
              <a:defRPr/>
            </a:lvl1pPr>
          </a:lstStyle>
          <a:p>
            <a:pPr>
              <a:defRPr/>
            </a:pPr>
            <a:fld id="{E975072A-1DF3-4F83-8351-6CAA4521B437}" type="slidenum">
              <a:rPr lang="en-US" altLang="zh-CN"/>
              <a:pPr>
                <a:defRPr/>
              </a:pPr>
              <a:t>‹#›</a:t>
            </a:fld>
            <a:endParaRPr lang="en-US" altLang="zh-CN"/>
          </a:p>
        </p:txBody>
      </p:sp>
    </p:spTree>
    <p:extLst>
      <p:ext uri="{BB962C8B-B14F-4D97-AF65-F5344CB8AC3E}">
        <p14:creationId xmlns:p14="http://schemas.microsoft.com/office/powerpoint/2010/main" val="23302260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B3D43671-03BB-46D8-837D-7BE772F82CB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65A873BB-467E-499C-9E3A-60CFA6D2BD6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45C1483D-B537-4833-9D33-9CC871852FD9}"/>
              </a:ext>
            </a:extLst>
          </p:cNvPr>
          <p:cNvSpPr>
            <a:spLocks noGrp="1" noChangeArrowheads="1"/>
          </p:cNvSpPr>
          <p:nvPr>
            <p:ph type="sldNum" sz="quarter" idx="12"/>
          </p:nvPr>
        </p:nvSpPr>
        <p:spPr>
          <a:ln/>
        </p:spPr>
        <p:txBody>
          <a:bodyPr/>
          <a:lstStyle>
            <a:lvl1pPr>
              <a:defRPr/>
            </a:lvl1pPr>
          </a:lstStyle>
          <a:p>
            <a:pPr>
              <a:defRPr/>
            </a:pPr>
            <a:fld id="{DFC35523-943A-4D42-85D3-B6744849D357}" type="slidenum">
              <a:rPr lang="en-US" altLang="zh-CN"/>
              <a:pPr>
                <a:defRPr/>
              </a:pPr>
              <a:t>‹#›</a:t>
            </a:fld>
            <a:endParaRPr lang="en-US" altLang="zh-CN"/>
          </a:p>
        </p:txBody>
      </p:sp>
    </p:spTree>
    <p:extLst>
      <p:ext uri="{BB962C8B-B14F-4D97-AF65-F5344CB8AC3E}">
        <p14:creationId xmlns:p14="http://schemas.microsoft.com/office/powerpoint/2010/main" val="32641580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457200"/>
            <a:ext cx="1943100" cy="41148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457200"/>
            <a:ext cx="5676900" cy="41148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47E030CA-C5D7-4E2E-B1A7-23CA9106A1E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FAFF7876-46FA-441B-9B1F-C0C3FCFC306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04211B20-BDF5-412C-B25D-1B1CD475610E}"/>
              </a:ext>
            </a:extLst>
          </p:cNvPr>
          <p:cNvSpPr>
            <a:spLocks noGrp="1" noChangeArrowheads="1"/>
          </p:cNvSpPr>
          <p:nvPr>
            <p:ph type="sldNum" sz="quarter" idx="12"/>
          </p:nvPr>
        </p:nvSpPr>
        <p:spPr>
          <a:ln/>
        </p:spPr>
        <p:txBody>
          <a:bodyPr/>
          <a:lstStyle>
            <a:lvl1pPr>
              <a:defRPr/>
            </a:lvl1pPr>
          </a:lstStyle>
          <a:p>
            <a:pPr>
              <a:defRPr/>
            </a:pPr>
            <a:fld id="{87D8811D-5CB5-434B-9B27-CA3864466320}" type="slidenum">
              <a:rPr lang="en-US" altLang="zh-CN"/>
              <a:pPr>
                <a:defRPr/>
              </a:pPr>
              <a:t>‹#›</a:t>
            </a:fld>
            <a:endParaRPr lang="en-US" altLang="zh-CN"/>
          </a:p>
        </p:txBody>
      </p:sp>
    </p:spTree>
    <p:extLst>
      <p:ext uri="{BB962C8B-B14F-4D97-AF65-F5344CB8AC3E}">
        <p14:creationId xmlns:p14="http://schemas.microsoft.com/office/powerpoint/2010/main" val="1435162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85900"/>
            <a:ext cx="38100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0256D3AA-1737-4EFB-9F89-6A2C291E9026}" type="slidenum">
              <a:rPr lang="en-US" altLang="zh-CN">
                <a:solidFill>
                  <a:srgbClr val="000000"/>
                </a:solidFill>
              </a:rPr>
              <a:pPr>
                <a:defRPr/>
              </a:pPr>
              <a:t>‹#›</a:t>
            </a:fld>
            <a:endParaRPr lang="en-US" altLang="zh-CN">
              <a:solidFill>
                <a:srgbClr val="000000"/>
              </a:solidFill>
            </a:endParaRPr>
          </a:p>
        </p:txBody>
      </p:sp>
      <p:grpSp>
        <p:nvGrpSpPr>
          <p:cNvPr id="8" name="Group 3"/>
          <p:cNvGrpSpPr>
            <a:grpSpLocks/>
          </p:cNvGrpSpPr>
          <p:nvPr userDrawn="1"/>
        </p:nvGrpSpPr>
        <p:grpSpPr bwMode="auto">
          <a:xfrm>
            <a:off x="35496" y="195487"/>
            <a:ext cx="3672408" cy="2609865"/>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2" name="TextBox 11"/>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281870180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20EC231B-5FE9-47B8-A853-419A17E384AC}" type="slidenum">
              <a:rPr lang="en-US" altLang="zh-CN">
                <a:solidFill>
                  <a:srgbClr val="000000"/>
                </a:solidFill>
              </a:rPr>
              <a:pPr>
                <a:defRPr/>
              </a:pPr>
              <a:t>‹#›</a:t>
            </a:fld>
            <a:endParaRPr lang="en-US" altLang="zh-CN">
              <a:solidFill>
                <a:srgbClr val="000000"/>
              </a:solidFill>
            </a:endParaRPr>
          </a:p>
        </p:txBody>
      </p:sp>
      <p:grpSp>
        <p:nvGrpSpPr>
          <p:cNvPr id="10" name="Group 3"/>
          <p:cNvGrpSpPr>
            <a:grpSpLocks/>
          </p:cNvGrpSpPr>
          <p:nvPr userDrawn="1"/>
        </p:nvGrpSpPr>
        <p:grpSpPr bwMode="auto">
          <a:xfrm>
            <a:off x="35496" y="195487"/>
            <a:ext cx="3672408" cy="2609865"/>
            <a:chOff x="144" y="96"/>
            <a:chExt cx="4416" cy="3408"/>
          </a:xfrm>
        </p:grpSpPr>
        <p:sp>
          <p:nvSpPr>
            <p:cNvPr id="11"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2"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4" name="TextBox 13"/>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4097147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1844ABF0-412F-4A99-996E-EDFE832F81C4}" type="slidenum">
              <a:rPr lang="en-US" altLang="zh-CN">
                <a:solidFill>
                  <a:srgbClr val="000000"/>
                </a:solidFill>
              </a:rPr>
              <a:pPr>
                <a:defRPr/>
              </a:pPr>
              <a:t>‹#›</a:t>
            </a:fld>
            <a:endParaRPr lang="en-US" altLang="zh-CN">
              <a:solidFill>
                <a:srgbClr val="000000"/>
              </a:solidFill>
            </a:endParaRPr>
          </a:p>
        </p:txBody>
      </p:sp>
      <p:grpSp>
        <p:nvGrpSpPr>
          <p:cNvPr id="6" name="Group 3"/>
          <p:cNvGrpSpPr>
            <a:grpSpLocks/>
          </p:cNvGrpSpPr>
          <p:nvPr userDrawn="1"/>
        </p:nvGrpSpPr>
        <p:grpSpPr bwMode="auto">
          <a:xfrm>
            <a:off x="35496" y="195487"/>
            <a:ext cx="3672408" cy="2609865"/>
            <a:chOff x="144" y="96"/>
            <a:chExt cx="4416" cy="3408"/>
          </a:xfrm>
        </p:grpSpPr>
        <p:sp>
          <p:nvSpPr>
            <p:cNvPr id="7"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8"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0" name="TextBox 9"/>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228950879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9E118A33-497B-42D1-BA57-E69A746CA11F}" type="slidenum">
              <a:rPr lang="en-US" altLang="zh-CN">
                <a:solidFill>
                  <a:srgbClr val="000000"/>
                </a:solidFill>
              </a:rPr>
              <a:pPr>
                <a:defRPr/>
              </a:pPr>
              <a:t>‹#›</a:t>
            </a:fld>
            <a:endParaRPr lang="en-US" altLang="zh-CN">
              <a:solidFill>
                <a:srgbClr val="000000"/>
              </a:solidFill>
            </a:endParaRPr>
          </a:p>
        </p:txBody>
      </p:sp>
      <p:grpSp>
        <p:nvGrpSpPr>
          <p:cNvPr id="5" name="Group 3"/>
          <p:cNvGrpSpPr>
            <a:grpSpLocks/>
          </p:cNvGrpSpPr>
          <p:nvPr userDrawn="1"/>
        </p:nvGrpSpPr>
        <p:grpSpPr bwMode="auto">
          <a:xfrm>
            <a:off x="35496" y="195487"/>
            <a:ext cx="3672408" cy="2609865"/>
            <a:chOff x="144" y="96"/>
            <a:chExt cx="4416" cy="3408"/>
          </a:xfrm>
        </p:grpSpPr>
        <p:sp>
          <p:nvSpPr>
            <p:cNvPr id="6"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7"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8" name="TextBox 7"/>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换路定则及初始值计算</a:t>
            </a:r>
          </a:p>
        </p:txBody>
      </p:sp>
    </p:spTree>
    <p:extLst>
      <p:ext uri="{BB962C8B-B14F-4D97-AF65-F5344CB8AC3E}">
        <p14:creationId xmlns:p14="http://schemas.microsoft.com/office/powerpoint/2010/main" val="207708971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908DE046-DD5A-40D9-A263-F9C0535729AE}" type="slidenum">
              <a:rPr lang="en-US" altLang="zh-CN">
                <a:solidFill>
                  <a:srgbClr val="000000"/>
                </a:solidFill>
              </a:rPr>
              <a:pPr>
                <a:defRPr/>
              </a:pPr>
              <a:t>‹#›</a:t>
            </a:fld>
            <a:endParaRPr lang="en-US" altLang="zh-CN">
              <a:solidFill>
                <a:srgbClr val="000000"/>
              </a:solidFill>
            </a:endParaRPr>
          </a:p>
        </p:txBody>
      </p:sp>
      <p:grpSp>
        <p:nvGrpSpPr>
          <p:cNvPr id="8" name="Group 3"/>
          <p:cNvGrpSpPr>
            <a:grpSpLocks/>
          </p:cNvGrpSpPr>
          <p:nvPr userDrawn="1"/>
        </p:nvGrpSpPr>
        <p:grpSpPr bwMode="auto">
          <a:xfrm>
            <a:off x="35496" y="195487"/>
            <a:ext cx="3672408" cy="2609865"/>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2" name="TextBox 11"/>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48710932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04E205C7-11CD-41E6-86EB-786D66538412}" type="slidenum">
              <a:rPr lang="en-US" altLang="zh-CN">
                <a:solidFill>
                  <a:srgbClr val="000000"/>
                </a:solidFill>
              </a:rPr>
              <a:pPr>
                <a:defRPr/>
              </a:pPr>
              <a:t>‹#›</a:t>
            </a:fld>
            <a:endParaRPr lang="en-US" altLang="zh-CN">
              <a:solidFill>
                <a:srgbClr val="000000"/>
              </a:solidFill>
            </a:endParaRPr>
          </a:p>
        </p:txBody>
      </p:sp>
      <p:grpSp>
        <p:nvGrpSpPr>
          <p:cNvPr id="8" name="Group 3"/>
          <p:cNvGrpSpPr>
            <a:grpSpLocks/>
          </p:cNvGrpSpPr>
          <p:nvPr userDrawn="1"/>
        </p:nvGrpSpPr>
        <p:grpSpPr bwMode="auto">
          <a:xfrm>
            <a:off x="35496" y="195487"/>
            <a:ext cx="3672408" cy="2609865"/>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a:solidFill>
                  <a:srgbClr val="000000"/>
                </a:solidFill>
              </a:endParaRPr>
            </a:p>
          </p:txBody>
        </p:sp>
      </p:grpSp>
      <p:sp>
        <p:nvSpPr>
          <p:cNvPr id="16" name="TextBox 15"/>
          <p:cNvSpPr txBox="1"/>
          <p:nvPr userDrawn="1"/>
        </p:nvSpPr>
        <p:spPr>
          <a:xfrm>
            <a:off x="35496" y="-40775"/>
            <a:ext cx="2160240" cy="276999"/>
          </a:xfrm>
          <a:prstGeom prst="rect">
            <a:avLst/>
          </a:prstGeom>
          <a:noFill/>
        </p:spPr>
        <p:txBody>
          <a:bodyPr wrap="square" rtlCol="0">
            <a:spAutoFit/>
          </a:bodyPr>
          <a:lstStyle/>
          <a:p>
            <a:pPr>
              <a:buFont typeface="Wingdings" pitchFamily="2" charset="2"/>
              <a:buChar char="u"/>
            </a:pPr>
            <a:r>
              <a:rPr lang="zh-CN" altLang="en-US" sz="1200" b="1" dirty="0">
                <a:solidFill>
                  <a:srgbClr val="2D2DB9">
                    <a:lumMod val="50000"/>
                  </a:srgb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01009261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bwMode="auto">
          <a:xfrm>
            <a:off x="685800" y="457200"/>
            <a:ext cx="77724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
        <p:nvSpPr>
          <p:cNvPr id="108547" name="Rectangle 3"/>
          <p:cNvSpPr>
            <a:spLocks noGrp="1" noChangeArrowheads="1"/>
          </p:cNvSpPr>
          <p:nvPr>
            <p:ph type="body" idx="1"/>
          </p:nvPr>
        </p:nvSpPr>
        <p:spPr bwMode="auto">
          <a:xfrm>
            <a:off x="685800" y="1485900"/>
            <a:ext cx="7772400" cy="308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6858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zh-CN">
              <a:solidFill>
                <a:srgbClr val="000000"/>
              </a:solidFill>
            </a:endParaRPr>
          </a:p>
        </p:txBody>
      </p:sp>
      <p:sp>
        <p:nvSpPr>
          <p:cNvPr id="1029" name="Rectangle 5"/>
          <p:cNvSpPr>
            <a:spLocks noGrp="1" noChangeArrowheads="1"/>
          </p:cNvSpPr>
          <p:nvPr>
            <p:ph type="ftr" sz="quarter" idx="3"/>
          </p:nvPr>
        </p:nvSpPr>
        <p:spPr bwMode="auto">
          <a:xfrm>
            <a:off x="3124200" y="4686300"/>
            <a:ext cx="28956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zh-CN">
              <a:solidFill>
                <a:srgbClr val="000000"/>
              </a:solidFill>
            </a:endParaRPr>
          </a:p>
        </p:txBody>
      </p:sp>
      <p:sp>
        <p:nvSpPr>
          <p:cNvPr id="1030" name="Rectangle 6"/>
          <p:cNvSpPr>
            <a:spLocks noGrp="1" noChangeArrowheads="1"/>
          </p:cNvSpPr>
          <p:nvPr>
            <p:ph type="sldNum" sz="quarter" idx="4"/>
          </p:nvPr>
        </p:nvSpPr>
        <p:spPr bwMode="auto">
          <a:xfrm>
            <a:off x="65532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1378BEA-C741-46D1-BF3D-CF27B0C09EBA}" type="slidenum">
              <a:rPr lang="en-US" altLang="zh-CN">
                <a:solidFill>
                  <a:srgbClr val="000000"/>
                </a:solidFill>
              </a:rPr>
              <a:pPr>
                <a:defRPr/>
              </a:pPr>
              <a:t>‹#›</a:t>
            </a:fld>
            <a:endParaRPr lang="en-US" altLang="zh-CN">
              <a:solidFill>
                <a:srgbClr val="000000"/>
              </a:solidFill>
            </a:endParaRPr>
          </a:p>
        </p:txBody>
      </p:sp>
      <p:pic>
        <p:nvPicPr>
          <p:cNvPr id="14" name="Picture 3"/>
          <p:cNvPicPr>
            <a:picLocks noChangeAspect="1" noChangeArrowheads="1"/>
          </p:cNvPicPr>
          <p:nvPr userDrawn="1"/>
        </p:nvPicPr>
        <p:blipFill>
          <a:blip r:embed="rId14">
            <a:extLst>
              <a:ext uri="{28A0092B-C50C-407E-A947-70E740481C1C}">
                <a14:useLocalDpi xmlns:a14="http://schemas.microsoft.com/office/drawing/2010/main" val="0"/>
              </a:ext>
            </a:extLst>
          </a:blip>
          <a:srcRect t="-2243" r="58095"/>
          <a:stretch>
            <a:fillRect/>
          </a:stretch>
        </p:blipFill>
        <p:spPr bwMode="auto">
          <a:xfrm>
            <a:off x="7775577" y="4754562"/>
            <a:ext cx="1368425" cy="388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471894"/>
      </p:ext>
    </p:extLst>
  </p:cSld>
  <p:clrMap bg1="lt1" tx1="dk1" bg2="lt2" tx2="dk2" accent1="accent1" accent2="accent2" accent3="accent3" accent4="accent4" accent5="accent5" accent6="accent6" hlink="hlink" folHlink="folHlink"/>
  <p:sldLayoutIdLst>
    <p:sldLayoutId id="2147484395" r:id="rId1"/>
    <p:sldLayoutId id="2147484396" r:id="rId2"/>
    <p:sldLayoutId id="2147484397" r:id="rId3"/>
    <p:sldLayoutId id="2147484398" r:id="rId4"/>
    <p:sldLayoutId id="2147484399" r:id="rId5"/>
    <p:sldLayoutId id="2147484400" r:id="rId6"/>
    <p:sldLayoutId id="2147484401" r:id="rId7"/>
    <p:sldLayoutId id="2147484402" r:id="rId8"/>
    <p:sldLayoutId id="2147484403" r:id="rId9"/>
    <p:sldLayoutId id="2147484404" r:id="rId10"/>
    <p:sldLayoutId id="2147484405" r:id="rId11"/>
    <p:sldLayoutId id="2147484406" r:id="rId12"/>
  </p:sldLayoutIdLst>
  <p:transition/>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ctr"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ctr"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ctr"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ctr" rtl="0" fontAlgn="base">
        <a:spcBef>
          <a:spcPct val="0"/>
        </a:spcBef>
        <a:spcAft>
          <a:spcPct val="0"/>
        </a:spcAft>
        <a:defRPr kumimoji="1"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B8FEA20-2110-421B-BA30-2FAB59EFAFA3}"/>
              </a:ext>
            </a:extLst>
          </p:cNvPr>
          <p:cNvSpPr>
            <a:spLocks noGrp="1" noChangeArrowheads="1"/>
          </p:cNvSpPr>
          <p:nvPr>
            <p:ph type="title"/>
          </p:nvPr>
        </p:nvSpPr>
        <p:spPr bwMode="auto">
          <a:xfrm>
            <a:off x="685800" y="457200"/>
            <a:ext cx="7772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单击以编辑</a:t>
            </a:r>
            <a:r>
              <a:rPr lang="zh-CN" altLang="en-US"/>
              <a:t>母版标题样式</a:t>
            </a:r>
          </a:p>
        </p:txBody>
      </p:sp>
      <p:sp>
        <p:nvSpPr>
          <p:cNvPr id="1027" name="Rectangle 3">
            <a:extLst>
              <a:ext uri="{FF2B5EF4-FFF2-40B4-BE49-F238E27FC236}">
                <a16:creationId xmlns:a16="http://schemas.microsoft.com/office/drawing/2014/main" id="{8624E095-CBE6-4EC7-B4A2-0AB05C5FF9B7}"/>
              </a:ext>
            </a:extLst>
          </p:cNvPr>
          <p:cNvSpPr>
            <a:spLocks noGrp="1" noChangeArrowheads="1"/>
          </p:cNvSpPr>
          <p:nvPr>
            <p:ph type="body" idx="1"/>
          </p:nvPr>
        </p:nvSpPr>
        <p:spPr bwMode="auto">
          <a:xfrm>
            <a:off x="685800" y="1485900"/>
            <a:ext cx="7772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单击以编辑母版文本样式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9760FEFE-C0D6-4691-8339-3234D40F8D2A}"/>
              </a:ext>
            </a:extLst>
          </p:cNvPr>
          <p:cNvSpPr>
            <a:spLocks noGrp="1" noChangeArrowheads="1"/>
          </p:cNvSpPr>
          <p:nvPr>
            <p:ph type="dt" sz="half" idx="2"/>
          </p:nvPr>
        </p:nvSpPr>
        <p:spPr bwMode="auto">
          <a:xfrm>
            <a:off x="685800" y="4686300"/>
            <a:ext cx="19050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spcBef>
                <a:spcPct val="50000"/>
              </a:spcBef>
              <a:defRPr sz="1050" baseline="0">
                <a:solidFill>
                  <a:schemeClr val="tx1"/>
                </a:solidFill>
                <a:ea typeface="+mn-ea"/>
              </a:defRPr>
            </a:lvl1pPr>
          </a:lstStyle>
          <a:p>
            <a:pPr>
              <a:defRPr/>
            </a:pPr>
            <a:endParaRPr lang="en-US" altLang="zh-CN"/>
          </a:p>
        </p:txBody>
      </p:sp>
      <p:sp>
        <p:nvSpPr>
          <p:cNvPr id="1029" name="Rectangle 5">
            <a:extLst>
              <a:ext uri="{FF2B5EF4-FFF2-40B4-BE49-F238E27FC236}">
                <a16:creationId xmlns:a16="http://schemas.microsoft.com/office/drawing/2014/main" id="{28B4016D-D6C8-4EDE-ACAF-8B9395C058A0}"/>
              </a:ext>
            </a:extLst>
          </p:cNvPr>
          <p:cNvSpPr>
            <a:spLocks noGrp="1" noChangeArrowheads="1"/>
          </p:cNvSpPr>
          <p:nvPr>
            <p:ph type="ftr" sz="quarter" idx="3"/>
          </p:nvPr>
        </p:nvSpPr>
        <p:spPr bwMode="auto">
          <a:xfrm>
            <a:off x="3124200" y="4686300"/>
            <a:ext cx="28956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spcBef>
                <a:spcPct val="50000"/>
              </a:spcBef>
              <a:defRPr sz="1050" baseline="0">
                <a:solidFill>
                  <a:schemeClr val="tx1"/>
                </a:solidFill>
                <a:ea typeface="+mn-ea"/>
              </a:defRPr>
            </a:lvl1pPr>
          </a:lstStyle>
          <a:p>
            <a:pPr>
              <a:defRPr/>
            </a:pPr>
            <a:endParaRPr lang="en-US" altLang="zh-CN"/>
          </a:p>
        </p:txBody>
      </p:sp>
      <p:sp>
        <p:nvSpPr>
          <p:cNvPr id="1030" name="Rectangle 6">
            <a:extLst>
              <a:ext uri="{FF2B5EF4-FFF2-40B4-BE49-F238E27FC236}">
                <a16:creationId xmlns:a16="http://schemas.microsoft.com/office/drawing/2014/main" id="{DAAC32E9-096A-4822-BC1F-6F482C30433D}"/>
              </a:ext>
            </a:extLst>
          </p:cNvPr>
          <p:cNvSpPr>
            <a:spLocks noGrp="1" noChangeArrowheads="1"/>
          </p:cNvSpPr>
          <p:nvPr>
            <p:ph type="sldNum" sz="quarter" idx="4"/>
          </p:nvPr>
        </p:nvSpPr>
        <p:spPr bwMode="auto">
          <a:xfrm>
            <a:off x="6553200" y="4686300"/>
            <a:ext cx="19050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spcBef>
                <a:spcPct val="50000"/>
              </a:spcBef>
              <a:defRPr sz="1050" baseline="0">
                <a:solidFill>
                  <a:schemeClr val="tx1"/>
                </a:solidFill>
                <a:ea typeface="宋体" panose="02010600030101010101" pitchFamily="2" charset="-122"/>
              </a:defRPr>
            </a:lvl1pPr>
          </a:lstStyle>
          <a:p>
            <a:fld id="{B9E14670-4FBC-4AC0-B069-C880D33C385A}" type="slidenum">
              <a:rPr lang="en-US" altLang="zh-CN"/>
              <a:pPr/>
              <a:t>‹#›</a:t>
            </a:fld>
            <a:endParaRPr lang="en-US" altLang="zh-CN"/>
          </a:p>
        </p:txBody>
      </p:sp>
    </p:spTree>
    <p:extLst>
      <p:ext uri="{BB962C8B-B14F-4D97-AF65-F5344CB8AC3E}">
        <p14:creationId xmlns:p14="http://schemas.microsoft.com/office/powerpoint/2010/main" val="2884045051"/>
      </p:ext>
    </p:extLst>
  </p:cSld>
  <p:clrMap bg1="lt1" tx1="dk1" bg2="lt2" tx2="dk2" accent1="accent1" accent2="accent2" accent3="accent3" accent4="accent4" accent5="accent5" accent6="accent6" hlink="hlink" folHlink="folHlink"/>
  <p:sldLayoutIdLst>
    <p:sldLayoutId id="2147484408" r:id="rId1"/>
    <p:sldLayoutId id="2147484409" r:id="rId2"/>
    <p:sldLayoutId id="2147484410" r:id="rId3"/>
    <p:sldLayoutId id="2147484411" r:id="rId4"/>
    <p:sldLayoutId id="2147484412" r:id="rId5"/>
    <p:sldLayoutId id="2147484413" r:id="rId6"/>
    <p:sldLayoutId id="2147484414" r:id="rId7"/>
    <p:sldLayoutId id="2147484415" r:id="rId8"/>
    <p:sldLayoutId id="2147484416" r:id="rId9"/>
    <p:sldLayoutId id="2147484417" r:id="rId10"/>
    <p:sldLayoutId id="2147484418" r:id="rId11"/>
  </p:sldLayoutIdLst>
  <p:txStyles>
    <p:titleStyle>
      <a:lvl1pPr algn="ctr" rtl="0" eaLnBrk="0" fontAlgn="base" hangingPunct="0">
        <a:spcBef>
          <a:spcPct val="0"/>
        </a:spcBef>
        <a:spcAft>
          <a:spcPct val="0"/>
        </a:spcAft>
        <a:defRPr kumimoji="1" sz="3300">
          <a:solidFill>
            <a:schemeClr val="tx2"/>
          </a:solidFill>
          <a:latin typeface="+mj-lt"/>
          <a:ea typeface="+mj-ea"/>
          <a:cs typeface="+mj-cs"/>
        </a:defRPr>
      </a:lvl1pPr>
      <a:lvl2pPr algn="ctr" rtl="0" eaLnBrk="0" fontAlgn="base" hangingPunct="0">
        <a:spcBef>
          <a:spcPct val="0"/>
        </a:spcBef>
        <a:spcAft>
          <a:spcPct val="0"/>
        </a:spcAft>
        <a:defRPr kumimoji="1" sz="33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33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33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3300">
          <a:solidFill>
            <a:schemeClr val="tx2"/>
          </a:solidFill>
          <a:latin typeface="Times New Roman" pitchFamily="18" charset="0"/>
          <a:ea typeface="宋体" pitchFamily="2" charset="-122"/>
        </a:defRPr>
      </a:lvl5pPr>
      <a:lvl6pPr marL="342900" algn="ctr" rtl="0" fontAlgn="base">
        <a:spcBef>
          <a:spcPct val="0"/>
        </a:spcBef>
        <a:spcAft>
          <a:spcPct val="0"/>
        </a:spcAft>
        <a:defRPr kumimoji="1" sz="3300">
          <a:solidFill>
            <a:schemeClr val="tx2"/>
          </a:solidFill>
          <a:latin typeface="Times New Roman" pitchFamily="18" charset="0"/>
          <a:ea typeface="宋体" pitchFamily="2" charset="-122"/>
        </a:defRPr>
      </a:lvl6pPr>
      <a:lvl7pPr marL="685800" algn="ctr" rtl="0" fontAlgn="base">
        <a:spcBef>
          <a:spcPct val="0"/>
        </a:spcBef>
        <a:spcAft>
          <a:spcPct val="0"/>
        </a:spcAft>
        <a:defRPr kumimoji="1" sz="3300">
          <a:solidFill>
            <a:schemeClr val="tx2"/>
          </a:solidFill>
          <a:latin typeface="Times New Roman" pitchFamily="18" charset="0"/>
          <a:ea typeface="宋体" pitchFamily="2" charset="-122"/>
        </a:defRPr>
      </a:lvl7pPr>
      <a:lvl8pPr marL="1028700" algn="ctr" rtl="0" fontAlgn="base">
        <a:spcBef>
          <a:spcPct val="0"/>
        </a:spcBef>
        <a:spcAft>
          <a:spcPct val="0"/>
        </a:spcAft>
        <a:defRPr kumimoji="1" sz="3300">
          <a:solidFill>
            <a:schemeClr val="tx2"/>
          </a:solidFill>
          <a:latin typeface="Times New Roman" pitchFamily="18" charset="0"/>
          <a:ea typeface="宋体" pitchFamily="2" charset="-122"/>
        </a:defRPr>
      </a:lvl8pPr>
      <a:lvl9pPr marL="1371600" algn="ctr" rtl="0" fontAlgn="base">
        <a:spcBef>
          <a:spcPct val="0"/>
        </a:spcBef>
        <a:spcAft>
          <a:spcPct val="0"/>
        </a:spcAft>
        <a:defRPr kumimoji="1" sz="3300">
          <a:solidFill>
            <a:schemeClr val="tx2"/>
          </a:solidFill>
          <a:latin typeface="Times New Roman" pitchFamily="18" charset="0"/>
          <a:ea typeface="宋体" pitchFamily="2" charset="-122"/>
        </a:defRPr>
      </a:lvl9pPr>
    </p:titleStyle>
    <p:bodyStyle>
      <a:lvl1pPr marL="257175" indent="-257175" algn="l" rtl="0" eaLnBrk="0" fontAlgn="base" hangingPunct="0">
        <a:spcBef>
          <a:spcPct val="20000"/>
        </a:spcBef>
        <a:spcAft>
          <a:spcPct val="0"/>
        </a:spcAft>
        <a:buChar char="•"/>
        <a:defRPr kumimoji="1"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kumimoji="1" sz="2100">
          <a:solidFill>
            <a:schemeClr val="tx1"/>
          </a:solidFill>
          <a:latin typeface="+mn-lt"/>
          <a:ea typeface="+mn-ea"/>
        </a:defRPr>
      </a:lvl2pPr>
      <a:lvl3pPr marL="857250" indent="-171450" algn="l" rtl="0" eaLnBrk="0" fontAlgn="base" hangingPunct="0">
        <a:spcBef>
          <a:spcPct val="20000"/>
        </a:spcBef>
        <a:spcAft>
          <a:spcPct val="0"/>
        </a:spcAft>
        <a:buChar char="•"/>
        <a:defRPr kumimoji="1" sz="1800">
          <a:solidFill>
            <a:schemeClr val="tx1"/>
          </a:solidFill>
          <a:latin typeface="+mn-lt"/>
          <a:ea typeface="+mn-ea"/>
        </a:defRPr>
      </a:lvl3pPr>
      <a:lvl4pPr marL="1200150" indent="-171450" algn="l" rtl="0" eaLnBrk="0" fontAlgn="base" hangingPunct="0">
        <a:spcBef>
          <a:spcPct val="20000"/>
        </a:spcBef>
        <a:spcAft>
          <a:spcPct val="0"/>
        </a:spcAft>
        <a:buChar char="–"/>
        <a:defRPr kumimoji="1" sz="1500">
          <a:solidFill>
            <a:schemeClr val="tx1"/>
          </a:solidFill>
          <a:latin typeface="+mn-lt"/>
          <a:ea typeface="+mn-ea"/>
        </a:defRPr>
      </a:lvl4pPr>
      <a:lvl5pPr marL="1543050" indent="-171450" algn="l" rtl="0" eaLnBrk="0" fontAlgn="base" hangingPunct="0">
        <a:spcBef>
          <a:spcPct val="20000"/>
        </a:spcBef>
        <a:spcAft>
          <a:spcPct val="0"/>
        </a:spcAft>
        <a:buChar char="»"/>
        <a:defRPr kumimoji="1" sz="1500">
          <a:solidFill>
            <a:schemeClr val="tx1"/>
          </a:solidFill>
          <a:latin typeface="+mn-lt"/>
          <a:ea typeface="+mn-ea"/>
        </a:defRPr>
      </a:lvl5pPr>
      <a:lvl6pPr marL="1885950" indent="-171450" algn="l" rtl="0" fontAlgn="base">
        <a:spcBef>
          <a:spcPct val="20000"/>
        </a:spcBef>
        <a:spcAft>
          <a:spcPct val="0"/>
        </a:spcAft>
        <a:buChar char="»"/>
        <a:defRPr kumimoji="1" sz="1500">
          <a:solidFill>
            <a:schemeClr val="tx1"/>
          </a:solidFill>
          <a:latin typeface="+mn-lt"/>
          <a:ea typeface="+mn-ea"/>
        </a:defRPr>
      </a:lvl6pPr>
      <a:lvl7pPr marL="2228850" indent="-171450" algn="l" rtl="0" fontAlgn="base">
        <a:spcBef>
          <a:spcPct val="20000"/>
        </a:spcBef>
        <a:spcAft>
          <a:spcPct val="0"/>
        </a:spcAft>
        <a:buChar char="»"/>
        <a:defRPr kumimoji="1" sz="1500">
          <a:solidFill>
            <a:schemeClr val="tx1"/>
          </a:solidFill>
          <a:latin typeface="+mn-lt"/>
          <a:ea typeface="+mn-ea"/>
        </a:defRPr>
      </a:lvl7pPr>
      <a:lvl8pPr marL="2571750" indent="-171450" algn="l" rtl="0" fontAlgn="base">
        <a:spcBef>
          <a:spcPct val="20000"/>
        </a:spcBef>
        <a:spcAft>
          <a:spcPct val="0"/>
        </a:spcAft>
        <a:buChar char="»"/>
        <a:defRPr kumimoji="1" sz="1500">
          <a:solidFill>
            <a:schemeClr val="tx1"/>
          </a:solidFill>
          <a:latin typeface="+mn-lt"/>
          <a:ea typeface="+mn-ea"/>
        </a:defRPr>
      </a:lvl8pPr>
      <a:lvl9pPr marL="2914650" indent="-171450" algn="l" rtl="0" fontAlgn="base">
        <a:spcBef>
          <a:spcPct val="20000"/>
        </a:spcBef>
        <a:spcAft>
          <a:spcPct val="0"/>
        </a:spcAft>
        <a:buChar char="»"/>
        <a:defRPr kumimoji="1" sz="1500">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A94C16D-C868-4FAB-B5DF-4E92478678A4}"/>
              </a:ext>
            </a:extLst>
          </p:cNvPr>
          <p:cNvSpPr>
            <a:spLocks noGrp="1" noChangeArrowheads="1"/>
          </p:cNvSpPr>
          <p:nvPr>
            <p:ph type="title"/>
          </p:nvPr>
        </p:nvSpPr>
        <p:spPr bwMode="auto">
          <a:xfrm>
            <a:off x="685800" y="457200"/>
            <a:ext cx="7772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单击以编辑</a:t>
            </a:r>
            <a:r>
              <a:rPr lang="zh-CN" altLang="en-US"/>
              <a:t>母版标题样式</a:t>
            </a:r>
          </a:p>
        </p:txBody>
      </p:sp>
      <p:sp>
        <p:nvSpPr>
          <p:cNvPr id="1027" name="Rectangle 3">
            <a:extLst>
              <a:ext uri="{FF2B5EF4-FFF2-40B4-BE49-F238E27FC236}">
                <a16:creationId xmlns:a16="http://schemas.microsoft.com/office/drawing/2014/main" id="{BE52DA66-5283-426C-A06E-22A389DC2358}"/>
              </a:ext>
            </a:extLst>
          </p:cNvPr>
          <p:cNvSpPr>
            <a:spLocks noGrp="1" noChangeArrowheads="1"/>
          </p:cNvSpPr>
          <p:nvPr>
            <p:ph type="body" idx="1"/>
          </p:nvPr>
        </p:nvSpPr>
        <p:spPr bwMode="auto">
          <a:xfrm>
            <a:off x="685800" y="1485900"/>
            <a:ext cx="7772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单击以编辑母版文本样式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4BA27B43-1F6F-4EBE-A438-3CEAD1AA0DE1}"/>
              </a:ext>
            </a:extLst>
          </p:cNvPr>
          <p:cNvSpPr>
            <a:spLocks noGrp="1" noChangeArrowheads="1"/>
          </p:cNvSpPr>
          <p:nvPr>
            <p:ph type="dt" sz="half" idx="2"/>
          </p:nvPr>
        </p:nvSpPr>
        <p:spPr bwMode="auto">
          <a:xfrm>
            <a:off x="685800" y="4686300"/>
            <a:ext cx="19050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spcBef>
                <a:spcPct val="50000"/>
              </a:spcBef>
              <a:defRPr sz="1050" baseline="0">
                <a:solidFill>
                  <a:schemeClr val="tx1"/>
                </a:solidFill>
                <a:ea typeface="+mn-ea"/>
              </a:defRPr>
            </a:lvl1pPr>
          </a:lstStyle>
          <a:p>
            <a:pPr>
              <a:defRPr/>
            </a:pPr>
            <a:endParaRPr lang="en-US" altLang="zh-CN"/>
          </a:p>
        </p:txBody>
      </p:sp>
      <p:sp>
        <p:nvSpPr>
          <p:cNvPr id="1029" name="Rectangle 5">
            <a:extLst>
              <a:ext uri="{FF2B5EF4-FFF2-40B4-BE49-F238E27FC236}">
                <a16:creationId xmlns:a16="http://schemas.microsoft.com/office/drawing/2014/main" id="{D0944B21-E408-4492-936A-66BCB00D197C}"/>
              </a:ext>
            </a:extLst>
          </p:cNvPr>
          <p:cNvSpPr>
            <a:spLocks noGrp="1" noChangeArrowheads="1"/>
          </p:cNvSpPr>
          <p:nvPr>
            <p:ph type="ftr" sz="quarter" idx="3"/>
          </p:nvPr>
        </p:nvSpPr>
        <p:spPr bwMode="auto">
          <a:xfrm>
            <a:off x="3124200" y="4686300"/>
            <a:ext cx="28956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spcBef>
                <a:spcPct val="50000"/>
              </a:spcBef>
              <a:defRPr sz="1050" baseline="0">
                <a:solidFill>
                  <a:schemeClr val="tx1"/>
                </a:solidFill>
                <a:ea typeface="+mn-ea"/>
              </a:defRPr>
            </a:lvl1pPr>
          </a:lstStyle>
          <a:p>
            <a:pPr>
              <a:defRPr/>
            </a:pPr>
            <a:endParaRPr lang="en-US" altLang="zh-CN"/>
          </a:p>
        </p:txBody>
      </p:sp>
      <p:sp>
        <p:nvSpPr>
          <p:cNvPr id="1030" name="Rectangle 6">
            <a:extLst>
              <a:ext uri="{FF2B5EF4-FFF2-40B4-BE49-F238E27FC236}">
                <a16:creationId xmlns:a16="http://schemas.microsoft.com/office/drawing/2014/main" id="{6B13DE46-DDD9-4B2F-A2EB-B505A762149C}"/>
              </a:ext>
            </a:extLst>
          </p:cNvPr>
          <p:cNvSpPr>
            <a:spLocks noGrp="1" noChangeArrowheads="1"/>
          </p:cNvSpPr>
          <p:nvPr>
            <p:ph type="sldNum" sz="quarter" idx="4"/>
          </p:nvPr>
        </p:nvSpPr>
        <p:spPr bwMode="auto">
          <a:xfrm>
            <a:off x="6553200" y="4686300"/>
            <a:ext cx="190500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spcBef>
                <a:spcPct val="50000"/>
              </a:spcBef>
              <a:defRPr sz="1050" baseline="0" smtClean="0">
                <a:solidFill>
                  <a:schemeClr val="tx1"/>
                </a:solidFill>
                <a:ea typeface="宋体" panose="02010600030101010101" pitchFamily="2" charset="-122"/>
              </a:defRPr>
            </a:lvl1pPr>
          </a:lstStyle>
          <a:p>
            <a:pPr>
              <a:defRPr/>
            </a:pPr>
            <a:fld id="{6E6B783C-CCEA-440B-9F19-C61E68DBDA2C}" type="slidenum">
              <a:rPr lang="en-US" altLang="zh-CN"/>
              <a:pPr>
                <a:defRPr/>
              </a:pPr>
              <a:t>‹#›</a:t>
            </a:fld>
            <a:endParaRPr lang="en-US" altLang="zh-CN"/>
          </a:p>
        </p:txBody>
      </p:sp>
    </p:spTree>
    <p:extLst>
      <p:ext uri="{BB962C8B-B14F-4D97-AF65-F5344CB8AC3E}">
        <p14:creationId xmlns:p14="http://schemas.microsoft.com/office/powerpoint/2010/main" val="1089099386"/>
      </p:ext>
    </p:extLst>
  </p:cSld>
  <p:clrMap bg1="lt1" tx1="dk1" bg2="lt2" tx2="dk2" accent1="accent1" accent2="accent2" accent3="accent3" accent4="accent4" accent5="accent5" accent6="accent6" hlink="hlink" folHlink="folHlink"/>
  <p:sldLayoutIdLst>
    <p:sldLayoutId id="2147484420" r:id="rId1"/>
    <p:sldLayoutId id="2147484421" r:id="rId2"/>
    <p:sldLayoutId id="2147484422" r:id="rId3"/>
    <p:sldLayoutId id="2147484423" r:id="rId4"/>
    <p:sldLayoutId id="2147484424" r:id="rId5"/>
    <p:sldLayoutId id="2147484425" r:id="rId6"/>
    <p:sldLayoutId id="2147484426" r:id="rId7"/>
    <p:sldLayoutId id="2147484427" r:id="rId8"/>
    <p:sldLayoutId id="2147484428" r:id="rId9"/>
    <p:sldLayoutId id="2147484429" r:id="rId10"/>
    <p:sldLayoutId id="2147484430" r:id="rId11"/>
  </p:sldLayoutIdLst>
  <p:txStyles>
    <p:titleStyle>
      <a:lvl1pPr algn="ctr" rtl="0" eaLnBrk="0" fontAlgn="base" hangingPunct="0">
        <a:spcBef>
          <a:spcPct val="0"/>
        </a:spcBef>
        <a:spcAft>
          <a:spcPct val="0"/>
        </a:spcAft>
        <a:defRPr kumimoji="1" sz="3300">
          <a:solidFill>
            <a:schemeClr val="tx2"/>
          </a:solidFill>
          <a:latin typeface="+mj-lt"/>
          <a:ea typeface="+mj-ea"/>
          <a:cs typeface="+mj-cs"/>
        </a:defRPr>
      </a:lvl1pPr>
      <a:lvl2pPr algn="ctr" rtl="0" eaLnBrk="0" fontAlgn="base" hangingPunct="0">
        <a:spcBef>
          <a:spcPct val="0"/>
        </a:spcBef>
        <a:spcAft>
          <a:spcPct val="0"/>
        </a:spcAft>
        <a:defRPr kumimoji="1" sz="33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33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33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3300">
          <a:solidFill>
            <a:schemeClr val="tx2"/>
          </a:solidFill>
          <a:latin typeface="Times New Roman" pitchFamily="18" charset="0"/>
          <a:ea typeface="宋体" pitchFamily="2" charset="-122"/>
        </a:defRPr>
      </a:lvl5pPr>
      <a:lvl6pPr marL="342900" algn="ctr" rtl="0" fontAlgn="base">
        <a:spcBef>
          <a:spcPct val="0"/>
        </a:spcBef>
        <a:spcAft>
          <a:spcPct val="0"/>
        </a:spcAft>
        <a:defRPr kumimoji="1" sz="3300">
          <a:solidFill>
            <a:schemeClr val="tx2"/>
          </a:solidFill>
          <a:latin typeface="Times New Roman" pitchFamily="18" charset="0"/>
          <a:ea typeface="宋体" pitchFamily="2" charset="-122"/>
        </a:defRPr>
      </a:lvl6pPr>
      <a:lvl7pPr marL="685800" algn="ctr" rtl="0" fontAlgn="base">
        <a:spcBef>
          <a:spcPct val="0"/>
        </a:spcBef>
        <a:spcAft>
          <a:spcPct val="0"/>
        </a:spcAft>
        <a:defRPr kumimoji="1" sz="3300">
          <a:solidFill>
            <a:schemeClr val="tx2"/>
          </a:solidFill>
          <a:latin typeface="Times New Roman" pitchFamily="18" charset="0"/>
          <a:ea typeface="宋体" pitchFamily="2" charset="-122"/>
        </a:defRPr>
      </a:lvl7pPr>
      <a:lvl8pPr marL="1028700" algn="ctr" rtl="0" fontAlgn="base">
        <a:spcBef>
          <a:spcPct val="0"/>
        </a:spcBef>
        <a:spcAft>
          <a:spcPct val="0"/>
        </a:spcAft>
        <a:defRPr kumimoji="1" sz="3300">
          <a:solidFill>
            <a:schemeClr val="tx2"/>
          </a:solidFill>
          <a:latin typeface="Times New Roman" pitchFamily="18" charset="0"/>
          <a:ea typeface="宋体" pitchFamily="2" charset="-122"/>
        </a:defRPr>
      </a:lvl8pPr>
      <a:lvl9pPr marL="1371600" algn="ctr" rtl="0" fontAlgn="base">
        <a:spcBef>
          <a:spcPct val="0"/>
        </a:spcBef>
        <a:spcAft>
          <a:spcPct val="0"/>
        </a:spcAft>
        <a:defRPr kumimoji="1" sz="3300">
          <a:solidFill>
            <a:schemeClr val="tx2"/>
          </a:solidFill>
          <a:latin typeface="Times New Roman" pitchFamily="18" charset="0"/>
          <a:ea typeface="宋体" pitchFamily="2" charset="-122"/>
        </a:defRPr>
      </a:lvl9pPr>
    </p:titleStyle>
    <p:bodyStyle>
      <a:lvl1pPr marL="257175" indent="-257175" algn="l" rtl="0" eaLnBrk="0" fontAlgn="base" hangingPunct="0">
        <a:spcBef>
          <a:spcPct val="20000"/>
        </a:spcBef>
        <a:spcAft>
          <a:spcPct val="0"/>
        </a:spcAft>
        <a:buChar char="•"/>
        <a:defRPr kumimoji="1"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kumimoji="1" sz="2100">
          <a:solidFill>
            <a:schemeClr val="tx1"/>
          </a:solidFill>
          <a:latin typeface="+mn-lt"/>
          <a:ea typeface="+mn-ea"/>
        </a:defRPr>
      </a:lvl2pPr>
      <a:lvl3pPr marL="857250" indent="-171450" algn="l" rtl="0" eaLnBrk="0" fontAlgn="base" hangingPunct="0">
        <a:spcBef>
          <a:spcPct val="20000"/>
        </a:spcBef>
        <a:spcAft>
          <a:spcPct val="0"/>
        </a:spcAft>
        <a:buChar char="•"/>
        <a:defRPr kumimoji="1" sz="1800">
          <a:solidFill>
            <a:schemeClr val="tx1"/>
          </a:solidFill>
          <a:latin typeface="+mn-lt"/>
          <a:ea typeface="+mn-ea"/>
        </a:defRPr>
      </a:lvl3pPr>
      <a:lvl4pPr marL="1200150" indent="-171450" algn="l" rtl="0" eaLnBrk="0" fontAlgn="base" hangingPunct="0">
        <a:spcBef>
          <a:spcPct val="20000"/>
        </a:spcBef>
        <a:spcAft>
          <a:spcPct val="0"/>
        </a:spcAft>
        <a:buChar char="–"/>
        <a:defRPr kumimoji="1" sz="1500">
          <a:solidFill>
            <a:schemeClr val="tx1"/>
          </a:solidFill>
          <a:latin typeface="+mn-lt"/>
          <a:ea typeface="+mn-ea"/>
        </a:defRPr>
      </a:lvl4pPr>
      <a:lvl5pPr marL="1543050" indent="-171450" algn="l" rtl="0" eaLnBrk="0" fontAlgn="base" hangingPunct="0">
        <a:spcBef>
          <a:spcPct val="20000"/>
        </a:spcBef>
        <a:spcAft>
          <a:spcPct val="0"/>
        </a:spcAft>
        <a:buChar char="»"/>
        <a:defRPr kumimoji="1" sz="1500">
          <a:solidFill>
            <a:schemeClr val="tx1"/>
          </a:solidFill>
          <a:latin typeface="+mn-lt"/>
          <a:ea typeface="+mn-ea"/>
        </a:defRPr>
      </a:lvl5pPr>
      <a:lvl6pPr marL="1885950" indent="-171450" algn="l" rtl="0" fontAlgn="base">
        <a:spcBef>
          <a:spcPct val="20000"/>
        </a:spcBef>
        <a:spcAft>
          <a:spcPct val="0"/>
        </a:spcAft>
        <a:buChar char="»"/>
        <a:defRPr kumimoji="1" sz="1500">
          <a:solidFill>
            <a:schemeClr val="tx1"/>
          </a:solidFill>
          <a:latin typeface="+mn-lt"/>
          <a:ea typeface="+mn-ea"/>
        </a:defRPr>
      </a:lvl6pPr>
      <a:lvl7pPr marL="2228850" indent="-171450" algn="l" rtl="0" fontAlgn="base">
        <a:spcBef>
          <a:spcPct val="20000"/>
        </a:spcBef>
        <a:spcAft>
          <a:spcPct val="0"/>
        </a:spcAft>
        <a:buChar char="»"/>
        <a:defRPr kumimoji="1" sz="1500">
          <a:solidFill>
            <a:schemeClr val="tx1"/>
          </a:solidFill>
          <a:latin typeface="+mn-lt"/>
          <a:ea typeface="+mn-ea"/>
        </a:defRPr>
      </a:lvl7pPr>
      <a:lvl8pPr marL="2571750" indent="-171450" algn="l" rtl="0" fontAlgn="base">
        <a:spcBef>
          <a:spcPct val="20000"/>
        </a:spcBef>
        <a:spcAft>
          <a:spcPct val="0"/>
        </a:spcAft>
        <a:buChar char="»"/>
        <a:defRPr kumimoji="1" sz="1500">
          <a:solidFill>
            <a:schemeClr val="tx1"/>
          </a:solidFill>
          <a:latin typeface="+mn-lt"/>
          <a:ea typeface="+mn-ea"/>
        </a:defRPr>
      </a:lvl8pPr>
      <a:lvl9pPr marL="2914650" indent="-171450" algn="l" rtl="0" fontAlgn="base">
        <a:spcBef>
          <a:spcPct val="20000"/>
        </a:spcBef>
        <a:spcAft>
          <a:spcPct val="0"/>
        </a:spcAft>
        <a:buChar char="»"/>
        <a:defRPr kumimoji="1" sz="1500">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4.png"/><Relationship Id="rId7" Type="http://schemas.openxmlformats.org/officeDocument/2006/relationships/image" Target="../media/image26.wmf"/><Relationship Id="rId12" Type="http://schemas.openxmlformats.org/officeDocument/2006/relationships/image" Target="../media/image29.w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oleObject" Target="../embeddings/oleObject14.bin"/><Relationship Id="rId11" Type="http://schemas.openxmlformats.org/officeDocument/2006/relationships/oleObject" Target="../embeddings/oleObject16.bin"/><Relationship Id="rId5" Type="http://schemas.openxmlformats.org/officeDocument/2006/relationships/image" Target="../media/image25.wmf"/><Relationship Id="rId10" Type="http://schemas.openxmlformats.org/officeDocument/2006/relationships/image" Target="../media/image28.wmf"/><Relationship Id="rId4" Type="http://schemas.openxmlformats.org/officeDocument/2006/relationships/oleObject" Target="../embeddings/oleObject13.bin"/><Relationship Id="rId9" Type="http://schemas.openxmlformats.org/officeDocument/2006/relationships/oleObject" Target="../embeddings/oleObject15.bin"/></Relationships>
</file>

<file path=ppt/slides/_rels/slide12.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image" Target="../media/image27.png"/><Relationship Id="rId7" Type="http://schemas.openxmlformats.org/officeDocument/2006/relationships/oleObject" Target="../embeddings/oleObject14.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5.wmf"/><Relationship Id="rId5" Type="http://schemas.openxmlformats.org/officeDocument/2006/relationships/oleObject" Target="../embeddings/oleObject13.bin"/><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2.wmf"/><Relationship Id="rId11" Type="http://schemas.openxmlformats.org/officeDocument/2006/relationships/image" Target="../media/image30.png"/><Relationship Id="rId5" Type="http://schemas.openxmlformats.org/officeDocument/2006/relationships/oleObject" Target="../embeddings/oleObject18.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20.bin"/></Relationships>
</file>

<file path=ppt/slides/_rels/slide14.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oleObject" Target="../embeddings/oleObject21.bin"/><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7.wmf"/><Relationship Id="rId7" Type="http://schemas.openxmlformats.org/officeDocument/2006/relationships/image" Target="../media/image36.png"/><Relationship Id="rId2" Type="http://schemas.openxmlformats.org/officeDocument/2006/relationships/oleObject" Target="../embeddings/oleObject22.bin"/><Relationship Id="rId1" Type="http://schemas.openxmlformats.org/officeDocument/2006/relationships/slideLayout" Target="../slideLayouts/slideLayout19.xml"/><Relationship Id="rId6" Type="http://schemas.openxmlformats.org/officeDocument/2006/relationships/image" Target="../media/image39.png"/><Relationship Id="rId5" Type="http://schemas.openxmlformats.org/officeDocument/2006/relationships/image" Target="../media/image38.wmf"/><Relationship Id="rId4" Type="http://schemas.openxmlformats.org/officeDocument/2006/relationships/oleObject" Target="../embeddings/oleObject23.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27.bin"/><Relationship Id="rId13" Type="http://schemas.openxmlformats.org/officeDocument/2006/relationships/image" Target="../media/image46.png"/><Relationship Id="rId3" Type="http://schemas.openxmlformats.org/officeDocument/2006/relationships/image" Target="../media/image40.wmf"/><Relationship Id="rId7" Type="http://schemas.openxmlformats.org/officeDocument/2006/relationships/image" Target="../media/image42.wmf"/><Relationship Id="rId12" Type="http://schemas.openxmlformats.org/officeDocument/2006/relationships/image" Target="../media/image45.png"/><Relationship Id="rId2" Type="http://schemas.openxmlformats.org/officeDocument/2006/relationships/oleObject" Target="../embeddings/oleObject24.bin"/><Relationship Id="rId1" Type="http://schemas.openxmlformats.org/officeDocument/2006/relationships/slideLayout" Target="../slideLayouts/slideLayout19.xml"/><Relationship Id="rId6" Type="http://schemas.openxmlformats.org/officeDocument/2006/relationships/oleObject" Target="../embeddings/oleObject26.bin"/><Relationship Id="rId11" Type="http://schemas.openxmlformats.org/officeDocument/2006/relationships/image" Target="../media/image44.wmf"/><Relationship Id="rId5" Type="http://schemas.openxmlformats.org/officeDocument/2006/relationships/image" Target="../media/image41.wmf"/><Relationship Id="rId10" Type="http://schemas.openxmlformats.org/officeDocument/2006/relationships/oleObject" Target="../embeddings/oleObject28.bin"/><Relationship Id="rId4" Type="http://schemas.openxmlformats.org/officeDocument/2006/relationships/oleObject" Target="../embeddings/oleObject25.bin"/><Relationship Id="rId9" Type="http://schemas.openxmlformats.org/officeDocument/2006/relationships/image" Target="../media/image43.wmf"/></Relationships>
</file>

<file path=ppt/slides/_rels/slide1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7.wmf"/><Relationship Id="rId7" Type="http://schemas.openxmlformats.org/officeDocument/2006/relationships/image" Target="../media/image49.wmf"/><Relationship Id="rId2" Type="http://schemas.openxmlformats.org/officeDocument/2006/relationships/oleObject" Target="../embeddings/oleObject29.bin"/><Relationship Id="rId1" Type="http://schemas.openxmlformats.org/officeDocument/2006/relationships/slideLayout" Target="../slideLayouts/slideLayout19.xml"/><Relationship Id="rId6" Type="http://schemas.openxmlformats.org/officeDocument/2006/relationships/oleObject" Target="../embeddings/oleObject31.bin"/><Relationship Id="rId5" Type="http://schemas.openxmlformats.org/officeDocument/2006/relationships/image" Target="../media/image48.wmf"/><Relationship Id="rId4" Type="http://schemas.openxmlformats.org/officeDocument/2006/relationships/oleObject" Target="../embeddings/oleObject30.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oleObject" Target="../embeddings/oleObject32.bin"/><Relationship Id="rId1" Type="http://schemas.openxmlformats.org/officeDocument/2006/relationships/slideLayout" Target="../slideLayouts/slideLayout30.xml"/><Relationship Id="rId5" Type="http://schemas.openxmlformats.org/officeDocument/2006/relationships/image" Target="../media/image53.emf"/><Relationship Id="rId4" Type="http://schemas.openxmlformats.org/officeDocument/2006/relationships/oleObject" Target="../embeddings/oleObject33.bin"/></Relationships>
</file>

<file path=ppt/slides/_rels/slide22.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oleObject" Target="../embeddings/oleObject34.bin"/><Relationship Id="rId1" Type="http://schemas.openxmlformats.org/officeDocument/2006/relationships/slideLayout" Target="../slideLayouts/slideLayout30.xml"/><Relationship Id="rId5" Type="http://schemas.openxmlformats.org/officeDocument/2006/relationships/image" Target="../media/image55.emf"/><Relationship Id="rId4" Type="http://schemas.openxmlformats.org/officeDocument/2006/relationships/oleObject" Target="../embeddings/oleObject35.bin"/></Relationships>
</file>

<file path=ppt/slides/_rels/slide23.xml.rels><?xml version="1.0" encoding="UTF-8" standalone="yes"?>
<Relationships xmlns="http://schemas.openxmlformats.org/package/2006/relationships"><Relationship Id="rId3" Type="http://schemas.openxmlformats.org/officeDocument/2006/relationships/image" Target="../media/image56.wmf"/><Relationship Id="rId7" Type="http://schemas.openxmlformats.org/officeDocument/2006/relationships/image" Target="../media/image58.wmf"/><Relationship Id="rId2" Type="http://schemas.openxmlformats.org/officeDocument/2006/relationships/oleObject" Target="../embeddings/oleObject36.bin"/><Relationship Id="rId1" Type="http://schemas.openxmlformats.org/officeDocument/2006/relationships/slideLayout" Target="../slideLayouts/slideLayout30.xml"/><Relationship Id="rId6" Type="http://schemas.openxmlformats.org/officeDocument/2006/relationships/oleObject" Target="../embeddings/oleObject38.bin"/><Relationship Id="rId5" Type="http://schemas.openxmlformats.org/officeDocument/2006/relationships/image" Target="../media/image57.emf"/><Relationship Id="rId4" Type="http://schemas.openxmlformats.org/officeDocument/2006/relationships/oleObject" Target="../embeddings/oleObject37.bin"/></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png"/><Relationship Id="rId7"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oleObject" Target="../embeddings/oleObject2.bin"/><Relationship Id="rId5" Type="http://schemas.openxmlformats.org/officeDocument/2006/relationships/image" Target="../media/image10.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wmf"/><Relationship Id="rId5" Type="http://schemas.openxmlformats.org/officeDocument/2006/relationships/oleObject" Target="../embeddings/oleObject4.bin"/><Relationship Id="rId10" Type="http://schemas.openxmlformats.org/officeDocument/2006/relationships/image" Target="../media/image16.wmf"/><Relationship Id="rId4" Type="http://schemas.openxmlformats.org/officeDocument/2006/relationships/image" Target="../media/image13.wmf"/><Relationship Id="rId9"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8.wmf"/><Relationship Id="rId5" Type="http://schemas.openxmlformats.org/officeDocument/2006/relationships/oleObject" Target="../embeddings/oleObject8.bin"/><Relationship Id="rId10" Type="http://schemas.openxmlformats.org/officeDocument/2006/relationships/image" Target="../media/image20.wmf"/><Relationship Id="rId4" Type="http://schemas.openxmlformats.org/officeDocument/2006/relationships/image" Target="../media/image17.wmf"/><Relationship Id="rId9" Type="http://schemas.openxmlformats.org/officeDocument/2006/relationships/oleObject" Target="../embeddings/oleObject10.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2.wmf"/><Relationship Id="rId5" Type="http://schemas.openxmlformats.org/officeDocument/2006/relationships/oleObject" Target="../embeddings/oleObject12.bin"/><Relationship Id="rId4" Type="http://schemas.openxmlformats.org/officeDocument/2006/relationships/image" Target="../media/image21.wmf"/></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394962" y="2000248"/>
            <a:ext cx="4339650" cy="646331"/>
          </a:xfrm>
          <a:prstGeom prst="rect">
            <a:avLst/>
          </a:prstGeom>
        </p:spPr>
        <p:txBody>
          <a:bodyPr wrap="none">
            <a:spAutoFit/>
          </a:bodyPr>
          <a:lstStyle/>
          <a:p>
            <a:pPr>
              <a:spcBef>
                <a:spcPct val="50000"/>
              </a:spcBef>
            </a:pPr>
            <a:r>
              <a:rPr lang="zh-CN" altLang="en-US" sz="3600" b="1" dirty="0">
                <a:solidFill>
                  <a:schemeClr val="accent6">
                    <a:lumMod val="50000"/>
                  </a:schemeClr>
                </a:solidFill>
                <a:effectLst>
                  <a:outerShdw blurRad="38100" dist="38100" dir="2700000" algn="tl">
                    <a:srgbClr val="000000">
                      <a:alpha val="43137"/>
                    </a:srgbClr>
                  </a:outerShdw>
                </a:effectLst>
                <a:latin typeface="楷体_GB2312" pitchFamily="49" charset="-122"/>
                <a:ea typeface="楷体_GB2312" pitchFamily="49" charset="-122"/>
              </a:rPr>
              <a:t>动态方程及初值计算</a:t>
            </a:r>
          </a:p>
        </p:txBody>
      </p:sp>
    </p:spTree>
    <p:extLst>
      <p:ext uri="{BB962C8B-B14F-4D97-AF65-F5344CB8AC3E}">
        <p14:creationId xmlns:p14="http://schemas.microsoft.com/office/powerpoint/2010/main" val="219226883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5430" y="339502"/>
            <a:ext cx="8569821" cy="978729"/>
            <a:chOff x="345430" y="339502"/>
            <a:chExt cx="8569821" cy="978729"/>
          </a:xfrm>
        </p:grpSpPr>
        <p:sp>
          <p:nvSpPr>
            <p:cNvPr id="6" name="AutoShape 93"/>
            <p:cNvSpPr>
              <a:spLocks noChangeArrowheads="1"/>
            </p:cNvSpPr>
            <p:nvPr/>
          </p:nvSpPr>
          <p:spPr bwMode="auto">
            <a:xfrm>
              <a:off x="345430" y="356020"/>
              <a:ext cx="8569821" cy="936347"/>
            </a:xfrm>
            <a:prstGeom prst="roundRect">
              <a:avLst>
                <a:gd name="adj" fmla="val 16301"/>
              </a:avLst>
            </a:prstGeom>
            <a:gradFill rotWithShape="1">
              <a:gsLst>
                <a:gs pos="0">
                  <a:srgbClr val="9C9CFF"/>
                </a:gs>
                <a:gs pos="35001">
                  <a:srgbClr val="BABAFF"/>
                </a:gs>
                <a:gs pos="100000">
                  <a:srgbClr val="E4E4FF"/>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zh-CN" b="1" dirty="0">
                <a:solidFill>
                  <a:srgbClr val="000000"/>
                </a:solidFill>
                <a:sym typeface="Times New Roman" pitchFamily="18" charset="0"/>
              </a:endParaRPr>
            </a:p>
          </p:txBody>
        </p:sp>
        <p:sp>
          <p:nvSpPr>
            <p:cNvPr id="27650" name="Text Box 2"/>
            <p:cNvSpPr txBox="1">
              <a:spLocks noChangeArrowheads="1"/>
            </p:cNvSpPr>
            <p:nvPr/>
          </p:nvSpPr>
          <p:spPr bwMode="auto">
            <a:xfrm>
              <a:off x="439341" y="339502"/>
              <a:ext cx="838200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just">
                <a:lnSpc>
                  <a:spcPct val="120000"/>
                </a:lnSpc>
                <a:spcBef>
                  <a:spcPct val="50000"/>
                </a:spcBef>
              </a:pPr>
              <a:r>
                <a:rPr kumimoji="1" lang="en-US" altLang="zh-CN" sz="2400" dirty="0">
                  <a:latin typeface="+mn-lt"/>
                  <a:ea typeface="+mn-ea"/>
                </a:rPr>
                <a:t>【</a:t>
              </a:r>
              <a:r>
                <a:rPr kumimoji="1" lang="zh-CN" altLang="en-US" sz="2400" dirty="0">
                  <a:latin typeface="+mn-lt"/>
                  <a:ea typeface="+mn-ea"/>
                </a:rPr>
                <a:t>例</a:t>
              </a:r>
              <a:r>
                <a:rPr lang="en-US" altLang="zh-CN" sz="2400" dirty="0">
                  <a:latin typeface="+mn-lt"/>
                  <a:ea typeface="+mn-ea"/>
                </a:rPr>
                <a:t>】</a:t>
              </a:r>
              <a:r>
                <a:rPr kumimoji="1" lang="zh-CN" altLang="en-US" sz="2400" dirty="0">
                  <a:latin typeface="+mn-lt"/>
                  <a:ea typeface="+mn-ea"/>
                </a:rPr>
                <a:t>开关闭合前电路已稳定</a:t>
              </a:r>
              <a:r>
                <a:rPr kumimoji="1" lang="en-US" altLang="zh-CN" sz="2400" dirty="0">
                  <a:latin typeface="+mn-lt"/>
                  <a:ea typeface="+mn-ea"/>
                </a:rPr>
                <a:t>,</a:t>
              </a:r>
              <a:r>
                <a:rPr kumimoji="1" lang="en-US" altLang="zh-CN" sz="2400" i="1" dirty="0" err="1">
                  <a:latin typeface="+mn-lt"/>
                  <a:ea typeface="+mn-ea"/>
                </a:rPr>
                <a:t>u</a:t>
              </a:r>
              <a:r>
                <a:rPr kumimoji="1" lang="en-US" altLang="zh-CN" sz="2400" baseline="-30000" dirty="0" err="1">
                  <a:latin typeface="+mn-lt"/>
                  <a:ea typeface="+mn-ea"/>
                </a:rPr>
                <a:t>S</a:t>
              </a:r>
              <a:r>
                <a:rPr kumimoji="1" lang="en-US" altLang="zh-CN" sz="2400" baseline="-30000" dirty="0">
                  <a:latin typeface="+mn-lt"/>
                  <a:ea typeface="+mn-ea"/>
                </a:rPr>
                <a:t> </a:t>
              </a:r>
              <a:r>
                <a:rPr kumimoji="1" lang="en-US" altLang="zh-CN" sz="2400" dirty="0">
                  <a:latin typeface="+mn-lt"/>
                  <a:ea typeface="+mn-ea"/>
                </a:rPr>
                <a:t>=</a:t>
              </a:r>
              <a:r>
                <a:rPr kumimoji="1" lang="en-US" altLang="zh-CN" sz="2400" baseline="-30000" dirty="0">
                  <a:latin typeface="+mn-lt"/>
                  <a:ea typeface="+mn-ea"/>
                </a:rPr>
                <a:t> </a:t>
              </a:r>
              <a:r>
                <a:rPr kumimoji="1" lang="en-US" altLang="zh-CN" sz="2400" dirty="0">
                  <a:latin typeface="+mn-lt"/>
                  <a:ea typeface="+mn-ea"/>
                </a:rPr>
                <a:t>10V, </a:t>
              </a:r>
              <a:r>
                <a:rPr kumimoji="1" lang="en-US" altLang="zh-CN" sz="2400" i="1" dirty="0">
                  <a:latin typeface="+mn-lt"/>
                  <a:ea typeface="+mn-ea"/>
                </a:rPr>
                <a:t>R</a:t>
              </a:r>
              <a:r>
                <a:rPr kumimoji="1" lang="en-US" altLang="zh-CN" sz="2400" baseline="-25000" dirty="0">
                  <a:latin typeface="+mn-lt"/>
                  <a:ea typeface="+mn-ea"/>
                </a:rPr>
                <a:t>1</a:t>
              </a:r>
              <a:r>
                <a:rPr kumimoji="1" lang="en-US" altLang="zh-CN" sz="2400" dirty="0">
                  <a:latin typeface="+mn-lt"/>
                  <a:ea typeface="+mn-ea"/>
                </a:rPr>
                <a:t>=30</a:t>
              </a:r>
              <a:r>
                <a:rPr kumimoji="1" lang="en-US" altLang="zh-CN" sz="2400" dirty="0">
                  <a:latin typeface="+mn-lt"/>
                  <a:ea typeface="+mn-ea"/>
                  <a:sym typeface="Symbol" pitchFamily="18" charset="2"/>
                </a:rPr>
                <a:t>, </a:t>
              </a:r>
              <a:r>
                <a:rPr kumimoji="1" lang="en-US" altLang="zh-CN" sz="2400" i="1" dirty="0">
                  <a:latin typeface="+mn-lt"/>
                  <a:ea typeface="+mn-ea"/>
                </a:rPr>
                <a:t>R</a:t>
              </a:r>
              <a:r>
                <a:rPr kumimoji="1" lang="en-US" altLang="zh-CN" sz="2400" baseline="-25000" dirty="0">
                  <a:latin typeface="+mn-lt"/>
                  <a:ea typeface="+mn-ea"/>
                </a:rPr>
                <a:t>2</a:t>
              </a:r>
              <a:r>
                <a:rPr kumimoji="1" lang="en-US" altLang="zh-CN" sz="2400" dirty="0">
                  <a:latin typeface="+mn-lt"/>
                  <a:ea typeface="+mn-ea"/>
                </a:rPr>
                <a:t>=20</a:t>
              </a:r>
              <a:r>
                <a:rPr kumimoji="1" lang="en-US" altLang="zh-CN" sz="2400" dirty="0">
                  <a:latin typeface="+mn-lt"/>
                  <a:ea typeface="+mn-ea"/>
                  <a:sym typeface="Symbol" pitchFamily="18" charset="2"/>
                </a:rPr>
                <a:t>, </a:t>
              </a:r>
              <a:r>
                <a:rPr kumimoji="1" lang="en-US" altLang="zh-CN" sz="2400" i="1" dirty="0">
                  <a:latin typeface="+mn-lt"/>
                  <a:ea typeface="+mn-ea"/>
                </a:rPr>
                <a:t>R</a:t>
              </a:r>
              <a:r>
                <a:rPr kumimoji="1" lang="en-US" altLang="zh-CN" sz="2400" baseline="-25000" dirty="0">
                  <a:latin typeface="+mn-lt"/>
                  <a:ea typeface="+mn-ea"/>
                </a:rPr>
                <a:t>3</a:t>
              </a:r>
              <a:r>
                <a:rPr kumimoji="1" lang="en-US" altLang="zh-CN" sz="2400" dirty="0">
                  <a:latin typeface="+mn-lt"/>
                  <a:ea typeface="+mn-ea"/>
                </a:rPr>
                <a:t>=40</a:t>
              </a:r>
              <a:r>
                <a:rPr kumimoji="1" lang="en-US" altLang="zh-CN" sz="2400" dirty="0">
                  <a:latin typeface="+mn-lt"/>
                  <a:ea typeface="+mn-ea"/>
                  <a:sym typeface="Symbol" pitchFamily="18" charset="2"/>
                </a:rPr>
                <a:t></a:t>
              </a:r>
              <a:r>
                <a:rPr kumimoji="1" lang="zh-CN" altLang="en-US" sz="2400" dirty="0">
                  <a:latin typeface="+mn-lt"/>
                  <a:ea typeface="+mn-ea"/>
                  <a:sym typeface="Symbol" pitchFamily="18" charset="2"/>
                </a:rPr>
                <a:t>。</a:t>
              </a:r>
              <a:r>
                <a:rPr kumimoji="1" lang="zh-CN" altLang="en-US" sz="2400" dirty="0">
                  <a:latin typeface="+mn-lt"/>
                  <a:ea typeface="+mn-ea"/>
                </a:rPr>
                <a:t>求开关闭合时电感电压和电容电流的初始值。</a:t>
              </a:r>
              <a:endParaRPr kumimoji="1" lang="en-US" altLang="zh-CN" sz="2400" dirty="0">
                <a:latin typeface="+mn-lt"/>
                <a:ea typeface="+mn-ea"/>
              </a:endParaRPr>
            </a:p>
          </p:txBody>
        </p:sp>
      </p:grpSp>
      <p:pic>
        <p:nvPicPr>
          <p:cNvPr id="2508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759101"/>
            <a:ext cx="5546452" cy="2246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502402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690084" y="1081590"/>
            <a:ext cx="2914364" cy="2138613"/>
            <a:chOff x="5690084" y="1081590"/>
            <a:chExt cx="2914364" cy="2138613"/>
          </a:xfrm>
        </p:grpSpPr>
        <p:pic>
          <p:nvPicPr>
            <p:cNvPr id="246847" name="Picture 6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90084" y="1081590"/>
              <a:ext cx="2914364" cy="1790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矩形 2"/>
            <p:cNvSpPr/>
            <p:nvPr/>
          </p:nvSpPr>
          <p:spPr>
            <a:xfrm>
              <a:off x="6314686" y="2859782"/>
              <a:ext cx="1393170" cy="360421"/>
            </a:xfrm>
            <a:prstGeom prst="rect">
              <a:avLst/>
            </a:prstGeom>
          </p:spPr>
          <p:txBody>
            <a:bodyPr wrap="none">
              <a:spAutoFit/>
            </a:bodyPr>
            <a:lstStyle/>
            <a:p>
              <a:r>
                <a:rPr lang="en-US" altLang="zh-CN" sz="2000" b="1" dirty="0">
                  <a:ea typeface="宋体" charset="-122"/>
                  <a:cs typeface="Times New Roman" pitchFamily="18" charset="0"/>
                </a:rPr>
                <a:t>0</a:t>
              </a:r>
              <a:r>
                <a:rPr lang="zh-CN" altLang="en-US" sz="2000" b="1" baseline="30000" dirty="0">
                  <a:ea typeface="宋体" charset="-122"/>
                  <a:cs typeface="Times New Roman" pitchFamily="18" charset="0"/>
                </a:rPr>
                <a:t> －</a:t>
              </a:r>
              <a:r>
                <a:rPr lang="zh-CN" altLang="en-US" sz="2000" b="1" dirty="0">
                  <a:ea typeface="宋体" charset="-122"/>
                  <a:cs typeface="Times New Roman" pitchFamily="18" charset="0"/>
                </a:rPr>
                <a:t>等效电路</a:t>
              </a:r>
              <a:endParaRPr lang="zh-CN" altLang="en-US" sz="2000" b="1" dirty="0"/>
            </a:p>
          </p:txBody>
        </p:sp>
      </p:grpSp>
      <p:graphicFrame>
        <p:nvGraphicFramePr>
          <p:cNvPr id="55304" name="Object 34"/>
          <p:cNvGraphicFramePr>
            <a:graphicFrameLocks noChangeAspect="1"/>
          </p:cNvGraphicFramePr>
          <p:nvPr>
            <p:extLst>
              <p:ext uri="{D42A27DB-BD31-4B8C-83A1-F6EECF244321}">
                <p14:modId xmlns:p14="http://schemas.microsoft.com/office/powerpoint/2010/main" val="4219511940"/>
              </p:ext>
            </p:extLst>
          </p:nvPr>
        </p:nvGraphicFramePr>
        <p:xfrm>
          <a:off x="4902200" y="4579938"/>
          <a:ext cx="2179638" cy="403225"/>
        </p:xfrm>
        <a:graphic>
          <a:graphicData uri="http://schemas.openxmlformats.org/presentationml/2006/ole">
            <mc:AlternateContent xmlns:mc="http://schemas.openxmlformats.org/markup-compatibility/2006">
              <mc:Choice xmlns:v="urn:schemas-microsoft-com:vml" Requires="v">
                <p:oleObj name="Equation" r:id="rId4" imgW="1358640" imgH="241200" progId="Equation.DSMT4">
                  <p:embed/>
                </p:oleObj>
              </mc:Choice>
              <mc:Fallback>
                <p:oleObj name="Equation" r:id="rId4" imgW="1358640" imgH="241200" progId="Equation.DSMT4">
                  <p:embed/>
                  <p:pic>
                    <p:nvPicPr>
                      <p:cNvPr id="0" name=""/>
                      <p:cNvPicPr>
                        <a:picLocks noChangeAspect="1" noChangeArrowheads="1"/>
                      </p:cNvPicPr>
                      <p:nvPr/>
                    </p:nvPicPr>
                    <p:blipFill>
                      <a:blip r:embed="rId5">
                        <a:lum bright="-100000"/>
                      </a:blip>
                      <a:srcRect/>
                      <a:stretch>
                        <a:fillRect/>
                      </a:stretch>
                    </p:blipFill>
                    <p:spPr bwMode="auto">
                      <a:xfrm>
                        <a:off x="4902200" y="4579938"/>
                        <a:ext cx="2179638" cy="403225"/>
                      </a:xfrm>
                      <a:prstGeom prst="rect">
                        <a:avLst/>
                      </a:prstGeom>
                      <a:noFill/>
                      <a:ln>
                        <a:noFill/>
                      </a:ln>
                    </p:spPr>
                  </p:pic>
                </p:oleObj>
              </mc:Fallback>
            </mc:AlternateContent>
          </a:graphicData>
        </a:graphic>
      </p:graphicFrame>
      <p:graphicFrame>
        <p:nvGraphicFramePr>
          <p:cNvPr id="55305" name="Object 35"/>
          <p:cNvGraphicFramePr>
            <a:graphicFrameLocks noChangeAspect="1"/>
          </p:cNvGraphicFramePr>
          <p:nvPr>
            <p:extLst>
              <p:ext uri="{D42A27DB-BD31-4B8C-83A1-F6EECF244321}">
                <p14:modId xmlns:p14="http://schemas.microsoft.com/office/powerpoint/2010/main" val="3001216953"/>
              </p:ext>
            </p:extLst>
          </p:nvPr>
        </p:nvGraphicFramePr>
        <p:xfrm>
          <a:off x="2239963" y="4618038"/>
          <a:ext cx="2220912" cy="417512"/>
        </p:xfrm>
        <a:graphic>
          <a:graphicData uri="http://schemas.openxmlformats.org/presentationml/2006/ole">
            <mc:AlternateContent xmlns:mc="http://schemas.openxmlformats.org/markup-compatibility/2006">
              <mc:Choice xmlns:v="urn:schemas-microsoft-com:vml" Requires="v">
                <p:oleObj name="Equation" r:id="rId6" imgW="1371600" imgH="241200" progId="Equation.DSMT4">
                  <p:embed/>
                </p:oleObj>
              </mc:Choice>
              <mc:Fallback>
                <p:oleObj name="Equation" r:id="rId6" imgW="1371600" imgH="241200" progId="Equation.DSMT4">
                  <p:embed/>
                  <p:pic>
                    <p:nvPicPr>
                      <p:cNvPr id="0" name=""/>
                      <p:cNvPicPr>
                        <a:picLocks noChangeAspect="1" noChangeArrowheads="1"/>
                      </p:cNvPicPr>
                      <p:nvPr/>
                    </p:nvPicPr>
                    <p:blipFill>
                      <a:blip r:embed="rId7">
                        <a:lum bright="-100000"/>
                      </a:blip>
                      <a:srcRect/>
                      <a:stretch>
                        <a:fillRect/>
                      </a:stretch>
                    </p:blipFill>
                    <p:spPr bwMode="auto">
                      <a:xfrm>
                        <a:off x="2239963" y="4618038"/>
                        <a:ext cx="2220912" cy="417512"/>
                      </a:xfrm>
                      <a:prstGeom prst="rect">
                        <a:avLst/>
                      </a:prstGeom>
                      <a:noFill/>
                      <a:ln>
                        <a:noFill/>
                      </a:ln>
                    </p:spPr>
                  </p:pic>
                </p:oleObj>
              </mc:Fallback>
            </mc:AlternateContent>
          </a:graphicData>
        </a:graphic>
      </p:graphicFrame>
      <p:sp>
        <p:nvSpPr>
          <p:cNvPr id="28679" name="Text Box 23"/>
          <p:cNvSpPr txBox="1">
            <a:spLocks noChangeArrowheads="1"/>
          </p:cNvSpPr>
          <p:nvPr/>
        </p:nvSpPr>
        <p:spPr bwMode="auto">
          <a:xfrm>
            <a:off x="483245" y="515336"/>
            <a:ext cx="5949843"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zh-CN" altLang="en-US" sz="2400" dirty="0">
                <a:latin typeface="+mn-lt"/>
                <a:ea typeface="+mn-ea"/>
              </a:rPr>
              <a:t>解：</a:t>
            </a:r>
            <a:r>
              <a:rPr kumimoji="1" lang="en-US" altLang="zh-CN" sz="2400" dirty="0">
                <a:latin typeface="+mn-lt"/>
                <a:ea typeface="+mn-ea"/>
              </a:rPr>
              <a:t>(1)  </a:t>
            </a:r>
            <a:r>
              <a:rPr kumimoji="1" lang="zh-CN" altLang="en-US" sz="2400" dirty="0">
                <a:latin typeface="+mn-lt"/>
                <a:ea typeface="+mn-ea"/>
              </a:rPr>
              <a:t>由</a:t>
            </a:r>
            <a:r>
              <a:rPr kumimoji="1" lang="en-US" altLang="zh-CN" sz="2400" dirty="0">
                <a:solidFill>
                  <a:srgbClr val="FF0000"/>
                </a:solidFill>
                <a:latin typeface="+mn-lt"/>
                <a:ea typeface="+mn-ea"/>
              </a:rPr>
              <a:t>0</a:t>
            </a:r>
            <a:r>
              <a:rPr kumimoji="1" lang="en-US" altLang="zh-CN" sz="2400" baseline="30000" dirty="0">
                <a:solidFill>
                  <a:srgbClr val="FF0000"/>
                </a:solidFill>
                <a:latin typeface="+mn-lt"/>
                <a:ea typeface="+mn-ea"/>
              </a:rPr>
              <a:t>-</a:t>
            </a:r>
            <a:r>
              <a:rPr kumimoji="1" lang="zh-CN" altLang="en-US" sz="2400" dirty="0">
                <a:solidFill>
                  <a:srgbClr val="FF0000"/>
                </a:solidFill>
                <a:latin typeface="+mn-lt"/>
                <a:ea typeface="+mn-ea"/>
              </a:rPr>
              <a:t>等效电路</a:t>
            </a:r>
            <a:r>
              <a:rPr kumimoji="1" lang="zh-CN" altLang="en-US" sz="2400" dirty="0">
                <a:latin typeface="+mn-lt"/>
                <a:ea typeface="+mn-ea"/>
              </a:rPr>
              <a:t>求 </a:t>
            </a:r>
            <a:r>
              <a:rPr kumimoji="1" lang="en-US" altLang="zh-CN" sz="2400" i="1" dirty="0" err="1">
                <a:latin typeface="+mn-lt"/>
                <a:ea typeface="+mn-ea"/>
              </a:rPr>
              <a:t>i</a:t>
            </a:r>
            <a:r>
              <a:rPr kumimoji="1" lang="en-US" altLang="zh-CN" sz="2400" baseline="-25000" dirty="0" err="1">
                <a:latin typeface="+mn-lt"/>
                <a:ea typeface="+mn-ea"/>
              </a:rPr>
              <a:t>L</a:t>
            </a:r>
            <a:r>
              <a:rPr kumimoji="1" lang="en-US" altLang="zh-CN" sz="2400" dirty="0">
                <a:latin typeface="+mn-lt"/>
                <a:ea typeface="+mn-ea"/>
              </a:rPr>
              <a:t>(0</a:t>
            </a:r>
            <a:r>
              <a:rPr kumimoji="1" lang="en-US" altLang="zh-CN" sz="2400" baseline="30000" dirty="0">
                <a:latin typeface="+mn-lt"/>
                <a:ea typeface="+mn-ea"/>
              </a:rPr>
              <a:t>-</a:t>
            </a:r>
            <a:r>
              <a:rPr kumimoji="1" lang="en-US" altLang="zh-CN" sz="2400" dirty="0">
                <a:latin typeface="+mn-lt"/>
                <a:ea typeface="+mn-ea"/>
              </a:rPr>
              <a:t>)</a:t>
            </a:r>
            <a:r>
              <a:rPr kumimoji="1" lang="zh-CN" altLang="en-US" sz="2400" dirty="0">
                <a:latin typeface="+mn-lt"/>
                <a:ea typeface="+mn-ea"/>
              </a:rPr>
              <a:t>和</a:t>
            </a:r>
            <a:r>
              <a:rPr kumimoji="1" lang="en-US" altLang="zh-CN" sz="2400" dirty="0">
                <a:latin typeface="+mn-lt"/>
                <a:ea typeface="+mn-ea"/>
              </a:rPr>
              <a:t> </a:t>
            </a:r>
            <a:r>
              <a:rPr kumimoji="1" lang="en-US" altLang="zh-CN" sz="2400" i="1" dirty="0" err="1">
                <a:latin typeface="+mn-lt"/>
                <a:ea typeface="+mn-ea"/>
              </a:rPr>
              <a:t>u</a:t>
            </a:r>
            <a:r>
              <a:rPr kumimoji="1" lang="en-US" altLang="zh-CN" sz="2400" baseline="-25000" dirty="0" err="1">
                <a:latin typeface="+mn-lt"/>
                <a:ea typeface="+mn-ea"/>
              </a:rPr>
              <a:t>C</a:t>
            </a:r>
            <a:r>
              <a:rPr kumimoji="1" lang="en-US" altLang="zh-CN" sz="2400" dirty="0">
                <a:latin typeface="+mn-lt"/>
                <a:ea typeface="+mn-ea"/>
              </a:rPr>
              <a:t>(0</a:t>
            </a:r>
            <a:r>
              <a:rPr kumimoji="1" lang="en-US" altLang="zh-CN" sz="2400" baseline="30000" dirty="0">
                <a:latin typeface="+mn-lt"/>
                <a:ea typeface="+mn-ea"/>
              </a:rPr>
              <a:t>-</a:t>
            </a:r>
            <a:r>
              <a:rPr kumimoji="1" lang="en-US" altLang="zh-CN" sz="2400" dirty="0">
                <a:latin typeface="+mn-lt"/>
                <a:ea typeface="+mn-ea"/>
              </a:rPr>
              <a:t>)</a:t>
            </a:r>
          </a:p>
        </p:txBody>
      </p:sp>
      <p:sp>
        <p:nvSpPr>
          <p:cNvPr id="33" name="Text Box 3"/>
          <p:cNvSpPr txBox="1">
            <a:spLocks noChangeArrowheads="1"/>
          </p:cNvSpPr>
          <p:nvPr/>
        </p:nvSpPr>
        <p:spPr bwMode="auto">
          <a:xfrm>
            <a:off x="906463" y="4134222"/>
            <a:ext cx="2321469"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en-US" altLang="zh-CN" sz="2400" dirty="0">
                <a:ea typeface="宋体" charset="-122"/>
              </a:rPr>
              <a:t>(2)  </a:t>
            </a:r>
            <a:r>
              <a:rPr kumimoji="1" lang="zh-CN" altLang="en-US" sz="2400" dirty="0">
                <a:ea typeface="宋体" charset="-122"/>
              </a:rPr>
              <a:t>由</a:t>
            </a:r>
            <a:r>
              <a:rPr kumimoji="1" lang="zh-CN" altLang="en-US" sz="2400" dirty="0">
                <a:solidFill>
                  <a:srgbClr val="FF0000"/>
                </a:solidFill>
                <a:ea typeface="宋体" charset="-122"/>
              </a:rPr>
              <a:t>换路定则</a:t>
            </a:r>
            <a:r>
              <a:rPr kumimoji="1" lang="zh-CN" altLang="en-US" sz="2400" dirty="0">
                <a:ea typeface="宋体" charset="-122"/>
              </a:rPr>
              <a:t> </a:t>
            </a:r>
          </a:p>
        </p:txBody>
      </p:sp>
      <p:sp>
        <p:nvSpPr>
          <p:cNvPr id="78" name="Line 28"/>
          <p:cNvSpPr>
            <a:spLocks noChangeShapeType="1"/>
          </p:cNvSpPr>
          <p:nvPr/>
        </p:nvSpPr>
        <p:spPr bwMode="auto">
          <a:xfrm>
            <a:off x="7006770" y="1347614"/>
            <a:ext cx="373542" cy="0"/>
          </a:xfrm>
          <a:prstGeom prst="line">
            <a:avLst/>
          </a:prstGeom>
          <a:noFill/>
          <a:ln w="38100">
            <a:solidFill>
              <a:srgbClr val="0000FF"/>
            </a:solidFill>
            <a:round/>
            <a:headEnd type="oval" w="med" len="me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pic>
        <p:nvPicPr>
          <p:cNvPr id="15"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3568" y="1193171"/>
            <a:ext cx="4237665" cy="17163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椭圆 16"/>
          <p:cNvSpPr/>
          <p:nvPr/>
        </p:nvSpPr>
        <p:spPr bwMode="auto">
          <a:xfrm>
            <a:off x="6881956" y="912409"/>
            <a:ext cx="714380" cy="428628"/>
          </a:xfrm>
          <a:prstGeom prst="ellipse">
            <a:avLst/>
          </a:prstGeom>
          <a:noFill/>
          <a:ln w="28575"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8" name="椭圆 17"/>
          <p:cNvSpPr/>
          <p:nvPr/>
        </p:nvSpPr>
        <p:spPr bwMode="auto">
          <a:xfrm>
            <a:off x="7241996" y="1855090"/>
            <a:ext cx="714380" cy="428628"/>
          </a:xfrm>
          <a:prstGeom prst="ellipse">
            <a:avLst/>
          </a:prstGeom>
          <a:noFill/>
          <a:ln w="28575"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6" name="矩形 15"/>
          <p:cNvSpPr/>
          <p:nvPr/>
        </p:nvSpPr>
        <p:spPr bwMode="auto">
          <a:xfrm>
            <a:off x="3809531" y="1193948"/>
            <a:ext cx="1111702" cy="184604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77" name="AutoShape 44"/>
          <p:cNvSpPr>
            <a:spLocks noChangeArrowheads="1"/>
          </p:cNvSpPr>
          <p:nvPr/>
        </p:nvSpPr>
        <p:spPr bwMode="auto">
          <a:xfrm>
            <a:off x="4716016" y="1977034"/>
            <a:ext cx="576263" cy="216694"/>
          </a:xfrm>
          <a:prstGeom prst="rightArrow">
            <a:avLst>
              <a:gd name="adj1" fmla="val 50000"/>
              <a:gd name="adj2" fmla="val 49863"/>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400"/>
          </a:p>
        </p:txBody>
      </p:sp>
      <p:graphicFrame>
        <p:nvGraphicFramePr>
          <p:cNvPr id="4" name="对象 3"/>
          <p:cNvGraphicFramePr>
            <a:graphicFrameLocks noChangeAspect="1"/>
          </p:cNvGraphicFramePr>
          <p:nvPr>
            <p:extLst>
              <p:ext uri="{D42A27DB-BD31-4B8C-83A1-F6EECF244321}">
                <p14:modId xmlns:p14="http://schemas.microsoft.com/office/powerpoint/2010/main" val="1675969386"/>
              </p:ext>
            </p:extLst>
          </p:nvPr>
        </p:nvGraphicFramePr>
        <p:xfrm>
          <a:off x="395288" y="3148310"/>
          <a:ext cx="4011612" cy="863600"/>
        </p:xfrm>
        <a:graphic>
          <a:graphicData uri="http://schemas.openxmlformats.org/presentationml/2006/ole">
            <mc:AlternateContent xmlns:mc="http://schemas.openxmlformats.org/markup-compatibility/2006">
              <mc:Choice xmlns:v="urn:schemas-microsoft-com:vml" Requires="v">
                <p:oleObj name="Equation" r:id="rId9" imgW="2070100" imgH="431800" progId="Equation.DSMT4">
                  <p:embed/>
                </p:oleObj>
              </mc:Choice>
              <mc:Fallback>
                <p:oleObj name="Equation" r:id="rId9" imgW="2070100" imgH="431800" progId="Equation.DSMT4">
                  <p:embed/>
                  <p:pic>
                    <p:nvPicPr>
                      <p:cNvPr id="0" name="Object 313"/>
                      <p:cNvPicPr>
                        <a:picLocks noChangeAspect="1" noChangeArrowheads="1"/>
                      </p:cNvPicPr>
                      <p:nvPr/>
                    </p:nvPicPr>
                    <p:blipFill>
                      <a:blip r:embed="rId10">
                        <a:lum bright="-100000"/>
                        <a:extLst>
                          <a:ext uri="{28A0092B-C50C-407E-A947-70E740481C1C}">
                            <a14:useLocalDpi xmlns:a14="http://schemas.microsoft.com/office/drawing/2010/main" val="0"/>
                          </a:ext>
                        </a:extLst>
                      </a:blip>
                      <a:srcRect/>
                      <a:stretch>
                        <a:fillRect/>
                      </a:stretch>
                    </p:blipFill>
                    <p:spPr bwMode="auto">
                      <a:xfrm>
                        <a:off x="395288" y="3148310"/>
                        <a:ext cx="401161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4139909327"/>
              </p:ext>
            </p:extLst>
          </p:nvPr>
        </p:nvGraphicFramePr>
        <p:xfrm>
          <a:off x="4716463" y="3298998"/>
          <a:ext cx="4176712" cy="496888"/>
        </p:xfrm>
        <a:graphic>
          <a:graphicData uri="http://schemas.openxmlformats.org/presentationml/2006/ole">
            <mc:AlternateContent xmlns:mc="http://schemas.openxmlformats.org/markup-compatibility/2006">
              <mc:Choice xmlns:v="urn:schemas-microsoft-com:vml" Requires="v">
                <p:oleObj name="Equation" r:id="rId11" imgW="2044700" imgH="241300" progId="Equation.DSMT4">
                  <p:embed/>
                </p:oleObj>
              </mc:Choice>
              <mc:Fallback>
                <p:oleObj name="Equation" r:id="rId11" imgW="2044700" imgH="241300" progId="Equation.DSMT4">
                  <p:embed/>
                  <p:pic>
                    <p:nvPicPr>
                      <p:cNvPr id="0" name="Object 312"/>
                      <p:cNvPicPr>
                        <a:picLocks noChangeAspect="1" noChangeArrowheads="1"/>
                      </p:cNvPicPr>
                      <p:nvPr/>
                    </p:nvPicPr>
                    <p:blipFill>
                      <a:blip r:embed="rId12">
                        <a:lum bright="-100000"/>
                        <a:extLst>
                          <a:ext uri="{28A0092B-C50C-407E-A947-70E740481C1C}">
                            <a14:useLocalDpi xmlns:a14="http://schemas.microsoft.com/office/drawing/2010/main" val="0"/>
                          </a:ext>
                        </a:extLst>
                      </a:blip>
                      <a:srcRect/>
                      <a:stretch>
                        <a:fillRect/>
                      </a:stretch>
                    </p:blipFill>
                    <p:spPr bwMode="auto">
                      <a:xfrm>
                        <a:off x="4716463" y="3298998"/>
                        <a:ext cx="4176712"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矩形 5">
            <a:extLst>
              <a:ext uri="{FF2B5EF4-FFF2-40B4-BE49-F238E27FC236}">
                <a16:creationId xmlns:a16="http://schemas.microsoft.com/office/drawing/2014/main" id="{572C8320-BA31-42B8-913F-BFDE63CBA1F7}"/>
              </a:ext>
            </a:extLst>
          </p:cNvPr>
          <p:cNvSpPr/>
          <p:nvPr/>
        </p:nvSpPr>
        <p:spPr>
          <a:xfrm>
            <a:off x="3985701" y="0"/>
            <a:ext cx="5148064" cy="461665"/>
          </a:xfrm>
          <a:prstGeom prst="rect">
            <a:avLst/>
          </a:prstGeom>
        </p:spPr>
        <p:txBody>
          <a:bodyPr wrap="square">
            <a:spAutoFit/>
          </a:bodyPr>
          <a:lstStyle/>
          <a:p>
            <a:r>
              <a:rPr lang="en-US" altLang="zh-CN" i="1"/>
              <a:t>u</a:t>
            </a:r>
            <a:r>
              <a:rPr lang="en-US" altLang="zh-CN" baseline="-30000"/>
              <a:t>S </a:t>
            </a:r>
            <a:r>
              <a:rPr lang="en-US" altLang="zh-CN"/>
              <a:t>=</a:t>
            </a:r>
            <a:r>
              <a:rPr lang="en-US" altLang="zh-CN" baseline="-30000"/>
              <a:t> </a:t>
            </a:r>
            <a:r>
              <a:rPr lang="en-US" altLang="zh-CN"/>
              <a:t>10V, </a:t>
            </a:r>
            <a:r>
              <a:rPr lang="en-US" altLang="zh-CN" i="1"/>
              <a:t>R</a:t>
            </a:r>
            <a:r>
              <a:rPr lang="en-US" altLang="zh-CN" baseline="-25000"/>
              <a:t>1</a:t>
            </a:r>
            <a:r>
              <a:rPr lang="en-US" altLang="zh-CN"/>
              <a:t>=30</a:t>
            </a:r>
            <a:r>
              <a:rPr lang="en-US" altLang="zh-CN">
                <a:sym typeface="Symbol" pitchFamily="18" charset="2"/>
              </a:rPr>
              <a:t>, </a:t>
            </a:r>
            <a:r>
              <a:rPr lang="en-US" altLang="zh-CN" i="1"/>
              <a:t>R</a:t>
            </a:r>
            <a:r>
              <a:rPr lang="en-US" altLang="zh-CN" baseline="-25000"/>
              <a:t>2</a:t>
            </a:r>
            <a:r>
              <a:rPr lang="en-US" altLang="zh-CN"/>
              <a:t>=20</a:t>
            </a:r>
            <a:r>
              <a:rPr lang="en-US" altLang="zh-CN">
                <a:sym typeface="Symbol" pitchFamily="18" charset="2"/>
              </a:rPr>
              <a:t>, </a:t>
            </a:r>
            <a:r>
              <a:rPr lang="en-US" altLang="zh-CN" i="1"/>
              <a:t>R</a:t>
            </a:r>
            <a:r>
              <a:rPr lang="en-US" altLang="zh-CN" baseline="-25000"/>
              <a:t>3</a:t>
            </a:r>
            <a:r>
              <a:rPr lang="en-US" altLang="zh-CN"/>
              <a:t>=40</a:t>
            </a:r>
            <a:r>
              <a:rPr lang="en-US" altLang="zh-CN">
                <a:sym typeface="Symbol" pitchFamily="18" charset="2"/>
              </a:rPr>
              <a:t></a:t>
            </a:r>
            <a:r>
              <a:rPr lang="zh-CN" altLang="en-US">
                <a:sym typeface="Symbol" pitchFamily="18" charset="2"/>
              </a:rPr>
              <a:t>。</a:t>
            </a:r>
            <a:endParaRPr lang="zh-CN" altLang="en-US"/>
          </a:p>
        </p:txBody>
      </p:sp>
    </p:spTree>
    <p:extLst>
      <p:ext uri="{BB962C8B-B14F-4D97-AF65-F5344CB8AC3E}">
        <p14:creationId xmlns:p14="http://schemas.microsoft.com/office/powerpoint/2010/main" val="41547585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1000"/>
                                        <p:tgtEl>
                                          <p:spTgt spid="7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barn(inVertical)">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heel(1)">
                                      <p:cBhvr>
                                        <p:cTn id="24" dur="500"/>
                                        <p:tgtEl>
                                          <p:spTgt spid="17"/>
                                        </p:tgtEl>
                                      </p:cBhvr>
                                    </p:animEffect>
                                  </p:childTnLst>
                                </p:cTn>
                              </p:par>
                            </p:childTnLst>
                          </p:cTn>
                        </p:par>
                        <p:par>
                          <p:cTn id="25" fill="hold">
                            <p:stCondLst>
                              <p:cond delay="500"/>
                            </p:stCondLst>
                            <p:childTnLst>
                              <p:par>
                                <p:cTn id="26" presetID="21"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heel(1)">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left)">
                                      <p:cBhvr>
                                        <p:cTn id="43" dur="500"/>
                                        <p:tgtEl>
                                          <p:spTgt spid="3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55305"/>
                                        </p:tgtEl>
                                        <p:attrNameLst>
                                          <p:attrName>style.visibility</p:attrName>
                                        </p:attrNameLst>
                                      </p:cBhvr>
                                      <p:to>
                                        <p:strVal val="visible"/>
                                      </p:to>
                                    </p:set>
                                    <p:animEffect transition="in" filter="wipe(left)">
                                      <p:cBhvr>
                                        <p:cTn id="48" dur="500"/>
                                        <p:tgtEl>
                                          <p:spTgt spid="55305"/>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55304"/>
                                        </p:tgtEl>
                                        <p:attrNameLst>
                                          <p:attrName>style.visibility</p:attrName>
                                        </p:attrNameLst>
                                      </p:cBhvr>
                                      <p:to>
                                        <p:strVal val="visible"/>
                                      </p:to>
                                    </p:set>
                                    <p:animEffect transition="in" filter="wipe(left)">
                                      <p:cBhvr>
                                        <p:cTn id="53" dur="500"/>
                                        <p:tgtEl>
                                          <p:spTgt spid="55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78" grpId="0" animBg="1"/>
      <p:bldP spid="17" grpId="0" animBg="1"/>
      <p:bldP spid="18" grpId="0" animBg="1"/>
      <p:bldP spid="16" grpId="0" animBg="1"/>
      <p:bldP spid="7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2"/>
          <p:cNvSpPr txBox="1">
            <a:spLocks noChangeArrowheads="1"/>
          </p:cNvSpPr>
          <p:nvPr/>
        </p:nvSpPr>
        <p:spPr bwMode="auto">
          <a:xfrm>
            <a:off x="250825" y="1276350"/>
            <a:ext cx="47180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kumimoji="1" sz="2400">
                <a:solidFill>
                  <a:schemeClr val="tx1"/>
                </a:solidFill>
                <a:latin typeface="Times New Roman" pitchFamily="18" charset="0"/>
                <a:ea typeface="宋体" pitchFamily="2" charset="-122"/>
              </a:defRPr>
            </a:lvl1pPr>
            <a:lvl2pPr marL="742950" indent="-285750" eaLnBrk="0" hangingPunct="0">
              <a:defRPr kumimoji="1" sz="2400">
                <a:solidFill>
                  <a:schemeClr val="tx1"/>
                </a:solidFill>
                <a:latin typeface="Times New Roman" pitchFamily="18" charset="0"/>
                <a:ea typeface="宋体" pitchFamily="2" charset="-122"/>
              </a:defRPr>
            </a:lvl2pPr>
            <a:lvl3pPr marL="1143000" indent="-228600" eaLnBrk="0" hangingPunct="0">
              <a:defRPr kumimoji="1" sz="2400">
                <a:solidFill>
                  <a:schemeClr val="tx1"/>
                </a:solidFill>
                <a:latin typeface="Times New Roman" pitchFamily="18" charset="0"/>
                <a:ea typeface="宋体" pitchFamily="2" charset="-122"/>
              </a:defRPr>
            </a:lvl3pPr>
            <a:lvl4pPr marL="1600200" indent="-228600" eaLnBrk="0" hangingPunct="0">
              <a:defRPr kumimoji="1" sz="2400">
                <a:solidFill>
                  <a:schemeClr val="tx1"/>
                </a:solidFill>
                <a:latin typeface="Times New Roman" pitchFamily="18" charset="0"/>
                <a:ea typeface="宋体" pitchFamily="2" charset="-122"/>
              </a:defRPr>
            </a:lvl4pPr>
            <a:lvl5pPr marL="2057400" indent="-228600" eaLnBrk="0" hangingPunct="0">
              <a:defRPr kumimoji="1" sz="24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r>
              <a:rPr lang="en-US" altLang="zh-CN" b="1" dirty="0"/>
              <a:t>(3)  </a:t>
            </a:r>
            <a:r>
              <a:rPr lang="zh-CN" altLang="en-US" b="1" dirty="0"/>
              <a:t>由</a:t>
            </a:r>
            <a:r>
              <a:rPr lang="en-US" altLang="zh-CN" b="1" dirty="0">
                <a:solidFill>
                  <a:srgbClr val="FF0000"/>
                </a:solidFill>
              </a:rPr>
              <a:t>0</a:t>
            </a:r>
            <a:r>
              <a:rPr lang="en-US" altLang="zh-CN" b="1" baseline="30000" dirty="0">
                <a:solidFill>
                  <a:srgbClr val="FF0000"/>
                </a:solidFill>
              </a:rPr>
              <a:t>+</a:t>
            </a:r>
            <a:r>
              <a:rPr lang="zh-CN" altLang="en-US" b="1" dirty="0">
                <a:solidFill>
                  <a:srgbClr val="FF0000"/>
                </a:solidFill>
              </a:rPr>
              <a:t>等效电路</a:t>
            </a:r>
            <a:r>
              <a:rPr lang="zh-CN" altLang="en-US" b="1" dirty="0"/>
              <a:t>求其它值</a:t>
            </a:r>
            <a:endParaRPr lang="en-US" altLang="zh-CN" b="1" dirty="0"/>
          </a:p>
          <a:p>
            <a:pPr eaLnBrk="1" hangingPunct="1"/>
            <a:endParaRPr lang="en-US" altLang="zh-CN" b="1" dirty="0"/>
          </a:p>
        </p:txBody>
      </p:sp>
      <p:grpSp>
        <p:nvGrpSpPr>
          <p:cNvPr id="24581" name="组合 3"/>
          <p:cNvGrpSpPr>
            <a:grpSpLocks/>
          </p:cNvGrpSpPr>
          <p:nvPr/>
        </p:nvGrpSpPr>
        <p:grpSpPr bwMode="auto">
          <a:xfrm>
            <a:off x="4005263" y="828675"/>
            <a:ext cx="4238625" cy="1717675"/>
            <a:chOff x="197330" y="968875"/>
            <a:chExt cx="4237665" cy="1716318"/>
          </a:xfrm>
        </p:grpSpPr>
        <p:pic>
          <p:nvPicPr>
            <p:cNvPr id="245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330" y="968875"/>
              <a:ext cx="4237665" cy="1716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5" name="Line 27"/>
            <p:cNvSpPr>
              <a:spLocks noChangeShapeType="1"/>
            </p:cNvSpPr>
            <p:nvPr/>
          </p:nvSpPr>
          <p:spPr bwMode="auto">
            <a:xfrm>
              <a:off x="4063887" y="1576202"/>
              <a:ext cx="2325" cy="34290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grpSp>
        <p:nvGrpSpPr>
          <p:cNvPr id="5" name="组合 4"/>
          <p:cNvGrpSpPr>
            <a:grpSpLocks/>
          </p:cNvGrpSpPr>
          <p:nvPr/>
        </p:nvGrpSpPr>
        <p:grpSpPr bwMode="auto">
          <a:xfrm>
            <a:off x="611188" y="2643188"/>
            <a:ext cx="5965825" cy="2424112"/>
            <a:chOff x="1377689" y="2745075"/>
            <a:chExt cx="5965323" cy="2423731"/>
          </a:xfrm>
        </p:grpSpPr>
        <p:pic>
          <p:nvPicPr>
            <p:cNvPr id="2459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7689" y="2745075"/>
              <a:ext cx="5965323" cy="208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3" name="矩形 91"/>
            <p:cNvSpPr>
              <a:spLocks noChangeArrowheads="1"/>
            </p:cNvSpPr>
            <p:nvPr/>
          </p:nvSpPr>
          <p:spPr bwMode="auto">
            <a:xfrm>
              <a:off x="3995256" y="4771993"/>
              <a:ext cx="1468314" cy="39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cs typeface="Times New Roman" pitchFamily="18" charset="0"/>
                </a:rPr>
                <a:t>0</a:t>
              </a:r>
              <a:r>
                <a:rPr lang="zh-CN" altLang="en-US" sz="2000" b="1" baseline="30000">
                  <a:cs typeface="Times New Roman" pitchFamily="18" charset="0"/>
                </a:rPr>
                <a:t> </a:t>
              </a:r>
              <a:r>
                <a:rPr lang="en-US" altLang="zh-CN" sz="2000" b="1" baseline="30000">
                  <a:cs typeface="Times New Roman" pitchFamily="18" charset="0"/>
                </a:rPr>
                <a:t>+</a:t>
              </a:r>
              <a:r>
                <a:rPr lang="zh-CN" altLang="en-US" sz="2000" b="1">
                  <a:cs typeface="Times New Roman" pitchFamily="18" charset="0"/>
                </a:rPr>
                <a:t>等效电路</a:t>
              </a:r>
              <a:endParaRPr lang="zh-CN" altLang="en-US" sz="2000" b="1"/>
            </a:p>
          </p:txBody>
        </p:sp>
      </p:grpSp>
      <p:sp>
        <p:nvSpPr>
          <p:cNvPr id="9" name="右弧形箭头 8"/>
          <p:cNvSpPr>
            <a:spLocks noChangeArrowheads="1"/>
          </p:cNvSpPr>
          <p:nvPr/>
        </p:nvSpPr>
        <p:spPr bwMode="auto">
          <a:xfrm rot="1898297">
            <a:off x="7451725" y="2284413"/>
            <a:ext cx="646113" cy="2268537"/>
          </a:xfrm>
          <a:prstGeom prst="curvedLeftArrow">
            <a:avLst>
              <a:gd name="adj1" fmla="val 17393"/>
              <a:gd name="adj2" fmla="val 83713"/>
              <a:gd name="adj3" fmla="val 25000"/>
            </a:avLst>
          </a:prstGeom>
          <a:solidFill>
            <a:srgbClr val="FF0000"/>
          </a:solidFill>
          <a:ln w="9525" algn="ctr">
            <a:solidFill>
              <a:srgbClr val="FF0000"/>
            </a:solidFill>
            <a:round/>
            <a:headEnd/>
            <a:tailEnd/>
          </a:ln>
        </p:spPr>
        <p:txBody>
          <a:bodyPr/>
          <a:lstStyle/>
          <a:p>
            <a:endParaRPr lang="zh-CN" altLang="en-US"/>
          </a:p>
        </p:txBody>
      </p:sp>
      <p:sp>
        <p:nvSpPr>
          <p:cNvPr id="15" name="椭圆 14"/>
          <p:cNvSpPr>
            <a:spLocks noChangeArrowheads="1"/>
          </p:cNvSpPr>
          <p:nvPr/>
        </p:nvSpPr>
        <p:spPr bwMode="auto">
          <a:xfrm>
            <a:off x="5230813" y="627063"/>
            <a:ext cx="642937" cy="642937"/>
          </a:xfrm>
          <a:prstGeom prst="ellipse">
            <a:avLst/>
          </a:prstGeom>
          <a:noFill/>
          <a:ln w="19050" algn="ctr">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椭圆 15"/>
          <p:cNvSpPr>
            <a:spLocks noChangeArrowheads="1"/>
          </p:cNvSpPr>
          <p:nvPr/>
        </p:nvSpPr>
        <p:spPr bwMode="auto">
          <a:xfrm>
            <a:off x="2760663" y="2651125"/>
            <a:ext cx="642937" cy="642938"/>
          </a:xfrm>
          <a:prstGeom prst="ellipse">
            <a:avLst/>
          </a:prstGeom>
          <a:noFill/>
          <a:ln w="19050" algn="ctr">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 name="椭圆 16"/>
          <p:cNvSpPr>
            <a:spLocks noChangeArrowheads="1"/>
          </p:cNvSpPr>
          <p:nvPr/>
        </p:nvSpPr>
        <p:spPr bwMode="auto">
          <a:xfrm>
            <a:off x="5873750" y="1404938"/>
            <a:ext cx="819150" cy="517525"/>
          </a:xfrm>
          <a:prstGeom prst="ellipse">
            <a:avLst/>
          </a:prstGeom>
          <a:noFill/>
          <a:ln w="19050" algn="ctr">
            <a:solidFill>
              <a:srgbClr val="3333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 name="椭圆 17"/>
          <p:cNvSpPr>
            <a:spLocks noChangeArrowheads="1"/>
          </p:cNvSpPr>
          <p:nvPr/>
        </p:nvSpPr>
        <p:spPr bwMode="auto">
          <a:xfrm>
            <a:off x="3481388" y="3622675"/>
            <a:ext cx="820737" cy="517525"/>
          </a:xfrm>
          <a:prstGeom prst="ellipse">
            <a:avLst/>
          </a:prstGeom>
          <a:noFill/>
          <a:ln w="19050" algn="ctr">
            <a:solidFill>
              <a:srgbClr val="3333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24589" name="Group 17"/>
          <p:cNvGrpSpPr>
            <a:grpSpLocks/>
          </p:cNvGrpSpPr>
          <p:nvPr/>
        </p:nvGrpSpPr>
        <p:grpSpPr bwMode="auto">
          <a:xfrm>
            <a:off x="582534" y="540544"/>
            <a:ext cx="1727200" cy="576262"/>
            <a:chOff x="204" y="395"/>
            <a:chExt cx="1088" cy="363"/>
          </a:xfrm>
        </p:grpSpPr>
        <p:sp>
          <p:nvSpPr>
            <p:cNvPr id="24590" name="AutoShape 16"/>
            <p:cNvSpPr>
              <a:spLocks noChangeArrowheads="1"/>
            </p:cNvSpPr>
            <p:nvPr/>
          </p:nvSpPr>
          <p:spPr bwMode="auto">
            <a:xfrm>
              <a:off x="204" y="395"/>
              <a:ext cx="998" cy="363"/>
            </a:xfrm>
            <a:prstGeom prst="horizontalScroll">
              <a:avLst>
                <a:gd name="adj" fmla="val 12500"/>
              </a:avLst>
            </a:prstGeom>
            <a:solidFill>
              <a:srgbClr val="CC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solidFill>
                  <a:srgbClr val="FFFF00"/>
                </a:solidFill>
              </a:endParaRPr>
            </a:p>
          </p:txBody>
        </p:sp>
        <p:sp>
          <p:nvSpPr>
            <p:cNvPr id="260111" name="Text Box 15"/>
            <p:cNvSpPr txBox="1">
              <a:spLocks noChangeArrowheads="1"/>
            </p:cNvSpPr>
            <p:nvPr/>
          </p:nvSpPr>
          <p:spPr bwMode="auto">
            <a:xfrm>
              <a:off x="340" y="425"/>
              <a:ext cx="95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zh-CN" altLang="en-US" b="1">
                  <a:solidFill>
                    <a:srgbClr val="FFFF00"/>
                  </a:solidFill>
                  <a:effectLst>
                    <a:outerShdw blurRad="38100" dist="38100" dir="2700000" algn="tl">
                      <a:srgbClr val="C0C0C0"/>
                    </a:outerShdw>
                  </a:effectLst>
                </a:rPr>
                <a:t>接上例</a:t>
              </a:r>
            </a:p>
          </p:txBody>
        </p:sp>
      </p:grpSp>
      <p:sp>
        <p:nvSpPr>
          <p:cNvPr id="2" name="矩形 1">
            <a:extLst>
              <a:ext uri="{FF2B5EF4-FFF2-40B4-BE49-F238E27FC236}">
                <a16:creationId xmlns:a16="http://schemas.microsoft.com/office/drawing/2014/main" id="{C9D8DE4A-BD4E-4703-826B-7837B99F5ACE}"/>
              </a:ext>
            </a:extLst>
          </p:cNvPr>
          <p:cNvSpPr/>
          <p:nvPr/>
        </p:nvSpPr>
        <p:spPr>
          <a:xfrm>
            <a:off x="3891756" y="24260"/>
            <a:ext cx="4981897" cy="461665"/>
          </a:xfrm>
          <a:prstGeom prst="rect">
            <a:avLst/>
          </a:prstGeom>
        </p:spPr>
        <p:txBody>
          <a:bodyPr wrap="square">
            <a:spAutoFit/>
          </a:bodyPr>
          <a:lstStyle/>
          <a:p>
            <a:r>
              <a:rPr lang="en-US" altLang="zh-CN" i="1"/>
              <a:t>u</a:t>
            </a:r>
            <a:r>
              <a:rPr lang="en-US" altLang="zh-CN" baseline="-30000"/>
              <a:t>S </a:t>
            </a:r>
            <a:r>
              <a:rPr lang="en-US" altLang="zh-CN"/>
              <a:t>=</a:t>
            </a:r>
            <a:r>
              <a:rPr lang="en-US" altLang="zh-CN" baseline="-30000"/>
              <a:t> </a:t>
            </a:r>
            <a:r>
              <a:rPr lang="en-US" altLang="zh-CN"/>
              <a:t>10V, </a:t>
            </a:r>
            <a:r>
              <a:rPr lang="en-US" altLang="zh-CN" i="1"/>
              <a:t>R</a:t>
            </a:r>
            <a:r>
              <a:rPr lang="en-US" altLang="zh-CN" baseline="-25000"/>
              <a:t>1</a:t>
            </a:r>
            <a:r>
              <a:rPr lang="en-US" altLang="zh-CN"/>
              <a:t>=30</a:t>
            </a:r>
            <a:r>
              <a:rPr lang="en-US" altLang="zh-CN">
                <a:sym typeface="Symbol" pitchFamily="18" charset="2"/>
              </a:rPr>
              <a:t>, </a:t>
            </a:r>
            <a:r>
              <a:rPr lang="en-US" altLang="zh-CN" i="1"/>
              <a:t>R</a:t>
            </a:r>
            <a:r>
              <a:rPr lang="en-US" altLang="zh-CN" baseline="-25000"/>
              <a:t>2</a:t>
            </a:r>
            <a:r>
              <a:rPr lang="en-US" altLang="zh-CN"/>
              <a:t>=20</a:t>
            </a:r>
            <a:r>
              <a:rPr lang="en-US" altLang="zh-CN">
                <a:sym typeface="Symbol" pitchFamily="18" charset="2"/>
              </a:rPr>
              <a:t>, </a:t>
            </a:r>
            <a:r>
              <a:rPr lang="en-US" altLang="zh-CN" i="1"/>
              <a:t>R</a:t>
            </a:r>
            <a:r>
              <a:rPr lang="en-US" altLang="zh-CN" baseline="-25000"/>
              <a:t>3</a:t>
            </a:r>
            <a:r>
              <a:rPr lang="en-US" altLang="zh-CN"/>
              <a:t>=40</a:t>
            </a:r>
            <a:r>
              <a:rPr lang="en-US" altLang="zh-CN">
                <a:sym typeface="Symbol" pitchFamily="18" charset="2"/>
              </a:rPr>
              <a:t></a:t>
            </a:r>
            <a:r>
              <a:rPr lang="zh-CN" altLang="en-US">
                <a:sym typeface="Symbol" pitchFamily="18" charset="2"/>
              </a:rPr>
              <a:t>。</a:t>
            </a:r>
            <a:endParaRPr lang="zh-CN" altLang="en-US"/>
          </a:p>
        </p:txBody>
      </p:sp>
      <p:graphicFrame>
        <p:nvGraphicFramePr>
          <p:cNvPr id="19" name="Object 34">
            <a:extLst>
              <a:ext uri="{FF2B5EF4-FFF2-40B4-BE49-F238E27FC236}">
                <a16:creationId xmlns:a16="http://schemas.microsoft.com/office/drawing/2014/main" id="{69F95428-FD0C-44E1-A010-525BF7A6FA7D}"/>
              </a:ext>
            </a:extLst>
          </p:cNvPr>
          <p:cNvGraphicFramePr>
            <a:graphicFrameLocks noChangeAspect="1"/>
          </p:cNvGraphicFramePr>
          <p:nvPr>
            <p:extLst>
              <p:ext uri="{D42A27DB-BD31-4B8C-83A1-F6EECF244321}">
                <p14:modId xmlns:p14="http://schemas.microsoft.com/office/powerpoint/2010/main" val="46811681"/>
              </p:ext>
            </p:extLst>
          </p:nvPr>
        </p:nvGraphicFramePr>
        <p:xfrm>
          <a:off x="499189" y="2172961"/>
          <a:ext cx="2179638" cy="403225"/>
        </p:xfrm>
        <a:graphic>
          <a:graphicData uri="http://schemas.openxmlformats.org/presentationml/2006/ole">
            <mc:AlternateContent xmlns:mc="http://schemas.openxmlformats.org/markup-compatibility/2006">
              <mc:Choice xmlns:v="urn:schemas-microsoft-com:vml" Requires="v">
                <p:oleObj name="Equation" r:id="rId5" imgW="1358640" imgH="241200" progId="Equation.DSMT4">
                  <p:embed/>
                </p:oleObj>
              </mc:Choice>
              <mc:Fallback>
                <p:oleObj name="Equation" r:id="rId5" imgW="1358640" imgH="241200" progId="Equation.DSMT4">
                  <p:embed/>
                  <p:pic>
                    <p:nvPicPr>
                      <p:cNvPr id="55304" name="Object 34"/>
                      <p:cNvPicPr>
                        <a:picLocks noChangeAspect="1" noChangeArrowheads="1"/>
                      </p:cNvPicPr>
                      <p:nvPr/>
                    </p:nvPicPr>
                    <p:blipFill>
                      <a:blip r:embed="rId6">
                        <a:lum bright="-100000"/>
                      </a:blip>
                      <a:srcRect/>
                      <a:stretch>
                        <a:fillRect/>
                      </a:stretch>
                    </p:blipFill>
                    <p:spPr bwMode="auto">
                      <a:xfrm>
                        <a:off x="499189" y="2172961"/>
                        <a:ext cx="2179638" cy="403225"/>
                      </a:xfrm>
                      <a:prstGeom prst="rect">
                        <a:avLst/>
                      </a:prstGeom>
                      <a:noFill/>
                      <a:ln>
                        <a:noFill/>
                      </a:ln>
                    </p:spPr>
                  </p:pic>
                </p:oleObj>
              </mc:Fallback>
            </mc:AlternateContent>
          </a:graphicData>
        </a:graphic>
      </p:graphicFrame>
      <p:graphicFrame>
        <p:nvGraphicFramePr>
          <p:cNvPr id="20" name="Object 35">
            <a:extLst>
              <a:ext uri="{FF2B5EF4-FFF2-40B4-BE49-F238E27FC236}">
                <a16:creationId xmlns:a16="http://schemas.microsoft.com/office/drawing/2014/main" id="{3DD511AE-6C31-47F4-B37B-9FAA914400B5}"/>
              </a:ext>
            </a:extLst>
          </p:cNvPr>
          <p:cNvGraphicFramePr>
            <a:graphicFrameLocks noChangeAspect="1"/>
          </p:cNvGraphicFramePr>
          <p:nvPr>
            <p:extLst>
              <p:ext uri="{D42A27DB-BD31-4B8C-83A1-F6EECF244321}">
                <p14:modId xmlns:p14="http://schemas.microsoft.com/office/powerpoint/2010/main" val="2417340662"/>
              </p:ext>
            </p:extLst>
          </p:nvPr>
        </p:nvGraphicFramePr>
        <p:xfrm>
          <a:off x="475599" y="1779653"/>
          <a:ext cx="2220912" cy="417512"/>
        </p:xfrm>
        <a:graphic>
          <a:graphicData uri="http://schemas.openxmlformats.org/presentationml/2006/ole">
            <mc:AlternateContent xmlns:mc="http://schemas.openxmlformats.org/markup-compatibility/2006">
              <mc:Choice xmlns:v="urn:schemas-microsoft-com:vml" Requires="v">
                <p:oleObj name="Equation" r:id="rId7" imgW="1371600" imgH="241200" progId="Equation.DSMT4">
                  <p:embed/>
                </p:oleObj>
              </mc:Choice>
              <mc:Fallback>
                <p:oleObj name="Equation" r:id="rId7" imgW="1371600" imgH="241200" progId="Equation.DSMT4">
                  <p:embed/>
                  <p:pic>
                    <p:nvPicPr>
                      <p:cNvPr id="55305" name="Object 35"/>
                      <p:cNvPicPr>
                        <a:picLocks noChangeAspect="1" noChangeArrowheads="1"/>
                      </p:cNvPicPr>
                      <p:nvPr/>
                    </p:nvPicPr>
                    <p:blipFill>
                      <a:blip r:embed="rId8">
                        <a:lum bright="-100000"/>
                      </a:blip>
                      <a:srcRect/>
                      <a:stretch>
                        <a:fillRect/>
                      </a:stretch>
                    </p:blipFill>
                    <p:spPr bwMode="auto">
                      <a:xfrm>
                        <a:off x="475599" y="1779653"/>
                        <a:ext cx="2220912" cy="41751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21132226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heel(1)">
                                      <p:cBhvr>
                                        <p:cTn id="17" dur="500"/>
                                        <p:tgtEl>
                                          <p:spTgt spid="15"/>
                                        </p:tgtEl>
                                      </p:cBhvr>
                                    </p:animEffect>
                                  </p:childTnLst>
                                </p:cTn>
                              </p:par>
                            </p:childTnLst>
                          </p:cTn>
                        </p:par>
                        <p:par>
                          <p:cTn id="18" fill="hold" nodeType="afterGroup">
                            <p:stCondLst>
                              <p:cond delay="500"/>
                            </p:stCondLst>
                            <p:childTnLst>
                              <p:par>
                                <p:cTn id="19" presetID="21" presetClass="entr" presetSubtype="1"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heel(1)">
                                      <p:cBhvr>
                                        <p:cTn id="21" dur="500"/>
                                        <p:tgtEl>
                                          <p:spTgt spid="16"/>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heel(1)">
                                      <p:cBhvr>
                                        <p:cTn id="26" dur="500"/>
                                        <p:tgtEl>
                                          <p:spTgt spid="17"/>
                                        </p:tgtEl>
                                      </p:cBhvr>
                                    </p:animEffect>
                                  </p:childTnLst>
                                </p:cTn>
                              </p:par>
                            </p:childTnLst>
                          </p:cTn>
                        </p:par>
                        <p:par>
                          <p:cTn id="27" fill="hold" nodeType="afterGroup">
                            <p:stCondLst>
                              <p:cond delay="500"/>
                            </p:stCondLst>
                            <p:childTnLst>
                              <p:par>
                                <p:cTn id="28" presetID="21" presetClass="entr" presetSubtype="1"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heel(1)">
                                      <p:cBhvr>
                                        <p:cTn id="3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 18"/>
          <p:cNvSpPr>
            <a:spLocks noChangeArrowheads="1"/>
          </p:cNvSpPr>
          <p:nvPr/>
        </p:nvSpPr>
        <p:spPr bwMode="auto">
          <a:xfrm>
            <a:off x="6680200" y="1060450"/>
            <a:ext cx="144463" cy="142875"/>
          </a:xfrm>
          <a:prstGeom prst="ellipse">
            <a:avLst/>
          </a:prstGeom>
          <a:solidFill>
            <a:srgbClr val="FF3300"/>
          </a:solidFill>
          <a:ln w="19050">
            <a:solidFill>
              <a:schemeClr val="tx1"/>
            </a:solidFill>
            <a:round/>
            <a:headEnd/>
            <a:tailEnd/>
          </a:ln>
        </p:spPr>
        <p:txBody>
          <a:bodyPr wrap="none" anchor="ctr"/>
          <a:lstStyle/>
          <a:p>
            <a:endParaRPr lang="zh-CN" altLang="en-US"/>
          </a:p>
        </p:txBody>
      </p:sp>
      <p:graphicFrame>
        <p:nvGraphicFramePr>
          <p:cNvPr id="3" name="Object 405"/>
          <p:cNvGraphicFramePr>
            <a:graphicFrameLocks noChangeAspect="1"/>
          </p:cNvGraphicFramePr>
          <p:nvPr/>
        </p:nvGraphicFramePr>
        <p:xfrm>
          <a:off x="611188" y="3341688"/>
          <a:ext cx="2727325" cy="454025"/>
        </p:xfrm>
        <a:graphic>
          <a:graphicData uri="http://schemas.openxmlformats.org/presentationml/2006/ole">
            <mc:AlternateContent xmlns:mc="http://schemas.openxmlformats.org/markup-compatibility/2006">
              <mc:Choice xmlns:v="urn:schemas-microsoft-com:vml" Requires="v">
                <p:oleObj name="Equation" r:id="rId3" imgW="1384300" imgH="241300" progId="">
                  <p:embed/>
                </p:oleObj>
              </mc:Choice>
              <mc:Fallback>
                <p:oleObj name="Equation" r:id="rId3" imgW="1384300" imgH="241300" progId="">
                  <p:embed/>
                  <p:pic>
                    <p:nvPicPr>
                      <p:cNvPr id="0" name=""/>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611188" y="3341688"/>
                        <a:ext cx="27273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406"/>
          <p:cNvGraphicFramePr>
            <a:graphicFrameLocks noChangeAspect="1"/>
          </p:cNvGraphicFramePr>
          <p:nvPr>
            <p:extLst>
              <p:ext uri="{D42A27DB-BD31-4B8C-83A1-F6EECF244321}">
                <p14:modId xmlns:p14="http://schemas.microsoft.com/office/powerpoint/2010/main" val="86391615"/>
              </p:ext>
            </p:extLst>
          </p:nvPr>
        </p:nvGraphicFramePr>
        <p:xfrm>
          <a:off x="563563" y="2832100"/>
          <a:ext cx="2616200" cy="460375"/>
        </p:xfrm>
        <a:graphic>
          <a:graphicData uri="http://schemas.openxmlformats.org/presentationml/2006/ole">
            <mc:AlternateContent xmlns:mc="http://schemas.openxmlformats.org/markup-compatibility/2006">
              <mc:Choice xmlns:v="urn:schemas-microsoft-com:vml" Requires="v">
                <p:oleObj name="Equation" r:id="rId5" imgW="1384200" imgH="241200" progId="Equation.DSMT4">
                  <p:embed/>
                </p:oleObj>
              </mc:Choice>
              <mc:Fallback>
                <p:oleObj name="Equation" r:id="rId5" imgW="1384200" imgH="241200" progId="Equation.DSMT4">
                  <p:embed/>
                  <p:pic>
                    <p:nvPicPr>
                      <p:cNvPr id="0" name=""/>
                      <p:cNvPicPr>
                        <a:picLocks noChangeAspect="1" noChangeArrowheads="1"/>
                      </p:cNvPicPr>
                      <p:nvPr/>
                    </p:nvPicPr>
                    <p:blipFill>
                      <a:blip r:embed="rId6">
                        <a:lum bright="-100000"/>
                      </a:blip>
                      <a:srcRect/>
                      <a:stretch>
                        <a:fillRect/>
                      </a:stretch>
                    </p:blipFill>
                    <p:spPr bwMode="auto">
                      <a:xfrm>
                        <a:off x="563563" y="2832100"/>
                        <a:ext cx="2616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407"/>
          <p:cNvGraphicFramePr>
            <a:graphicFrameLocks noChangeAspect="1"/>
          </p:cNvGraphicFramePr>
          <p:nvPr>
            <p:extLst>
              <p:ext uri="{D42A27DB-BD31-4B8C-83A1-F6EECF244321}">
                <p14:modId xmlns:p14="http://schemas.microsoft.com/office/powerpoint/2010/main" val="2842828475"/>
              </p:ext>
            </p:extLst>
          </p:nvPr>
        </p:nvGraphicFramePr>
        <p:xfrm>
          <a:off x="611188" y="3849688"/>
          <a:ext cx="2840037" cy="450850"/>
        </p:xfrm>
        <a:graphic>
          <a:graphicData uri="http://schemas.openxmlformats.org/presentationml/2006/ole">
            <mc:AlternateContent xmlns:mc="http://schemas.openxmlformats.org/markup-compatibility/2006">
              <mc:Choice xmlns:v="urn:schemas-microsoft-com:vml" Requires="v">
                <p:oleObj name="Equation" r:id="rId7" imgW="1676160" imgH="241200" progId="Equation.DSMT4">
                  <p:embed/>
                </p:oleObj>
              </mc:Choice>
              <mc:Fallback>
                <p:oleObj name="Equation" r:id="rId7" imgW="1676160" imgH="241200" progId="Equation.DSMT4">
                  <p:embed/>
                  <p:pic>
                    <p:nvPicPr>
                      <p:cNvPr id="0" name=""/>
                      <p:cNvPicPr>
                        <a:picLocks noChangeAspect="1" noChangeArrowheads="1"/>
                      </p:cNvPicPr>
                      <p:nvPr/>
                    </p:nvPicPr>
                    <p:blipFill>
                      <a:blip r:embed="rId8">
                        <a:lum bright="-100000"/>
                      </a:blip>
                      <a:srcRect/>
                      <a:stretch>
                        <a:fillRect/>
                      </a:stretch>
                    </p:blipFill>
                    <p:spPr bwMode="auto">
                      <a:xfrm>
                        <a:off x="611188" y="3849688"/>
                        <a:ext cx="2840037"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408"/>
          <p:cNvGraphicFramePr>
            <a:graphicFrameLocks noChangeAspect="1"/>
          </p:cNvGraphicFramePr>
          <p:nvPr>
            <p:extLst>
              <p:ext uri="{D42A27DB-BD31-4B8C-83A1-F6EECF244321}">
                <p14:modId xmlns:p14="http://schemas.microsoft.com/office/powerpoint/2010/main" val="3971668350"/>
              </p:ext>
            </p:extLst>
          </p:nvPr>
        </p:nvGraphicFramePr>
        <p:xfrm>
          <a:off x="428625" y="4294188"/>
          <a:ext cx="6267450" cy="858837"/>
        </p:xfrm>
        <a:graphic>
          <a:graphicData uri="http://schemas.openxmlformats.org/presentationml/2006/ole">
            <mc:AlternateContent xmlns:mc="http://schemas.openxmlformats.org/markup-compatibility/2006">
              <mc:Choice xmlns:v="urn:schemas-microsoft-com:vml" Requires="v">
                <p:oleObj name="Equation" r:id="rId9" imgW="3466800" imgH="431640" progId="Equation.DSMT4">
                  <p:embed/>
                </p:oleObj>
              </mc:Choice>
              <mc:Fallback>
                <p:oleObj name="Equation" r:id="rId9" imgW="3466800" imgH="431640" progId="Equation.DSMT4">
                  <p:embed/>
                  <p:pic>
                    <p:nvPicPr>
                      <p:cNvPr id="0" name=""/>
                      <p:cNvPicPr>
                        <a:picLocks noChangeAspect="1" noChangeArrowheads="1"/>
                      </p:cNvPicPr>
                      <p:nvPr/>
                    </p:nvPicPr>
                    <p:blipFill>
                      <a:blip r:embed="rId10">
                        <a:lum bright="-100000"/>
                      </a:blip>
                      <a:srcRect/>
                      <a:stretch>
                        <a:fillRect/>
                      </a:stretch>
                    </p:blipFill>
                    <p:spPr bwMode="auto">
                      <a:xfrm>
                        <a:off x="428625" y="4294188"/>
                        <a:ext cx="626745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5608" name="组合 7"/>
          <p:cNvGrpSpPr>
            <a:grpSpLocks/>
          </p:cNvGrpSpPr>
          <p:nvPr/>
        </p:nvGrpSpPr>
        <p:grpSpPr bwMode="auto">
          <a:xfrm>
            <a:off x="2647950" y="665163"/>
            <a:ext cx="5965825" cy="2554287"/>
            <a:chOff x="1202087" y="483518"/>
            <a:chExt cx="5965323" cy="2554165"/>
          </a:xfrm>
        </p:grpSpPr>
        <p:grpSp>
          <p:nvGrpSpPr>
            <p:cNvPr id="25622" name="组合 1"/>
            <p:cNvGrpSpPr>
              <a:grpSpLocks/>
            </p:cNvGrpSpPr>
            <p:nvPr/>
          </p:nvGrpSpPr>
          <p:grpSpPr bwMode="auto">
            <a:xfrm>
              <a:off x="1202087" y="483518"/>
              <a:ext cx="5965323" cy="2554165"/>
              <a:chOff x="1202087" y="483518"/>
              <a:chExt cx="5965323" cy="2554165"/>
            </a:xfrm>
          </p:grpSpPr>
          <p:grpSp>
            <p:nvGrpSpPr>
              <p:cNvPr id="25626" name="组合 15"/>
              <p:cNvGrpSpPr>
                <a:grpSpLocks/>
              </p:cNvGrpSpPr>
              <p:nvPr/>
            </p:nvGrpSpPr>
            <p:grpSpPr bwMode="auto">
              <a:xfrm>
                <a:off x="1202087" y="631825"/>
                <a:ext cx="5965323" cy="2405858"/>
                <a:chOff x="1377689" y="2762948"/>
                <a:chExt cx="5965323" cy="2405858"/>
              </a:xfrm>
            </p:grpSpPr>
            <p:pic>
              <p:nvPicPr>
                <p:cNvPr id="25629"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377689" y="2762948"/>
                  <a:ext cx="5965323" cy="208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30" name="矩形 17"/>
                <p:cNvSpPr>
                  <a:spLocks noChangeArrowheads="1"/>
                </p:cNvSpPr>
                <p:nvPr/>
              </p:nvSpPr>
              <p:spPr bwMode="auto">
                <a:xfrm>
                  <a:off x="3995256" y="4772062"/>
                  <a:ext cx="1468314" cy="396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cs typeface="Times New Roman" pitchFamily="18" charset="0"/>
                    </a:rPr>
                    <a:t>0</a:t>
                  </a:r>
                  <a:r>
                    <a:rPr lang="zh-CN" altLang="en-US" sz="2000" b="1" baseline="30000">
                      <a:cs typeface="Times New Roman" pitchFamily="18" charset="0"/>
                    </a:rPr>
                    <a:t> </a:t>
                  </a:r>
                  <a:r>
                    <a:rPr lang="en-US" altLang="zh-CN" sz="2000" b="1" baseline="30000">
                      <a:cs typeface="Times New Roman" pitchFamily="18" charset="0"/>
                    </a:rPr>
                    <a:t>+</a:t>
                  </a:r>
                  <a:r>
                    <a:rPr lang="zh-CN" altLang="en-US" sz="2000" b="1">
                      <a:cs typeface="Times New Roman" pitchFamily="18" charset="0"/>
                    </a:rPr>
                    <a:t>等效电路</a:t>
                  </a:r>
                  <a:endParaRPr lang="zh-CN" altLang="en-US" sz="2000" b="1"/>
                </a:p>
              </p:txBody>
            </p:sp>
          </p:grpSp>
          <p:sp>
            <p:nvSpPr>
              <p:cNvPr id="25627" name="Text Box 24"/>
              <p:cNvSpPr txBox="1">
                <a:spLocks noChangeArrowheads="1"/>
              </p:cNvSpPr>
              <p:nvPr/>
            </p:nvSpPr>
            <p:spPr bwMode="auto">
              <a:xfrm>
                <a:off x="3851402" y="483518"/>
                <a:ext cx="996866" cy="3968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宋体" pitchFamily="2" charset="-122"/>
                  </a:defRPr>
                </a:lvl1pPr>
                <a:lvl2pPr marL="742950" indent="-285750" eaLnBrk="0" hangingPunct="0">
                  <a:defRPr kumimoji="1" sz="2400">
                    <a:solidFill>
                      <a:schemeClr val="tx1"/>
                    </a:solidFill>
                    <a:latin typeface="Times New Roman" pitchFamily="18" charset="0"/>
                    <a:ea typeface="宋体" pitchFamily="2" charset="-122"/>
                  </a:defRPr>
                </a:lvl2pPr>
                <a:lvl3pPr marL="1143000" indent="-228600" eaLnBrk="0" hangingPunct="0">
                  <a:defRPr kumimoji="1" sz="2400">
                    <a:solidFill>
                      <a:schemeClr val="tx1"/>
                    </a:solidFill>
                    <a:latin typeface="Times New Roman" pitchFamily="18" charset="0"/>
                    <a:ea typeface="宋体" pitchFamily="2" charset="-122"/>
                  </a:defRPr>
                </a:lvl3pPr>
                <a:lvl4pPr marL="1600200" indent="-228600" eaLnBrk="0" hangingPunct="0">
                  <a:defRPr kumimoji="1" sz="2400">
                    <a:solidFill>
                      <a:schemeClr val="tx1"/>
                    </a:solidFill>
                    <a:latin typeface="Times New Roman" pitchFamily="18" charset="0"/>
                    <a:ea typeface="宋体" pitchFamily="2" charset="-122"/>
                  </a:defRPr>
                </a:lvl4pPr>
                <a:lvl5pPr marL="2057400" indent="-228600" eaLnBrk="0" hangingPunct="0">
                  <a:defRPr kumimoji="1" sz="24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spcBef>
                    <a:spcPct val="50000"/>
                  </a:spcBef>
                </a:pPr>
                <a:r>
                  <a:rPr lang="en-US" altLang="zh-CN" sz="2000" b="1">
                    <a:solidFill>
                      <a:srgbClr val="3333FF"/>
                    </a:solidFill>
                    <a:ea typeface="楷体_GB2312"/>
                    <a:cs typeface="楷体_GB2312"/>
                  </a:rPr>
                  <a:t>0.2 A</a:t>
                </a:r>
              </a:p>
            </p:txBody>
          </p:sp>
          <p:sp>
            <p:nvSpPr>
              <p:cNvPr id="25628" name="Text Box 21"/>
              <p:cNvSpPr txBox="1">
                <a:spLocks noChangeArrowheads="1"/>
              </p:cNvSpPr>
              <p:nvPr/>
            </p:nvSpPr>
            <p:spPr bwMode="auto">
              <a:xfrm>
                <a:off x="3329158" y="1535980"/>
                <a:ext cx="969881" cy="854034"/>
              </a:xfrm>
              <a:prstGeom prst="rect">
                <a:avLst/>
              </a:prstGeom>
              <a:solidFill>
                <a:schemeClr val="bg1"/>
              </a:solidFill>
              <a:ln>
                <a:noFill/>
              </a:ln>
              <a:extLs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宋体" pitchFamily="2" charset="-122"/>
                  </a:defRPr>
                </a:lvl1pPr>
                <a:lvl2pPr marL="742950" indent="-285750" eaLnBrk="0" hangingPunct="0">
                  <a:defRPr kumimoji="1" sz="2400">
                    <a:solidFill>
                      <a:schemeClr val="tx1"/>
                    </a:solidFill>
                    <a:latin typeface="Times New Roman" pitchFamily="18" charset="0"/>
                    <a:ea typeface="宋体" pitchFamily="2" charset="-122"/>
                  </a:defRPr>
                </a:lvl2pPr>
                <a:lvl3pPr marL="1143000" indent="-228600" eaLnBrk="0" hangingPunct="0">
                  <a:defRPr kumimoji="1" sz="2400">
                    <a:solidFill>
                      <a:schemeClr val="tx1"/>
                    </a:solidFill>
                    <a:latin typeface="Times New Roman" pitchFamily="18" charset="0"/>
                    <a:ea typeface="宋体" pitchFamily="2" charset="-122"/>
                  </a:defRPr>
                </a:lvl3pPr>
                <a:lvl4pPr marL="1600200" indent="-228600" eaLnBrk="0" hangingPunct="0">
                  <a:defRPr kumimoji="1" sz="2400">
                    <a:solidFill>
                      <a:schemeClr val="tx1"/>
                    </a:solidFill>
                    <a:latin typeface="Times New Roman" pitchFamily="18" charset="0"/>
                    <a:ea typeface="宋体" pitchFamily="2" charset="-122"/>
                  </a:defRPr>
                </a:lvl4pPr>
                <a:lvl5pPr marL="2057400" indent="-228600" eaLnBrk="0" hangingPunct="0">
                  <a:defRPr kumimoji="1" sz="24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lnSpc>
                    <a:spcPct val="50000"/>
                  </a:lnSpc>
                  <a:spcBef>
                    <a:spcPct val="50000"/>
                  </a:spcBef>
                </a:pPr>
                <a:r>
                  <a:rPr lang="en-US" altLang="zh-CN" sz="2000" b="1" i="1" dirty="0">
                    <a:solidFill>
                      <a:srgbClr val="0000FF"/>
                    </a:solidFill>
                    <a:ea typeface="楷体_GB2312"/>
                    <a:cs typeface="楷体_GB2312"/>
                  </a:rPr>
                  <a:t>       +</a:t>
                </a:r>
              </a:p>
              <a:p>
                <a:pPr eaLnBrk="1" hangingPunct="1">
                  <a:lnSpc>
                    <a:spcPct val="50000"/>
                  </a:lnSpc>
                  <a:spcBef>
                    <a:spcPct val="50000"/>
                  </a:spcBef>
                </a:pPr>
                <a:r>
                  <a:rPr lang="en-US" altLang="zh-CN" sz="2000" b="1" dirty="0">
                    <a:solidFill>
                      <a:srgbClr val="0000FF"/>
                    </a:solidFill>
                    <a:ea typeface="楷体_GB2312"/>
                    <a:cs typeface="楷体_GB2312"/>
                  </a:rPr>
                  <a:t>     4V</a:t>
                </a:r>
              </a:p>
              <a:p>
                <a:pPr eaLnBrk="1" hangingPunct="1">
                  <a:lnSpc>
                    <a:spcPct val="50000"/>
                  </a:lnSpc>
                  <a:spcBef>
                    <a:spcPct val="50000"/>
                  </a:spcBef>
                </a:pPr>
                <a:r>
                  <a:rPr lang="en-US" altLang="zh-CN" sz="2000" b="1" i="1" dirty="0">
                    <a:solidFill>
                      <a:srgbClr val="0000FF"/>
                    </a:solidFill>
                    <a:ea typeface="楷体_GB2312"/>
                    <a:cs typeface="楷体_GB2312"/>
                  </a:rPr>
                  <a:t>       -</a:t>
                </a:r>
              </a:p>
            </p:txBody>
          </p:sp>
        </p:grpSp>
        <p:sp>
          <p:nvSpPr>
            <p:cNvPr id="25623" name="Text Box 33"/>
            <p:cNvSpPr txBox="1">
              <a:spLocks noChangeArrowheads="1"/>
            </p:cNvSpPr>
            <p:nvPr/>
          </p:nvSpPr>
          <p:spPr bwMode="auto">
            <a:xfrm>
              <a:off x="4553018" y="1091501"/>
              <a:ext cx="720664" cy="3968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宋体" pitchFamily="2" charset="-122"/>
                </a:defRPr>
              </a:lvl1pPr>
              <a:lvl2pPr marL="742950" indent="-285750" eaLnBrk="0" hangingPunct="0">
                <a:defRPr kumimoji="1" sz="2400">
                  <a:solidFill>
                    <a:schemeClr val="tx1"/>
                  </a:solidFill>
                  <a:latin typeface="Times New Roman" pitchFamily="18" charset="0"/>
                  <a:ea typeface="宋体" pitchFamily="2" charset="-122"/>
                </a:defRPr>
              </a:lvl2pPr>
              <a:lvl3pPr marL="1143000" indent="-228600" eaLnBrk="0" hangingPunct="0">
                <a:defRPr kumimoji="1" sz="2400">
                  <a:solidFill>
                    <a:schemeClr val="tx1"/>
                  </a:solidFill>
                  <a:latin typeface="Times New Roman" pitchFamily="18" charset="0"/>
                  <a:ea typeface="宋体" pitchFamily="2" charset="-122"/>
                </a:defRPr>
              </a:lvl3pPr>
              <a:lvl4pPr marL="1600200" indent="-228600" eaLnBrk="0" hangingPunct="0">
                <a:defRPr kumimoji="1" sz="2400">
                  <a:solidFill>
                    <a:schemeClr val="tx1"/>
                  </a:solidFill>
                  <a:latin typeface="Times New Roman" pitchFamily="18" charset="0"/>
                  <a:ea typeface="宋体" pitchFamily="2" charset="-122"/>
                </a:defRPr>
              </a:lvl4pPr>
              <a:lvl5pPr marL="2057400" indent="-228600" eaLnBrk="0" hangingPunct="0">
                <a:defRPr kumimoji="1" sz="24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spcBef>
                  <a:spcPct val="50000"/>
                </a:spcBef>
              </a:pPr>
              <a:r>
                <a:rPr lang="en-US" altLang="zh-CN" sz="2000" b="1" i="1">
                  <a:ea typeface="楷体_GB2312"/>
                  <a:cs typeface="楷体_GB2312"/>
                </a:rPr>
                <a:t>i</a:t>
              </a:r>
              <a:r>
                <a:rPr lang="en-US" altLang="zh-CN" sz="2000" b="1" baseline="-25000">
                  <a:ea typeface="楷体_GB2312"/>
                  <a:cs typeface="楷体_GB2312"/>
                </a:rPr>
                <a:t>C</a:t>
              </a:r>
              <a:r>
                <a:rPr lang="en-US" altLang="zh-CN" sz="2000" b="1">
                  <a:ea typeface="楷体_GB2312"/>
                  <a:cs typeface="楷体_GB2312"/>
                </a:rPr>
                <a:t>(0</a:t>
              </a:r>
              <a:r>
                <a:rPr lang="en-US" altLang="zh-CN" sz="2000" b="1" baseline="30000">
                  <a:ea typeface="楷体_GB2312"/>
                  <a:cs typeface="楷体_GB2312"/>
                </a:rPr>
                <a:t>+</a:t>
              </a:r>
              <a:r>
                <a:rPr lang="en-US" altLang="zh-CN" sz="2000" b="1">
                  <a:ea typeface="楷体_GB2312"/>
                  <a:cs typeface="楷体_GB2312"/>
                </a:rPr>
                <a:t>)</a:t>
              </a:r>
            </a:p>
          </p:txBody>
        </p:sp>
        <p:cxnSp>
          <p:nvCxnSpPr>
            <p:cNvPr id="7" name="直接箭头连接符 6"/>
            <p:cNvCxnSpPr/>
            <p:nvPr/>
          </p:nvCxnSpPr>
          <p:spPr bwMode="auto">
            <a:xfrm>
              <a:off x="1898941" y="950221"/>
              <a:ext cx="360332" cy="0"/>
            </a:xfrm>
            <a:prstGeom prst="straightConnector1">
              <a:avLst/>
            </a:prstGeom>
            <a:ln>
              <a:headEnd type="none" w="lg" len="lg"/>
              <a:tailEnd type="triangle" w="lg" len="lg"/>
            </a:ln>
          </p:spPr>
          <p:style>
            <a:lnRef idx="2">
              <a:schemeClr val="accent4"/>
            </a:lnRef>
            <a:fillRef idx="0">
              <a:schemeClr val="accent4"/>
            </a:fillRef>
            <a:effectRef idx="1">
              <a:schemeClr val="accent4"/>
            </a:effectRef>
            <a:fontRef idx="minor">
              <a:schemeClr val="tx1"/>
            </a:fontRef>
          </p:style>
        </p:cxnSp>
        <p:sp>
          <p:nvSpPr>
            <p:cNvPr id="25625" name="Text Box 33"/>
            <p:cNvSpPr txBox="1">
              <a:spLocks noChangeArrowheads="1"/>
            </p:cNvSpPr>
            <p:nvPr/>
          </p:nvSpPr>
          <p:spPr bwMode="auto">
            <a:xfrm>
              <a:off x="1835446" y="483518"/>
              <a:ext cx="720665" cy="3968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Times New Roman" pitchFamily="18" charset="0"/>
                  <a:ea typeface="宋体" pitchFamily="2" charset="-122"/>
                </a:defRPr>
              </a:lvl1pPr>
              <a:lvl2pPr marL="742950" indent="-285750" eaLnBrk="0" hangingPunct="0">
                <a:defRPr kumimoji="1" sz="2400">
                  <a:solidFill>
                    <a:schemeClr val="tx1"/>
                  </a:solidFill>
                  <a:latin typeface="Times New Roman" pitchFamily="18" charset="0"/>
                  <a:ea typeface="宋体" pitchFamily="2" charset="-122"/>
                </a:defRPr>
              </a:lvl2pPr>
              <a:lvl3pPr marL="1143000" indent="-228600" eaLnBrk="0" hangingPunct="0">
                <a:defRPr kumimoji="1" sz="2400">
                  <a:solidFill>
                    <a:schemeClr val="tx1"/>
                  </a:solidFill>
                  <a:latin typeface="Times New Roman" pitchFamily="18" charset="0"/>
                  <a:ea typeface="宋体" pitchFamily="2" charset="-122"/>
                </a:defRPr>
              </a:lvl3pPr>
              <a:lvl4pPr marL="1600200" indent="-228600" eaLnBrk="0" hangingPunct="0">
                <a:defRPr kumimoji="1" sz="2400">
                  <a:solidFill>
                    <a:schemeClr val="tx1"/>
                  </a:solidFill>
                  <a:latin typeface="Times New Roman" pitchFamily="18" charset="0"/>
                  <a:ea typeface="宋体" pitchFamily="2" charset="-122"/>
                </a:defRPr>
              </a:lvl4pPr>
              <a:lvl5pPr marL="2057400" indent="-228600" eaLnBrk="0" hangingPunct="0">
                <a:defRPr kumimoji="1" sz="24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spcBef>
                  <a:spcPct val="50000"/>
                </a:spcBef>
              </a:pPr>
              <a:r>
                <a:rPr lang="en-US" altLang="zh-CN" sz="2000" b="1" i="1">
                  <a:ea typeface="楷体_GB2312"/>
                  <a:cs typeface="楷体_GB2312"/>
                </a:rPr>
                <a:t>i</a:t>
              </a:r>
              <a:r>
                <a:rPr lang="en-US" altLang="zh-CN" sz="2000" b="1" baseline="-25000">
                  <a:ea typeface="楷体_GB2312"/>
                  <a:cs typeface="楷体_GB2312"/>
                </a:rPr>
                <a:t>1</a:t>
              </a:r>
              <a:r>
                <a:rPr lang="en-US" altLang="zh-CN" sz="2000" b="1">
                  <a:ea typeface="楷体_GB2312"/>
                  <a:cs typeface="楷体_GB2312"/>
                </a:rPr>
                <a:t>(0</a:t>
              </a:r>
              <a:r>
                <a:rPr lang="en-US" altLang="zh-CN" sz="2000" b="1" baseline="30000">
                  <a:ea typeface="楷体_GB2312"/>
                  <a:cs typeface="楷体_GB2312"/>
                </a:rPr>
                <a:t>+</a:t>
              </a:r>
              <a:r>
                <a:rPr lang="en-US" altLang="zh-CN" sz="2000" b="1">
                  <a:ea typeface="楷体_GB2312"/>
                  <a:cs typeface="楷体_GB2312"/>
                </a:rPr>
                <a:t>)</a:t>
              </a:r>
            </a:p>
          </p:txBody>
        </p:sp>
      </p:grpSp>
      <p:sp>
        <p:nvSpPr>
          <p:cNvPr id="24" name="椭圆 23"/>
          <p:cNvSpPr>
            <a:spLocks noChangeArrowheads="1"/>
          </p:cNvSpPr>
          <p:nvPr/>
        </p:nvSpPr>
        <p:spPr bwMode="auto">
          <a:xfrm>
            <a:off x="3281363" y="665163"/>
            <a:ext cx="714375" cy="428625"/>
          </a:xfrm>
          <a:prstGeom prst="ellipse">
            <a:avLst/>
          </a:prstGeom>
          <a:noFill/>
          <a:ln w="1905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 name="椭圆 24"/>
          <p:cNvSpPr>
            <a:spLocks noChangeArrowheads="1"/>
          </p:cNvSpPr>
          <p:nvPr/>
        </p:nvSpPr>
        <p:spPr bwMode="auto">
          <a:xfrm>
            <a:off x="3705225" y="1312863"/>
            <a:ext cx="714375" cy="428625"/>
          </a:xfrm>
          <a:prstGeom prst="ellipse">
            <a:avLst/>
          </a:prstGeom>
          <a:noFill/>
          <a:ln w="1905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8220" name="椭圆 25"/>
          <p:cNvSpPr>
            <a:spLocks noChangeArrowheads="1"/>
          </p:cNvSpPr>
          <p:nvPr/>
        </p:nvSpPr>
        <p:spPr bwMode="auto">
          <a:xfrm>
            <a:off x="4775200" y="1322388"/>
            <a:ext cx="714375" cy="428625"/>
          </a:xfrm>
          <a:prstGeom prst="ellipse">
            <a:avLst/>
          </a:prstGeom>
          <a:noFill/>
          <a:ln w="1905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 name="椭圆 26"/>
          <p:cNvSpPr>
            <a:spLocks noChangeArrowheads="1"/>
          </p:cNvSpPr>
          <p:nvPr/>
        </p:nvSpPr>
        <p:spPr bwMode="auto">
          <a:xfrm>
            <a:off x="6753225" y="1258888"/>
            <a:ext cx="714375" cy="428625"/>
          </a:xfrm>
          <a:prstGeom prst="ellipse">
            <a:avLst/>
          </a:prstGeom>
          <a:noFill/>
          <a:ln w="1905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 name="椭圆 27"/>
          <p:cNvSpPr>
            <a:spLocks noChangeArrowheads="1"/>
          </p:cNvSpPr>
          <p:nvPr/>
        </p:nvSpPr>
        <p:spPr bwMode="auto">
          <a:xfrm>
            <a:off x="8034338" y="1300163"/>
            <a:ext cx="714375" cy="428625"/>
          </a:xfrm>
          <a:prstGeom prst="ellipse">
            <a:avLst/>
          </a:prstGeom>
          <a:noFill/>
          <a:ln w="1905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8223" name="椭圆 28"/>
          <p:cNvSpPr>
            <a:spLocks noChangeArrowheads="1"/>
          </p:cNvSpPr>
          <p:nvPr/>
        </p:nvSpPr>
        <p:spPr bwMode="auto">
          <a:xfrm>
            <a:off x="5999163" y="1274763"/>
            <a:ext cx="714375" cy="428625"/>
          </a:xfrm>
          <a:prstGeom prst="ellipse">
            <a:avLst/>
          </a:prstGeom>
          <a:noFill/>
          <a:ln w="19050" algn="ctr">
            <a:solidFill>
              <a:srgbClr val="FF33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 name="Oval 18"/>
          <p:cNvSpPr>
            <a:spLocks noChangeArrowheads="1"/>
          </p:cNvSpPr>
          <p:nvPr/>
        </p:nvSpPr>
        <p:spPr bwMode="auto">
          <a:xfrm>
            <a:off x="5842000" y="978693"/>
            <a:ext cx="1035050" cy="306388"/>
          </a:xfrm>
          <a:prstGeom prst="ellipse">
            <a:avLst/>
          </a:prstGeom>
          <a:solidFill>
            <a:srgbClr val="FF3300"/>
          </a:solidFill>
          <a:ln w="19050">
            <a:noFill/>
            <a:round/>
            <a:headEnd/>
            <a:tailEnd/>
          </a:ln>
        </p:spPr>
        <p:txBody>
          <a:bodyPr wrap="none" anchor="ctr"/>
          <a:lstStyle/>
          <a:p>
            <a:endParaRPr lang="zh-CN" altLang="en-US"/>
          </a:p>
        </p:txBody>
      </p:sp>
      <p:grpSp>
        <p:nvGrpSpPr>
          <p:cNvPr id="25619" name="Group 430"/>
          <p:cNvGrpSpPr>
            <a:grpSpLocks/>
          </p:cNvGrpSpPr>
          <p:nvPr/>
        </p:nvGrpSpPr>
        <p:grpSpPr bwMode="auto">
          <a:xfrm>
            <a:off x="323850" y="627063"/>
            <a:ext cx="1727200" cy="576262"/>
            <a:chOff x="204" y="395"/>
            <a:chExt cx="1088" cy="363"/>
          </a:xfrm>
        </p:grpSpPr>
        <p:sp>
          <p:nvSpPr>
            <p:cNvPr id="25620" name="AutoShape 431"/>
            <p:cNvSpPr>
              <a:spLocks noChangeArrowheads="1"/>
            </p:cNvSpPr>
            <p:nvPr/>
          </p:nvSpPr>
          <p:spPr bwMode="auto">
            <a:xfrm>
              <a:off x="204" y="395"/>
              <a:ext cx="998" cy="363"/>
            </a:xfrm>
            <a:prstGeom prst="horizontalScroll">
              <a:avLst>
                <a:gd name="adj" fmla="val 12500"/>
              </a:avLst>
            </a:prstGeom>
            <a:solidFill>
              <a:srgbClr val="CC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solidFill>
                  <a:srgbClr val="FFFF00"/>
                </a:solidFill>
              </a:endParaRPr>
            </a:p>
          </p:txBody>
        </p:sp>
        <p:sp>
          <p:nvSpPr>
            <p:cNvPr id="248240" name="Text Box 432"/>
            <p:cNvSpPr txBox="1">
              <a:spLocks noChangeArrowheads="1"/>
            </p:cNvSpPr>
            <p:nvPr/>
          </p:nvSpPr>
          <p:spPr bwMode="auto">
            <a:xfrm>
              <a:off x="340" y="425"/>
              <a:ext cx="95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zh-CN" altLang="en-US" b="1">
                  <a:solidFill>
                    <a:srgbClr val="FFFF00"/>
                  </a:solidFill>
                  <a:effectLst>
                    <a:outerShdw blurRad="38100" dist="38100" dir="2700000" algn="tl">
                      <a:srgbClr val="C0C0C0"/>
                    </a:outerShdw>
                  </a:effectLst>
                </a:rPr>
                <a:t>接上例</a:t>
              </a:r>
            </a:p>
          </p:txBody>
        </p:sp>
      </p:grpSp>
      <p:sp>
        <p:nvSpPr>
          <p:cNvPr id="2" name="文本框 1">
            <a:extLst>
              <a:ext uri="{FF2B5EF4-FFF2-40B4-BE49-F238E27FC236}">
                <a16:creationId xmlns:a16="http://schemas.microsoft.com/office/drawing/2014/main" id="{29F12B30-987A-4C4A-AC74-913B43612564}"/>
              </a:ext>
            </a:extLst>
          </p:cNvPr>
          <p:cNvSpPr txBox="1"/>
          <p:nvPr/>
        </p:nvSpPr>
        <p:spPr>
          <a:xfrm>
            <a:off x="3946704" y="703233"/>
            <a:ext cx="441146" cy="400110"/>
          </a:xfrm>
          <a:prstGeom prst="rect">
            <a:avLst/>
          </a:prstGeom>
          <a:noFill/>
        </p:spPr>
        <p:txBody>
          <a:bodyPr wrap="none" rtlCol="0">
            <a:spAutoFit/>
          </a:bodyPr>
          <a:lstStyle/>
          <a:p>
            <a:r>
              <a:rPr lang="en-US" altLang="zh-CN" sz="2000" i="1" dirty="0"/>
              <a:t>R</a:t>
            </a:r>
            <a:r>
              <a:rPr lang="en-US" altLang="zh-CN" sz="2000" baseline="-25000" dirty="0"/>
              <a:t>1</a:t>
            </a:r>
            <a:endParaRPr lang="zh-CN" altLang="en-US" sz="2000" baseline="-25000" dirty="0"/>
          </a:p>
        </p:txBody>
      </p:sp>
      <p:sp>
        <p:nvSpPr>
          <p:cNvPr id="5" name="矩形 4">
            <a:extLst>
              <a:ext uri="{FF2B5EF4-FFF2-40B4-BE49-F238E27FC236}">
                <a16:creationId xmlns:a16="http://schemas.microsoft.com/office/drawing/2014/main" id="{D10F5269-F635-4FC1-9E50-49E0F00573BE}"/>
              </a:ext>
            </a:extLst>
          </p:cNvPr>
          <p:cNvSpPr/>
          <p:nvPr/>
        </p:nvSpPr>
        <p:spPr>
          <a:xfrm>
            <a:off x="3872235" y="63400"/>
            <a:ext cx="4968230" cy="461665"/>
          </a:xfrm>
          <a:prstGeom prst="rect">
            <a:avLst/>
          </a:prstGeom>
        </p:spPr>
        <p:txBody>
          <a:bodyPr wrap="square">
            <a:spAutoFit/>
          </a:bodyPr>
          <a:lstStyle/>
          <a:p>
            <a:r>
              <a:rPr lang="en-US" altLang="zh-CN" i="1"/>
              <a:t>u</a:t>
            </a:r>
            <a:r>
              <a:rPr lang="en-US" altLang="zh-CN" baseline="-30000"/>
              <a:t>S </a:t>
            </a:r>
            <a:r>
              <a:rPr lang="en-US" altLang="zh-CN"/>
              <a:t>=</a:t>
            </a:r>
            <a:r>
              <a:rPr lang="en-US" altLang="zh-CN" baseline="-30000"/>
              <a:t> </a:t>
            </a:r>
            <a:r>
              <a:rPr lang="en-US" altLang="zh-CN"/>
              <a:t>10V, </a:t>
            </a:r>
            <a:r>
              <a:rPr lang="en-US" altLang="zh-CN" i="1"/>
              <a:t>R</a:t>
            </a:r>
            <a:r>
              <a:rPr lang="en-US" altLang="zh-CN" baseline="-25000"/>
              <a:t>1</a:t>
            </a:r>
            <a:r>
              <a:rPr lang="en-US" altLang="zh-CN"/>
              <a:t>=30</a:t>
            </a:r>
            <a:r>
              <a:rPr lang="en-US" altLang="zh-CN">
                <a:sym typeface="Symbol" pitchFamily="18" charset="2"/>
              </a:rPr>
              <a:t>, </a:t>
            </a:r>
            <a:r>
              <a:rPr lang="en-US" altLang="zh-CN" i="1"/>
              <a:t>R</a:t>
            </a:r>
            <a:r>
              <a:rPr lang="en-US" altLang="zh-CN" baseline="-25000"/>
              <a:t>2</a:t>
            </a:r>
            <a:r>
              <a:rPr lang="en-US" altLang="zh-CN"/>
              <a:t>=20</a:t>
            </a:r>
            <a:r>
              <a:rPr lang="en-US" altLang="zh-CN">
                <a:sym typeface="Symbol" pitchFamily="18" charset="2"/>
              </a:rPr>
              <a:t>, </a:t>
            </a:r>
            <a:r>
              <a:rPr lang="en-US" altLang="zh-CN" i="1"/>
              <a:t>R</a:t>
            </a:r>
            <a:r>
              <a:rPr lang="en-US" altLang="zh-CN" baseline="-25000"/>
              <a:t>3</a:t>
            </a:r>
            <a:r>
              <a:rPr lang="en-US" altLang="zh-CN"/>
              <a:t>=40</a:t>
            </a:r>
            <a:r>
              <a:rPr lang="en-US" altLang="zh-CN">
                <a:sym typeface="Symbol" pitchFamily="18" charset="2"/>
              </a:rPr>
              <a:t></a:t>
            </a:r>
            <a:r>
              <a:rPr lang="zh-CN" altLang="en-US">
                <a:sym typeface="Symbol" pitchFamily="18" charset="2"/>
              </a:rPr>
              <a:t>。</a:t>
            </a:r>
            <a:endParaRPr lang="zh-CN" altLang="en-US"/>
          </a:p>
        </p:txBody>
      </p:sp>
    </p:spTree>
    <p:extLst>
      <p:ext uri="{BB962C8B-B14F-4D97-AF65-F5344CB8AC3E}">
        <p14:creationId xmlns:p14="http://schemas.microsoft.com/office/powerpoint/2010/main" val="38539656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nodeType="afterGroup">
                            <p:stCondLst>
                              <p:cond delay="500"/>
                            </p:stCondLst>
                            <p:childTnLst>
                              <p:par>
                                <p:cTn id="14" presetID="1" presetClass="exit" presetSubtype="0" fill="hold" grpId="1" nodeType="afterEffect">
                                  <p:stCondLst>
                                    <p:cond delay="0"/>
                                  </p:stCondLst>
                                  <p:childTnLst>
                                    <p:set>
                                      <p:cBhvr>
                                        <p:cTn id="15" dur="1" fill="hold">
                                          <p:stCondLst>
                                            <p:cond delay="0"/>
                                          </p:stCondLst>
                                        </p:cTn>
                                        <p:tgtEl>
                                          <p:spTgt spid="24"/>
                                        </p:tgtEl>
                                        <p:attrNameLst>
                                          <p:attrName>style.visibility</p:attrName>
                                        </p:attrNameLst>
                                      </p:cBhvr>
                                      <p:to>
                                        <p:strVal val="hidden"/>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heel(1)">
                                      <p:cBhvr>
                                        <p:cTn id="20" dur="500"/>
                                        <p:tgtEl>
                                          <p:spTgt spid="2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nodeType="afterGroup">
                            <p:stCondLst>
                              <p:cond delay="500"/>
                            </p:stCondLst>
                            <p:childTnLst>
                              <p:par>
                                <p:cTn id="27" presetID="1" presetClass="exit" presetSubtype="0" fill="hold" grpId="1" nodeType="afterEffect">
                                  <p:stCondLst>
                                    <p:cond delay="0"/>
                                  </p:stCondLst>
                                  <p:childTnLst>
                                    <p:set>
                                      <p:cBhvr>
                                        <p:cTn id="28" dur="1" fill="hold">
                                          <p:stCondLst>
                                            <p:cond delay="0"/>
                                          </p:stCondLst>
                                        </p:cTn>
                                        <p:tgtEl>
                                          <p:spTgt spid="25"/>
                                        </p:tgtEl>
                                        <p:attrNameLst>
                                          <p:attrName>style.visibility</p:attrName>
                                        </p:attrNameLst>
                                      </p:cBhvr>
                                      <p:to>
                                        <p:strVal val="hidden"/>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7" presetClass="entr" presetSubtype="10" fill="hold" grpId="0" nodeType="clickEffect">
                                  <p:stCondLst>
                                    <p:cond delay="0"/>
                                  </p:stCondLst>
                                  <p:childTnLst>
                                    <p:set>
                                      <p:cBhvr>
                                        <p:cTn id="32" dur="1" fill="hold">
                                          <p:stCondLst>
                                            <p:cond delay="0"/>
                                          </p:stCondLst>
                                        </p:cTn>
                                        <p:tgtEl>
                                          <p:spTgt spid="248220"/>
                                        </p:tgtEl>
                                        <p:attrNameLst>
                                          <p:attrName>style.visibility</p:attrName>
                                        </p:attrNameLst>
                                      </p:cBhvr>
                                      <p:to>
                                        <p:strVal val="visible"/>
                                      </p:to>
                                    </p:set>
                                    <p:anim calcmode="lin" valueType="num">
                                      <p:cBhvr>
                                        <p:cTn id="33" dur="500" fill="hold"/>
                                        <p:tgtEl>
                                          <p:spTgt spid="248220"/>
                                        </p:tgtEl>
                                        <p:attrNameLst>
                                          <p:attrName>ppt_w</p:attrName>
                                        </p:attrNameLst>
                                      </p:cBhvr>
                                      <p:tavLst>
                                        <p:tav tm="0">
                                          <p:val>
                                            <p:fltVal val="0"/>
                                          </p:val>
                                        </p:tav>
                                        <p:tav tm="100000">
                                          <p:val>
                                            <p:strVal val="#ppt_w"/>
                                          </p:val>
                                        </p:tav>
                                      </p:tavLst>
                                    </p:anim>
                                    <p:anim calcmode="lin" valueType="num">
                                      <p:cBhvr>
                                        <p:cTn id="34" dur="500" fill="hold"/>
                                        <p:tgtEl>
                                          <p:spTgt spid="248220"/>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248220"/>
                                        </p:tgtEl>
                                        <p:attrNameLst>
                                          <p:attrName>style.visibility</p:attrName>
                                        </p:attrNameLst>
                                      </p:cBhvr>
                                      <p:to>
                                        <p:strVal val="hidden"/>
                                      </p:to>
                                    </p:set>
                                  </p:sub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par>
                    <p:cTn id="40" fill="hold">
                      <p:stCondLst>
                        <p:cond delay="indefinite"/>
                      </p:stCondLst>
                      <p:childTnLst>
                        <p:par>
                          <p:cTn id="41" fill="hold" nodeType="afterGroup">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circle(in)">
                                      <p:cBhvr>
                                        <p:cTn id="44" dur="2000"/>
                                        <p:tgtEl>
                                          <p:spTgt spid="32"/>
                                        </p:tgtEl>
                                      </p:cBhvr>
                                    </p:animEffect>
                                  </p:childTnLst>
                                </p:cTn>
                              </p:par>
                            </p:childTnLst>
                          </p:cTn>
                        </p:par>
                      </p:childTnLst>
                    </p:cTn>
                  </p:par>
                  <p:par>
                    <p:cTn id="45" fill="hold">
                      <p:stCondLst>
                        <p:cond delay="indefinite"/>
                      </p:stCondLst>
                      <p:childTnLst>
                        <p:par>
                          <p:cTn id="46" fill="hold">
                            <p:stCondLst>
                              <p:cond delay="0"/>
                            </p:stCondLst>
                            <p:childTnLst>
                              <p:par>
                                <p:cTn id="47" presetID="6" presetClass="entr" presetSubtype="16"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circle(in)">
                                      <p:cBhvr>
                                        <p:cTn id="49" dur="2000"/>
                                        <p:tgtEl>
                                          <p:spTgt spid="30"/>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1" presetClass="entr" presetSubtype="1" fill="hold" grpId="0"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heel(1)">
                                      <p:cBhvr>
                                        <p:cTn id="54" dur="500"/>
                                        <p:tgtEl>
                                          <p:spTgt spid="27"/>
                                        </p:tgtEl>
                                      </p:cBhvr>
                                    </p:animEffect>
                                  </p:childTnLst>
                                </p:cTn>
                              </p:par>
                              <p:par>
                                <p:cTn id="55" presetID="21" presetClass="entr" presetSubtype="1"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heel(1)">
                                      <p:cBhvr>
                                        <p:cTn id="57" dur="500"/>
                                        <p:tgtEl>
                                          <p:spTgt spid="28"/>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27"/>
                                        </p:tgtEl>
                                        <p:attrNameLst>
                                          <p:attrName>style.visibility</p:attrName>
                                        </p:attrNameLst>
                                      </p:cBhvr>
                                      <p:to>
                                        <p:strVal val="hidden"/>
                                      </p:to>
                                    </p:set>
                                  </p:childTnLst>
                                </p:cTn>
                              </p:par>
                            </p:childTnLst>
                          </p:cTn>
                        </p:par>
                        <p:par>
                          <p:cTn id="62" fill="hold" nodeType="afterGroup">
                            <p:stCondLst>
                              <p:cond delay="0"/>
                            </p:stCondLst>
                            <p:childTnLst>
                              <p:par>
                                <p:cTn id="63" presetID="1" presetClass="exit" presetSubtype="0" fill="hold" grpId="1" nodeType="afterEffect">
                                  <p:stCondLst>
                                    <p:cond delay="0"/>
                                  </p:stCondLst>
                                  <p:childTnLst>
                                    <p:set>
                                      <p:cBhvr>
                                        <p:cTn id="64" dur="1" fill="hold">
                                          <p:stCondLst>
                                            <p:cond delay="0"/>
                                          </p:stCondLst>
                                        </p:cTn>
                                        <p:tgtEl>
                                          <p:spTgt spid="28"/>
                                        </p:tgtEl>
                                        <p:attrNameLst>
                                          <p:attrName>style.visibility</p:attrName>
                                        </p:attrNameLst>
                                      </p:cBhvr>
                                      <p:to>
                                        <p:strVal val="hidden"/>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7" presetClass="entr" presetSubtype="10" fill="hold" grpId="0" nodeType="clickEffect">
                                  <p:stCondLst>
                                    <p:cond delay="0"/>
                                  </p:stCondLst>
                                  <p:childTnLst>
                                    <p:set>
                                      <p:cBhvr>
                                        <p:cTn id="68" dur="1" fill="hold">
                                          <p:stCondLst>
                                            <p:cond delay="0"/>
                                          </p:stCondLst>
                                        </p:cTn>
                                        <p:tgtEl>
                                          <p:spTgt spid="248223"/>
                                        </p:tgtEl>
                                        <p:attrNameLst>
                                          <p:attrName>style.visibility</p:attrName>
                                        </p:attrNameLst>
                                      </p:cBhvr>
                                      <p:to>
                                        <p:strVal val="visible"/>
                                      </p:to>
                                    </p:set>
                                    <p:anim calcmode="lin" valueType="num">
                                      <p:cBhvr>
                                        <p:cTn id="69" dur="500" fill="hold"/>
                                        <p:tgtEl>
                                          <p:spTgt spid="248223"/>
                                        </p:tgtEl>
                                        <p:attrNameLst>
                                          <p:attrName>ppt_w</p:attrName>
                                        </p:attrNameLst>
                                      </p:cBhvr>
                                      <p:tavLst>
                                        <p:tav tm="0">
                                          <p:val>
                                            <p:fltVal val="0"/>
                                          </p:val>
                                        </p:tav>
                                        <p:tav tm="100000">
                                          <p:val>
                                            <p:strVal val="#ppt_w"/>
                                          </p:val>
                                        </p:tav>
                                      </p:tavLst>
                                    </p:anim>
                                    <p:anim calcmode="lin" valueType="num">
                                      <p:cBhvr>
                                        <p:cTn id="70" dur="500" fill="hold"/>
                                        <p:tgtEl>
                                          <p:spTgt spid="248223"/>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248223"/>
                                        </p:tgtEl>
                                        <p:attrNameLst>
                                          <p:attrName>style.visibility</p:attrName>
                                        </p:attrNameLst>
                                      </p:cBhvr>
                                      <p:to>
                                        <p:strVal val="hidden"/>
                                      </p:to>
                                    </p:set>
                                  </p:subTnLst>
                                </p:cTn>
                              </p:par>
                            </p:childTnLst>
                          </p:cTn>
                        </p:par>
                      </p:childTnLst>
                    </p:cTn>
                  </p:par>
                  <p:par>
                    <p:cTn id="71" fill="hold" nodeType="clickPar">
                      <p:stCondLst>
                        <p:cond delay="indefinite"/>
                      </p:stCondLst>
                      <p:childTnLst>
                        <p:par>
                          <p:cTn id="72" fill="hold" nodeType="withGroup">
                            <p:stCondLst>
                              <p:cond delay="0"/>
                            </p:stCondLst>
                            <p:childTnLst>
                              <p:par>
                                <p:cTn id="73" presetID="22" presetClass="entr" presetSubtype="8" fill="hold" nodeType="click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left)">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4" grpId="0" animBg="1"/>
      <p:bldP spid="24" grpId="1" animBg="1"/>
      <p:bldP spid="25" grpId="0" animBg="1"/>
      <p:bldP spid="25" grpId="1" animBg="1"/>
      <p:bldP spid="248220" grpId="0" animBg="1"/>
      <p:bldP spid="27" grpId="0" animBg="1"/>
      <p:bldP spid="27" grpId="1" animBg="1"/>
      <p:bldP spid="28" grpId="0" animBg="1"/>
      <p:bldP spid="28" grpId="1" animBg="1"/>
      <p:bldP spid="248223"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30050" name="Text Box 2">
            <a:extLst>
              <a:ext uri="{FF2B5EF4-FFF2-40B4-BE49-F238E27FC236}">
                <a16:creationId xmlns:a16="http://schemas.microsoft.com/office/drawing/2014/main" id="{684DB9C4-79DC-42DC-9337-3F218B65F838}"/>
              </a:ext>
            </a:extLst>
          </p:cNvPr>
          <p:cNvSpPr txBox="1">
            <a:spLocks noChangeArrowheads="1"/>
          </p:cNvSpPr>
          <p:nvPr/>
        </p:nvSpPr>
        <p:spPr bwMode="auto">
          <a:xfrm>
            <a:off x="1314450" y="31919"/>
            <a:ext cx="62865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anose="02020603050405020304" pitchFamily="18" charset="0"/>
                <a:ea typeface="楷体_GB2312" pitchFamily="49" charset="-122"/>
              </a:defRPr>
            </a:lvl1pPr>
            <a:lvl2pPr marL="742950" indent="-285750">
              <a:defRPr kumimoji="1" sz="3600" baseline="-25000">
                <a:solidFill>
                  <a:schemeClr val="bg1"/>
                </a:solidFill>
                <a:latin typeface="Times New Roman" panose="02020603050405020304" pitchFamily="18" charset="0"/>
                <a:ea typeface="楷体_GB2312" pitchFamily="49" charset="-122"/>
              </a:defRPr>
            </a:lvl2pPr>
            <a:lvl3pPr marL="1143000" indent="-228600">
              <a:defRPr kumimoji="1" sz="3600" baseline="-25000">
                <a:solidFill>
                  <a:schemeClr val="bg1"/>
                </a:solidFill>
                <a:latin typeface="Times New Roman" panose="02020603050405020304" pitchFamily="18" charset="0"/>
                <a:ea typeface="楷体_GB2312" pitchFamily="49" charset="-122"/>
              </a:defRPr>
            </a:lvl3pPr>
            <a:lvl4pPr marL="1600200" indent="-228600">
              <a:defRPr kumimoji="1" sz="3600" baseline="-25000">
                <a:solidFill>
                  <a:schemeClr val="bg1"/>
                </a:solidFill>
                <a:latin typeface="Times New Roman" panose="02020603050405020304" pitchFamily="18" charset="0"/>
                <a:ea typeface="楷体_GB2312" pitchFamily="49" charset="-122"/>
              </a:defRPr>
            </a:lvl4pPr>
            <a:lvl5pPr marL="2057400" indent="-228600">
              <a:defRPr kumimoji="1" sz="3600" baseline="-25000">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9pPr>
          </a:lstStyle>
          <a:p>
            <a:pPr defTabSz="685800" eaLnBrk="0" hangingPunct="0">
              <a:spcBef>
                <a:spcPct val="50000"/>
              </a:spcBef>
            </a:pPr>
            <a:r>
              <a:rPr lang="zh-CN" altLang="en-US" sz="2700" b="1" baseline="0">
                <a:solidFill>
                  <a:schemeClr val="tx1"/>
                </a:solidFill>
                <a:latin typeface="楷体_GB2312" pitchFamily="49" charset="-122"/>
              </a:rPr>
              <a:t>例</a:t>
            </a:r>
            <a:r>
              <a:rPr lang="en-US" altLang="zh-CN" sz="2700" b="1" baseline="0">
                <a:solidFill>
                  <a:schemeClr val="tx1"/>
                </a:solidFill>
                <a:latin typeface="楷体_GB2312" pitchFamily="49" charset="-122"/>
              </a:rPr>
              <a:t>7</a:t>
            </a:r>
            <a:r>
              <a:rPr lang="en-US" altLang="zh-CN" sz="1800" b="1" baseline="0">
                <a:solidFill>
                  <a:schemeClr val="tx1"/>
                </a:solidFill>
                <a:latin typeface="楷体_GB2312" pitchFamily="49" charset="-122"/>
              </a:rPr>
              <a:t> </a:t>
            </a:r>
            <a:r>
              <a:rPr lang="zh-CN" altLang="en-US" sz="2700" b="1" baseline="0">
                <a:solidFill>
                  <a:schemeClr val="tx1"/>
                </a:solidFill>
                <a:latin typeface="楷体_GB2312" pitchFamily="49" charset="-122"/>
              </a:rPr>
              <a:t>开关打开前电路已稳定</a:t>
            </a:r>
            <a:r>
              <a:rPr lang="en-US" altLang="zh-CN" sz="2700" b="1" baseline="0">
                <a:solidFill>
                  <a:schemeClr val="tx1"/>
                </a:solidFill>
                <a:latin typeface="楷体_GB2312" pitchFamily="49" charset="-122"/>
              </a:rPr>
              <a:t>,</a:t>
            </a:r>
            <a:r>
              <a:rPr lang="en-US" altLang="zh-CN" sz="2700" b="1" i="1" baseline="0">
                <a:solidFill>
                  <a:schemeClr val="tx1"/>
                </a:solidFill>
              </a:rPr>
              <a:t> </a:t>
            </a:r>
            <a:r>
              <a:rPr lang="zh-CN" altLang="en-US" sz="2700" b="1" baseline="0">
                <a:solidFill>
                  <a:schemeClr val="tx1"/>
                </a:solidFill>
                <a:latin typeface="楷体_GB2312" pitchFamily="49" charset="-122"/>
              </a:rPr>
              <a:t>求初始值</a:t>
            </a:r>
          </a:p>
        </p:txBody>
      </p:sp>
      <p:sp>
        <p:nvSpPr>
          <p:cNvPr id="130088" name="Text Box 40">
            <a:extLst>
              <a:ext uri="{FF2B5EF4-FFF2-40B4-BE49-F238E27FC236}">
                <a16:creationId xmlns:a16="http://schemas.microsoft.com/office/drawing/2014/main" id="{0AF7A336-2FAD-4584-A8A6-B72632105B05}"/>
              </a:ext>
            </a:extLst>
          </p:cNvPr>
          <p:cNvSpPr txBox="1">
            <a:spLocks noChangeArrowheads="1"/>
          </p:cNvSpPr>
          <p:nvPr/>
        </p:nvSpPr>
        <p:spPr bwMode="auto">
          <a:xfrm>
            <a:off x="1828800" y="4171951"/>
            <a:ext cx="554355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3600" baseline="-25000">
                <a:solidFill>
                  <a:schemeClr val="bg1"/>
                </a:solidFill>
                <a:latin typeface="Times New Roman" panose="02020603050405020304" pitchFamily="18" charset="0"/>
                <a:ea typeface="楷体_GB2312" pitchFamily="49" charset="-122"/>
              </a:defRPr>
            </a:lvl1pPr>
            <a:lvl2pPr marL="742950" indent="-285750">
              <a:defRPr kumimoji="1" sz="3600" baseline="-25000">
                <a:solidFill>
                  <a:schemeClr val="bg1"/>
                </a:solidFill>
                <a:latin typeface="Times New Roman" panose="02020603050405020304" pitchFamily="18" charset="0"/>
                <a:ea typeface="楷体_GB2312" pitchFamily="49" charset="-122"/>
              </a:defRPr>
            </a:lvl2pPr>
            <a:lvl3pPr marL="1143000" indent="-228600">
              <a:defRPr kumimoji="1" sz="3600" baseline="-25000">
                <a:solidFill>
                  <a:schemeClr val="bg1"/>
                </a:solidFill>
                <a:latin typeface="Times New Roman" panose="02020603050405020304" pitchFamily="18" charset="0"/>
                <a:ea typeface="楷体_GB2312" pitchFamily="49" charset="-122"/>
              </a:defRPr>
            </a:lvl3pPr>
            <a:lvl4pPr marL="1600200" indent="-228600">
              <a:defRPr kumimoji="1" sz="3600" baseline="-25000">
                <a:solidFill>
                  <a:schemeClr val="bg1"/>
                </a:solidFill>
                <a:latin typeface="Times New Roman" panose="02020603050405020304" pitchFamily="18" charset="0"/>
                <a:ea typeface="楷体_GB2312" pitchFamily="49" charset="-122"/>
              </a:defRPr>
            </a:lvl4pPr>
            <a:lvl5pPr marL="2057400" indent="-228600">
              <a:defRPr kumimoji="1" sz="3600" baseline="-25000">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9pPr>
          </a:lstStyle>
          <a:p>
            <a:pPr defTabSz="685800">
              <a:spcBef>
                <a:spcPct val="50000"/>
              </a:spcBef>
            </a:pPr>
            <a:r>
              <a:rPr lang="zh-CN" altLang="en-US" sz="2700" b="1" baseline="0">
                <a:solidFill>
                  <a:schemeClr val="tx1"/>
                </a:solidFill>
              </a:rPr>
              <a:t>解：</a:t>
            </a:r>
            <a:r>
              <a:rPr lang="en-US" altLang="zh-CN" sz="2700" b="1" baseline="0">
                <a:solidFill>
                  <a:srgbClr val="FF0000"/>
                </a:solidFill>
              </a:rPr>
              <a:t>(1)</a:t>
            </a:r>
            <a:r>
              <a:rPr lang="zh-CN" altLang="en-US" sz="2700" b="1" baseline="0">
                <a:solidFill>
                  <a:srgbClr val="FF0000"/>
                </a:solidFill>
              </a:rPr>
              <a:t>求初始状态</a:t>
            </a:r>
            <a:r>
              <a:rPr lang="en-US" altLang="zh-CN" sz="2700" b="1" i="1" baseline="0">
                <a:solidFill>
                  <a:srgbClr val="FF0000"/>
                </a:solidFill>
                <a:ea typeface="宋体" panose="02010600030101010101" pitchFamily="2" charset="-122"/>
              </a:rPr>
              <a:t>u</a:t>
            </a:r>
            <a:r>
              <a:rPr lang="en-US" altLang="zh-CN" sz="2700" b="1">
                <a:solidFill>
                  <a:srgbClr val="FF0000"/>
                </a:solidFill>
                <a:ea typeface="宋体" panose="02010600030101010101" pitchFamily="2" charset="-122"/>
              </a:rPr>
              <a:t>C</a:t>
            </a:r>
            <a:r>
              <a:rPr lang="en-US" altLang="zh-CN" sz="2700" b="1" baseline="0">
                <a:solidFill>
                  <a:srgbClr val="FF0000"/>
                </a:solidFill>
                <a:ea typeface="宋体" panose="02010600030101010101" pitchFamily="2" charset="-122"/>
              </a:rPr>
              <a:t>(0</a:t>
            </a:r>
            <a:r>
              <a:rPr lang="zh-CN" altLang="en-US" sz="2700" b="1" baseline="30000">
                <a:solidFill>
                  <a:srgbClr val="FF0000"/>
                </a:solidFill>
                <a:ea typeface="宋体" panose="02010600030101010101" pitchFamily="2" charset="-122"/>
              </a:rPr>
              <a:t>－</a:t>
            </a:r>
            <a:r>
              <a:rPr lang="zh-CN" altLang="en-US" sz="2700" b="1" baseline="0">
                <a:solidFill>
                  <a:srgbClr val="FF0000"/>
                </a:solidFill>
                <a:ea typeface="宋体" panose="02010600030101010101" pitchFamily="2" charset="-122"/>
              </a:rPr>
              <a:t> </a:t>
            </a:r>
            <a:r>
              <a:rPr lang="en-US" altLang="zh-CN" sz="2700" b="1" baseline="0">
                <a:solidFill>
                  <a:srgbClr val="FF0000"/>
                </a:solidFill>
                <a:ea typeface="宋体" panose="02010600030101010101" pitchFamily="2" charset="-122"/>
              </a:rPr>
              <a:t>) </a:t>
            </a:r>
            <a:r>
              <a:rPr lang="zh-CN" altLang="en-US" sz="2700" b="1" baseline="0">
                <a:solidFill>
                  <a:srgbClr val="FF0000"/>
                </a:solidFill>
                <a:ea typeface="宋体" panose="02010600030101010101" pitchFamily="2" charset="-122"/>
              </a:rPr>
              <a:t>及 </a:t>
            </a:r>
            <a:r>
              <a:rPr lang="en-US" altLang="zh-CN" sz="2700" b="1" i="1" baseline="0">
                <a:solidFill>
                  <a:srgbClr val="FF0000"/>
                </a:solidFill>
                <a:ea typeface="宋体" panose="02010600030101010101" pitchFamily="2" charset="-122"/>
              </a:rPr>
              <a:t>i</a:t>
            </a:r>
            <a:r>
              <a:rPr lang="en-US" altLang="zh-CN" sz="2700" b="1">
                <a:solidFill>
                  <a:srgbClr val="FF0000"/>
                </a:solidFill>
                <a:ea typeface="宋体" panose="02010600030101010101" pitchFamily="2" charset="-122"/>
              </a:rPr>
              <a:t>L</a:t>
            </a:r>
            <a:r>
              <a:rPr lang="en-US" altLang="zh-CN" sz="2700" b="1" baseline="0">
                <a:solidFill>
                  <a:srgbClr val="FF0000"/>
                </a:solidFill>
                <a:ea typeface="宋体" panose="02010600030101010101" pitchFamily="2" charset="-122"/>
              </a:rPr>
              <a:t>(0</a:t>
            </a:r>
            <a:r>
              <a:rPr lang="zh-CN" altLang="en-US" sz="2700" b="1" baseline="30000">
                <a:solidFill>
                  <a:srgbClr val="FF0000"/>
                </a:solidFill>
                <a:ea typeface="宋体" panose="02010600030101010101" pitchFamily="2" charset="-122"/>
              </a:rPr>
              <a:t>－</a:t>
            </a:r>
            <a:r>
              <a:rPr lang="zh-CN" altLang="en-US" sz="2700" b="1" baseline="0">
                <a:solidFill>
                  <a:srgbClr val="FF0000"/>
                </a:solidFill>
                <a:ea typeface="宋体" panose="02010600030101010101" pitchFamily="2" charset="-122"/>
              </a:rPr>
              <a:t> </a:t>
            </a:r>
            <a:r>
              <a:rPr lang="en-US" altLang="zh-CN" sz="2700" b="1" baseline="0">
                <a:solidFill>
                  <a:srgbClr val="FF0000"/>
                </a:solidFill>
                <a:ea typeface="宋体" panose="02010600030101010101" pitchFamily="2" charset="-122"/>
              </a:rPr>
              <a:t>) </a:t>
            </a:r>
          </a:p>
        </p:txBody>
      </p:sp>
      <p:graphicFrame>
        <p:nvGraphicFramePr>
          <p:cNvPr id="208896" name="Object 0">
            <a:extLst>
              <a:ext uri="{FF2B5EF4-FFF2-40B4-BE49-F238E27FC236}">
                <a16:creationId xmlns:a16="http://schemas.microsoft.com/office/drawing/2014/main" id="{56E73419-FBD8-4EE4-91D6-C7F785C8C2E3}"/>
              </a:ext>
            </a:extLst>
          </p:cNvPr>
          <p:cNvGraphicFramePr>
            <a:graphicFrameLocks noChangeAspect="1"/>
          </p:cNvGraphicFramePr>
          <p:nvPr>
            <p:extLst>
              <p:ext uri="{D42A27DB-BD31-4B8C-83A1-F6EECF244321}">
                <p14:modId xmlns:p14="http://schemas.microsoft.com/office/powerpoint/2010/main" val="530108744"/>
              </p:ext>
            </p:extLst>
          </p:nvPr>
        </p:nvGraphicFramePr>
        <p:xfrm>
          <a:off x="1763688" y="377790"/>
          <a:ext cx="4887912" cy="973138"/>
        </p:xfrm>
        <a:graphic>
          <a:graphicData uri="http://schemas.openxmlformats.org/presentationml/2006/ole">
            <mc:AlternateContent xmlns:mc="http://schemas.openxmlformats.org/markup-compatibility/2006">
              <mc:Choice xmlns:v="urn:schemas-microsoft-com:vml" Requires="v">
                <p:oleObj name="Equation" r:id="rId2" imgW="2450880" imgH="419040" progId="Equation.DSMT4">
                  <p:embed/>
                </p:oleObj>
              </mc:Choice>
              <mc:Fallback>
                <p:oleObj name="Equation" r:id="rId2" imgW="2450880" imgH="419040" progId="Equation.DSMT4">
                  <p:embed/>
                  <p:pic>
                    <p:nvPicPr>
                      <p:cNvPr id="208896" name="Object 0">
                        <a:extLst>
                          <a:ext uri="{FF2B5EF4-FFF2-40B4-BE49-F238E27FC236}">
                            <a16:creationId xmlns:a16="http://schemas.microsoft.com/office/drawing/2014/main" id="{56E73419-FBD8-4EE4-91D6-C7F785C8C2E3}"/>
                          </a:ext>
                        </a:extLst>
                      </p:cNvPr>
                      <p:cNvPicPr>
                        <a:picLocks noChangeAspect="1" noChangeArrowheads="1"/>
                      </p:cNvPicPr>
                      <p:nvPr/>
                    </p:nvPicPr>
                    <p:blipFill>
                      <a:blip r:embed="rId3"/>
                      <a:srcRect/>
                      <a:stretch>
                        <a:fillRect/>
                      </a:stretch>
                    </p:blipFill>
                    <p:spPr bwMode="auto">
                      <a:xfrm>
                        <a:off x="1763688" y="377790"/>
                        <a:ext cx="4887912" cy="97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 name="图片 3">
            <a:extLst>
              <a:ext uri="{FF2B5EF4-FFF2-40B4-BE49-F238E27FC236}">
                <a16:creationId xmlns:a16="http://schemas.microsoft.com/office/drawing/2014/main" id="{24CFD017-E83B-4040-A480-27F1DD0419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95736" y="1337520"/>
            <a:ext cx="3176182" cy="2468116"/>
          </a:xfrm>
          <a:prstGeom prst="rect">
            <a:avLst/>
          </a:prstGeom>
        </p:spPr>
      </p:pic>
    </p:spTree>
    <p:extLst>
      <p:ext uri="{BB962C8B-B14F-4D97-AF65-F5344CB8AC3E}">
        <p14:creationId xmlns:p14="http://schemas.microsoft.com/office/powerpoint/2010/main" val="11578123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0050"/>
                                        </p:tgtEl>
                                        <p:attrNameLst>
                                          <p:attrName>style.visibility</p:attrName>
                                        </p:attrNameLst>
                                      </p:cBhvr>
                                      <p:to>
                                        <p:strVal val="visible"/>
                                      </p:to>
                                    </p:set>
                                    <p:anim calcmode="lin" valueType="num">
                                      <p:cBhvr additive="base">
                                        <p:cTn id="7" dur="500" fill="hold"/>
                                        <p:tgtEl>
                                          <p:spTgt spid="130050"/>
                                        </p:tgtEl>
                                        <p:attrNameLst>
                                          <p:attrName>ppt_x</p:attrName>
                                        </p:attrNameLst>
                                      </p:cBhvr>
                                      <p:tavLst>
                                        <p:tav tm="0">
                                          <p:val>
                                            <p:strVal val="0-#ppt_w/2"/>
                                          </p:val>
                                        </p:tav>
                                        <p:tav tm="100000">
                                          <p:val>
                                            <p:strVal val="#ppt_x"/>
                                          </p:val>
                                        </p:tav>
                                      </p:tavLst>
                                    </p:anim>
                                    <p:anim calcmode="lin" valueType="num">
                                      <p:cBhvr additive="base">
                                        <p:cTn id="8" dur="500" fill="hold"/>
                                        <p:tgtEl>
                                          <p:spTgt spid="13005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208896"/>
                                        </p:tgtEl>
                                        <p:attrNameLst>
                                          <p:attrName>style.visibility</p:attrName>
                                        </p:attrNameLst>
                                      </p:cBhvr>
                                      <p:to>
                                        <p:strVal val="visible"/>
                                      </p:to>
                                    </p:set>
                                    <p:anim calcmode="lin" valueType="num">
                                      <p:cBhvr additive="base">
                                        <p:cTn id="12" dur="500" fill="hold"/>
                                        <p:tgtEl>
                                          <p:spTgt spid="208896"/>
                                        </p:tgtEl>
                                        <p:attrNameLst>
                                          <p:attrName>ppt_x</p:attrName>
                                        </p:attrNameLst>
                                      </p:cBhvr>
                                      <p:tavLst>
                                        <p:tav tm="0">
                                          <p:val>
                                            <p:strVal val="0-#ppt_w/2"/>
                                          </p:val>
                                        </p:tav>
                                        <p:tav tm="100000">
                                          <p:val>
                                            <p:strVal val="#ppt_x"/>
                                          </p:val>
                                        </p:tav>
                                      </p:tavLst>
                                    </p:anim>
                                    <p:anim calcmode="lin" valueType="num">
                                      <p:cBhvr additive="base">
                                        <p:cTn id="13" dur="500" fill="hold"/>
                                        <p:tgtEl>
                                          <p:spTgt spid="208896"/>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30088"/>
                                        </p:tgtEl>
                                        <p:attrNameLst>
                                          <p:attrName>style.visibility</p:attrName>
                                        </p:attrNameLst>
                                      </p:cBhvr>
                                      <p:to>
                                        <p:strVal val="visible"/>
                                      </p:to>
                                    </p:set>
                                    <p:anim calcmode="lin" valueType="num">
                                      <p:cBhvr additive="base">
                                        <p:cTn id="18" dur="500" fill="hold"/>
                                        <p:tgtEl>
                                          <p:spTgt spid="130088"/>
                                        </p:tgtEl>
                                        <p:attrNameLst>
                                          <p:attrName>ppt_x</p:attrName>
                                        </p:attrNameLst>
                                      </p:cBhvr>
                                      <p:tavLst>
                                        <p:tav tm="0">
                                          <p:val>
                                            <p:strVal val="0-#ppt_w/2"/>
                                          </p:val>
                                        </p:tav>
                                        <p:tav tm="100000">
                                          <p:val>
                                            <p:strVal val="#ppt_x"/>
                                          </p:val>
                                        </p:tav>
                                      </p:tavLst>
                                    </p:anim>
                                    <p:anim calcmode="lin" valueType="num">
                                      <p:cBhvr additive="base">
                                        <p:cTn id="19" dur="500" fill="hold"/>
                                        <p:tgtEl>
                                          <p:spTgt spid="1300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autoUpdateAnimBg="0"/>
      <p:bldP spid="13008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31074" name="Text Box 2">
            <a:extLst>
              <a:ext uri="{FF2B5EF4-FFF2-40B4-BE49-F238E27FC236}">
                <a16:creationId xmlns:a16="http://schemas.microsoft.com/office/drawing/2014/main" id="{F939C4DD-9C48-48F1-A083-460B78DBADA6}"/>
              </a:ext>
            </a:extLst>
          </p:cNvPr>
          <p:cNvSpPr txBox="1">
            <a:spLocks noChangeArrowheads="1"/>
          </p:cNvSpPr>
          <p:nvPr/>
        </p:nvSpPr>
        <p:spPr bwMode="auto">
          <a:xfrm>
            <a:off x="929719" y="2818506"/>
            <a:ext cx="750452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3600" baseline="-25000">
                <a:solidFill>
                  <a:schemeClr val="bg1"/>
                </a:solidFill>
                <a:latin typeface="Times New Roman" panose="02020603050405020304" pitchFamily="18" charset="0"/>
                <a:ea typeface="楷体_GB2312" pitchFamily="49" charset="-122"/>
              </a:defRPr>
            </a:lvl1pPr>
            <a:lvl2pPr marL="742950" indent="-285750">
              <a:defRPr kumimoji="1" sz="3600" baseline="-25000">
                <a:solidFill>
                  <a:schemeClr val="bg1"/>
                </a:solidFill>
                <a:latin typeface="Times New Roman" panose="02020603050405020304" pitchFamily="18" charset="0"/>
                <a:ea typeface="楷体_GB2312" pitchFamily="49" charset="-122"/>
              </a:defRPr>
            </a:lvl2pPr>
            <a:lvl3pPr marL="1143000" indent="-228600">
              <a:defRPr kumimoji="1" sz="3600" baseline="-25000">
                <a:solidFill>
                  <a:schemeClr val="bg1"/>
                </a:solidFill>
                <a:latin typeface="Times New Roman" panose="02020603050405020304" pitchFamily="18" charset="0"/>
                <a:ea typeface="楷体_GB2312" pitchFamily="49" charset="-122"/>
              </a:defRPr>
            </a:lvl3pPr>
            <a:lvl4pPr marL="1600200" indent="-228600">
              <a:defRPr kumimoji="1" sz="3600" baseline="-25000">
                <a:solidFill>
                  <a:schemeClr val="bg1"/>
                </a:solidFill>
                <a:latin typeface="Times New Roman" panose="02020603050405020304" pitchFamily="18" charset="0"/>
                <a:ea typeface="楷体_GB2312" pitchFamily="49" charset="-122"/>
              </a:defRPr>
            </a:lvl4pPr>
            <a:lvl5pPr marL="2057400" indent="-228600">
              <a:defRPr kumimoji="1" sz="3600" baseline="-25000">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9pPr>
          </a:lstStyle>
          <a:p>
            <a:pPr defTabSz="685800" eaLnBrk="0" hangingPunct="0">
              <a:spcBef>
                <a:spcPct val="50000"/>
              </a:spcBef>
            </a:pPr>
            <a:r>
              <a:rPr lang="en-US" altLang="zh-CN" sz="2700" b="1" baseline="0" dirty="0">
                <a:solidFill>
                  <a:schemeClr val="tx1"/>
                </a:solidFill>
                <a:latin typeface="楷体_GB2312" pitchFamily="49" charset="-122"/>
              </a:rPr>
              <a:t>t&lt;0</a:t>
            </a:r>
            <a:r>
              <a:rPr lang="zh-CN" altLang="en-US" sz="2700" b="1" baseline="0" dirty="0">
                <a:solidFill>
                  <a:schemeClr val="tx1"/>
                </a:solidFill>
                <a:latin typeface="楷体_GB2312" pitchFamily="49" charset="-122"/>
              </a:rPr>
              <a:t>时电路已稳定</a:t>
            </a:r>
            <a:r>
              <a:rPr lang="en-US" altLang="zh-CN" sz="2700" b="1" baseline="0" dirty="0">
                <a:solidFill>
                  <a:schemeClr val="tx1"/>
                </a:solidFill>
                <a:latin typeface="楷体_GB2312" pitchFamily="49" charset="-122"/>
              </a:rPr>
              <a:t>,</a:t>
            </a:r>
            <a:r>
              <a:rPr lang="zh-CN" altLang="en-US" sz="2700" b="1" baseline="0" dirty="0">
                <a:solidFill>
                  <a:schemeClr val="tx1"/>
                </a:solidFill>
              </a:rPr>
              <a:t>电感看作短路，电容看作开路，作</a:t>
            </a:r>
            <a:r>
              <a:rPr lang="en-US" altLang="zh-CN" sz="2700" b="1" baseline="0" dirty="0">
                <a:solidFill>
                  <a:schemeClr val="tx1"/>
                </a:solidFill>
              </a:rPr>
              <a:t>t=0</a:t>
            </a:r>
            <a:r>
              <a:rPr lang="en-US" altLang="zh-CN" sz="2700" b="1" baseline="30000" dirty="0">
                <a:solidFill>
                  <a:schemeClr val="tx1"/>
                </a:solidFill>
              </a:rPr>
              <a:t>-</a:t>
            </a:r>
            <a:r>
              <a:rPr lang="zh-CN" altLang="en-US" sz="2700" b="1" baseline="0" dirty="0">
                <a:solidFill>
                  <a:schemeClr val="tx1"/>
                </a:solidFill>
              </a:rPr>
              <a:t>等效图</a:t>
            </a:r>
            <a:endParaRPr lang="zh-CN" altLang="en-US" sz="2700" b="1" baseline="0" dirty="0">
              <a:solidFill>
                <a:schemeClr val="tx1"/>
              </a:solidFill>
              <a:latin typeface="楷体_GB2312" pitchFamily="49" charset="-122"/>
            </a:endParaRPr>
          </a:p>
        </p:txBody>
      </p:sp>
      <p:graphicFrame>
        <p:nvGraphicFramePr>
          <p:cNvPr id="209920" name="Object 0">
            <a:extLst>
              <a:ext uri="{FF2B5EF4-FFF2-40B4-BE49-F238E27FC236}">
                <a16:creationId xmlns:a16="http://schemas.microsoft.com/office/drawing/2014/main" id="{42F38E74-B737-40BB-8B3F-29E3CAE7BD15}"/>
              </a:ext>
            </a:extLst>
          </p:cNvPr>
          <p:cNvGraphicFramePr>
            <a:graphicFrameLocks noChangeAspect="1"/>
          </p:cNvGraphicFramePr>
          <p:nvPr>
            <p:extLst>
              <p:ext uri="{D42A27DB-BD31-4B8C-83A1-F6EECF244321}">
                <p14:modId xmlns:p14="http://schemas.microsoft.com/office/powerpoint/2010/main" val="3186543833"/>
              </p:ext>
            </p:extLst>
          </p:nvPr>
        </p:nvGraphicFramePr>
        <p:xfrm>
          <a:off x="3086100" y="3656013"/>
          <a:ext cx="1981200" cy="650875"/>
        </p:xfrm>
        <a:graphic>
          <a:graphicData uri="http://schemas.openxmlformats.org/presentationml/2006/ole">
            <mc:AlternateContent xmlns:mc="http://schemas.openxmlformats.org/markup-compatibility/2006">
              <mc:Choice xmlns:v="urn:schemas-microsoft-com:vml" Requires="v">
                <p:oleObj name="Equation" r:id="rId2" imgW="850680" imgH="241200" progId="Equation.DSMT4">
                  <p:embed/>
                </p:oleObj>
              </mc:Choice>
              <mc:Fallback>
                <p:oleObj name="Equation" r:id="rId2" imgW="850680" imgH="241200" progId="Equation.DSMT4">
                  <p:embed/>
                  <p:pic>
                    <p:nvPicPr>
                      <p:cNvPr id="209920" name="Object 0">
                        <a:extLst>
                          <a:ext uri="{FF2B5EF4-FFF2-40B4-BE49-F238E27FC236}">
                            <a16:creationId xmlns:a16="http://schemas.microsoft.com/office/drawing/2014/main" id="{42F38E74-B737-40BB-8B3F-29E3CAE7BD15}"/>
                          </a:ext>
                        </a:extLst>
                      </p:cNvPr>
                      <p:cNvPicPr>
                        <a:picLocks noChangeAspect="1" noChangeArrowheads="1"/>
                      </p:cNvPicPr>
                      <p:nvPr/>
                    </p:nvPicPr>
                    <p:blipFill>
                      <a:blip r:embed="rId3"/>
                      <a:srcRect/>
                      <a:stretch>
                        <a:fillRect/>
                      </a:stretch>
                    </p:blipFill>
                    <p:spPr bwMode="auto">
                      <a:xfrm>
                        <a:off x="3086100" y="3656013"/>
                        <a:ext cx="1981200"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9921" name="Object 1">
            <a:extLst>
              <a:ext uri="{FF2B5EF4-FFF2-40B4-BE49-F238E27FC236}">
                <a16:creationId xmlns:a16="http://schemas.microsoft.com/office/drawing/2014/main" id="{ADCD2A2D-CA29-4F32-A055-8919FE4604BA}"/>
              </a:ext>
            </a:extLst>
          </p:cNvPr>
          <p:cNvGraphicFramePr>
            <a:graphicFrameLocks noChangeAspect="1"/>
          </p:cNvGraphicFramePr>
          <p:nvPr>
            <p:extLst>
              <p:ext uri="{D42A27DB-BD31-4B8C-83A1-F6EECF244321}">
                <p14:modId xmlns:p14="http://schemas.microsoft.com/office/powerpoint/2010/main" val="659834752"/>
              </p:ext>
            </p:extLst>
          </p:nvPr>
        </p:nvGraphicFramePr>
        <p:xfrm>
          <a:off x="2647950" y="4097338"/>
          <a:ext cx="2857500" cy="1016000"/>
        </p:xfrm>
        <a:graphic>
          <a:graphicData uri="http://schemas.openxmlformats.org/presentationml/2006/ole">
            <mc:AlternateContent xmlns:mc="http://schemas.openxmlformats.org/markup-compatibility/2006">
              <mc:Choice xmlns:v="urn:schemas-microsoft-com:vml" Requires="v">
                <p:oleObj name="Equation" r:id="rId4" imgW="1295280" imgH="431640" progId="Equation.DSMT4">
                  <p:embed/>
                </p:oleObj>
              </mc:Choice>
              <mc:Fallback>
                <p:oleObj name="Equation" r:id="rId4" imgW="1295280" imgH="431640" progId="Equation.DSMT4">
                  <p:embed/>
                  <p:pic>
                    <p:nvPicPr>
                      <p:cNvPr id="209921" name="Object 1">
                        <a:extLst>
                          <a:ext uri="{FF2B5EF4-FFF2-40B4-BE49-F238E27FC236}">
                            <a16:creationId xmlns:a16="http://schemas.microsoft.com/office/drawing/2014/main" id="{ADCD2A2D-CA29-4F32-A055-8919FE4604BA}"/>
                          </a:ext>
                        </a:extLst>
                      </p:cNvPr>
                      <p:cNvPicPr>
                        <a:picLocks noChangeAspect="1" noChangeArrowheads="1"/>
                      </p:cNvPicPr>
                      <p:nvPr/>
                    </p:nvPicPr>
                    <p:blipFill>
                      <a:blip r:embed="rId5"/>
                      <a:srcRect/>
                      <a:stretch>
                        <a:fillRect/>
                      </a:stretch>
                    </p:blipFill>
                    <p:spPr bwMode="auto">
                      <a:xfrm>
                        <a:off x="2647950" y="4097338"/>
                        <a:ext cx="2857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 name="图片 2">
            <a:extLst>
              <a:ext uri="{FF2B5EF4-FFF2-40B4-BE49-F238E27FC236}">
                <a16:creationId xmlns:a16="http://schemas.microsoft.com/office/drawing/2014/main" id="{46EE4D48-645D-402E-A1A0-0F46C1AA5E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64088" y="46099"/>
            <a:ext cx="3210784" cy="2513706"/>
          </a:xfrm>
          <a:prstGeom prst="rect">
            <a:avLst/>
          </a:prstGeom>
        </p:spPr>
      </p:pic>
      <p:pic>
        <p:nvPicPr>
          <p:cNvPr id="74" name="图片 73">
            <a:extLst>
              <a:ext uri="{FF2B5EF4-FFF2-40B4-BE49-F238E27FC236}">
                <a16:creationId xmlns:a16="http://schemas.microsoft.com/office/drawing/2014/main" id="{71BA5860-255E-4D92-9892-1D299E5243B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31640" y="143345"/>
            <a:ext cx="3176182" cy="2468116"/>
          </a:xfrm>
          <a:prstGeom prst="rect">
            <a:avLst/>
          </a:prstGeom>
        </p:spPr>
      </p:pic>
    </p:spTree>
    <p:extLst>
      <p:ext uri="{BB962C8B-B14F-4D97-AF65-F5344CB8AC3E}">
        <p14:creationId xmlns:p14="http://schemas.microsoft.com/office/powerpoint/2010/main" val="666567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1074"/>
                                        </p:tgtEl>
                                        <p:attrNameLst>
                                          <p:attrName>style.visibility</p:attrName>
                                        </p:attrNameLst>
                                      </p:cBhvr>
                                      <p:to>
                                        <p:strVal val="visible"/>
                                      </p:to>
                                    </p:set>
                                    <p:anim calcmode="lin" valueType="num">
                                      <p:cBhvr additive="base">
                                        <p:cTn id="7" dur="500" fill="hold"/>
                                        <p:tgtEl>
                                          <p:spTgt spid="131074"/>
                                        </p:tgtEl>
                                        <p:attrNameLst>
                                          <p:attrName>ppt_x</p:attrName>
                                        </p:attrNameLst>
                                      </p:cBhvr>
                                      <p:tavLst>
                                        <p:tav tm="0">
                                          <p:val>
                                            <p:strVal val="0-#ppt_w/2"/>
                                          </p:val>
                                        </p:tav>
                                        <p:tav tm="100000">
                                          <p:val>
                                            <p:strVal val="#ppt_x"/>
                                          </p:val>
                                        </p:tav>
                                      </p:tavLst>
                                    </p:anim>
                                    <p:anim calcmode="lin" valueType="num">
                                      <p:cBhvr additive="base">
                                        <p:cTn id="8" dur="500" fill="hold"/>
                                        <p:tgtEl>
                                          <p:spTgt spid="13107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09920"/>
                                        </p:tgtEl>
                                        <p:attrNameLst>
                                          <p:attrName>style.visibility</p:attrName>
                                        </p:attrNameLst>
                                      </p:cBhvr>
                                      <p:to>
                                        <p:strVal val="visible"/>
                                      </p:to>
                                    </p:set>
                                    <p:anim calcmode="lin" valueType="num">
                                      <p:cBhvr additive="base">
                                        <p:cTn id="17" dur="500" fill="hold"/>
                                        <p:tgtEl>
                                          <p:spTgt spid="209920"/>
                                        </p:tgtEl>
                                        <p:attrNameLst>
                                          <p:attrName>ppt_x</p:attrName>
                                        </p:attrNameLst>
                                      </p:cBhvr>
                                      <p:tavLst>
                                        <p:tav tm="0">
                                          <p:val>
                                            <p:strVal val="0-#ppt_w/2"/>
                                          </p:val>
                                        </p:tav>
                                        <p:tav tm="100000">
                                          <p:val>
                                            <p:strVal val="#ppt_x"/>
                                          </p:val>
                                        </p:tav>
                                      </p:tavLst>
                                    </p:anim>
                                    <p:anim calcmode="lin" valueType="num">
                                      <p:cBhvr additive="base">
                                        <p:cTn id="18" dur="500" fill="hold"/>
                                        <p:tgtEl>
                                          <p:spTgt spid="209920"/>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209921"/>
                                        </p:tgtEl>
                                        <p:attrNameLst>
                                          <p:attrName>style.visibility</p:attrName>
                                        </p:attrNameLst>
                                      </p:cBhvr>
                                      <p:to>
                                        <p:strVal val="visible"/>
                                      </p:to>
                                    </p:set>
                                    <p:anim calcmode="lin" valueType="num">
                                      <p:cBhvr additive="base">
                                        <p:cTn id="23" dur="500" fill="hold"/>
                                        <p:tgtEl>
                                          <p:spTgt spid="209921"/>
                                        </p:tgtEl>
                                        <p:attrNameLst>
                                          <p:attrName>ppt_x</p:attrName>
                                        </p:attrNameLst>
                                      </p:cBhvr>
                                      <p:tavLst>
                                        <p:tav tm="0">
                                          <p:val>
                                            <p:strVal val="0-#ppt_w/2"/>
                                          </p:val>
                                        </p:tav>
                                        <p:tav tm="100000">
                                          <p:val>
                                            <p:strVal val="#ppt_x"/>
                                          </p:val>
                                        </p:tav>
                                      </p:tavLst>
                                    </p:anim>
                                    <p:anim calcmode="lin" valueType="num">
                                      <p:cBhvr additive="base">
                                        <p:cTn id="24" dur="500" fill="hold"/>
                                        <p:tgtEl>
                                          <p:spTgt spid="2099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2" name="Group 6">
            <a:extLst>
              <a:ext uri="{FF2B5EF4-FFF2-40B4-BE49-F238E27FC236}">
                <a16:creationId xmlns:a16="http://schemas.microsoft.com/office/drawing/2014/main" id="{03BD730F-E1AF-4E80-B565-31C576B20EDE}"/>
              </a:ext>
            </a:extLst>
          </p:cNvPr>
          <p:cNvGrpSpPr>
            <a:grpSpLocks/>
          </p:cNvGrpSpPr>
          <p:nvPr/>
        </p:nvGrpSpPr>
        <p:grpSpPr bwMode="auto">
          <a:xfrm>
            <a:off x="160338" y="206945"/>
            <a:ext cx="5600700" cy="1200151"/>
            <a:chOff x="384" y="352"/>
            <a:chExt cx="4704" cy="1008"/>
          </a:xfrm>
        </p:grpSpPr>
        <p:sp>
          <p:nvSpPr>
            <p:cNvPr id="59429" name="Text Box 3">
              <a:extLst>
                <a:ext uri="{FF2B5EF4-FFF2-40B4-BE49-F238E27FC236}">
                  <a16:creationId xmlns:a16="http://schemas.microsoft.com/office/drawing/2014/main" id="{F08BF85C-6844-4B85-A2B1-F8A6D74BE8CF}"/>
                </a:ext>
              </a:extLst>
            </p:cNvPr>
            <p:cNvSpPr txBox="1">
              <a:spLocks noChangeArrowheads="1"/>
            </p:cNvSpPr>
            <p:nvPr/>
          </p:nvSpPr>
          <p:spPr bwMode="auto">
            <a:xfrm>
              <a:off x="384" y="410"/>
              <a:ext cx="4704" cy="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600" baseline="-25000">
                  <a:solidFill>
                    <a:schemeClr val="bg1"/>
                  </a:solidFill>
                  <a:latin typeface="Times New Roman" panose="02020603050405020304" pitchFamily="18" charset="0"/>
                  <a:ea typeface="楷体_GB2312" pitchFamily="49" charset="-122"/>
                </a:defRPr>
              </a:lvl1pPr>
              <a:lvl2pPr marL="742950" indent="-285750">
                <a:defRPr kumimoji="1" sz="3600" baseline="-25000">
                  <a:solidFill>
                    <a:schemeClr val="bg1"/>
                  </a:solidFill>
                  <a:latin typeface="Times New Roman" panose="02020603050405020304" pitchFamily="18" charset="0"/>
                  <a:ea typeface="楷体_GB2312" pitchFamily="49" charset="-122"/>
                </a:defRPr>
              </a:lvl2pPr>
              <a:lvl3pPr marL="1143000" indent="-228600">
                <a:defRPr kumimoji="1" sz="3600" baseline="-25000">
                  <a:solidFill>
                    <a:schemeClr val="bg1"/>
                  </a:solidFill>
                  <a:latin typeface="Times New Roman" panose="02020603050405020304" pitchFamily="18" charset="0"/>
                  <a:ea typeface="楷体_GB2312" pitchFamily="49" charset="-122"/>
                </a:defRPr>
              </a:lvl3pPr>
              <a:lvl4pPr marL="1600200" indent="-228600">
                <a:defRPr kumimoji="1" sz="3600" baseline="-25000">
                  <a:solidFill>
                    <a:schemeClr val="bg1"/>
                  </a:solidFill>
                  <a:latin typeface="Times New Roman" panose="02020603050405020304" pitchFamily="18" charset="0"/>
                  <a:ea typeface="楷体_GB2312" pitchFamily="49" charset="-122"/>
                </a:defRPr>
              </a:lvl4pPr>
              <a:lvl5pPr marL="2057400" indent="-228600">
                <a:defRPr kumimoji="1" sz="3600" baseline="-25000">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9pPr>
            </a:lstStyle>
            <a:p>
              <a:pPr defTabSz="685800" eaLnBrk="0" hangingPunct="0">
                <a:spcBef>
                  <a:spcPct val="50000"/>
                </a:spcBef>
              </a:pPr>
              <a:r>
                <a:rPr lang="en-US" altLang="zh-CN" sz="2700" b="1" baseline="0" dirty="0">
                  <a:solidFill>
                    <a:srgbClr val="FF0000"/>
                  </a:solidFill>
                  <a:latin typeface="楷体_GB2312" pitchFamily="49" charset="-122"/>
                </a:rPr>
                <a:t>(2)</a:t>
              </a:r>
              <a:r>
                <a:rPr lang="zh-CN" altLang="en-US" sz="2700" b="1" baseline="0" dirty="0">
                  <a:solidFill>
                    <a:srgbClr val="FF0000"/>
                  </a:solidFill>
                  <a:latin typeface="楷体_GB2312" pitchFamily="49" charset="-122"/>
                </a:rPr>
                <a:t>由换路定则</a:t>
              </a:r>
              <a:r>
                <a:rPr lang="zh-CN" altLang="en-US" sz="2700" b="1" baseline="0" dirty="0">
                  <a:solidFill>
                    <a:srgbClr val="FF0000"/>
                  </a:solidFill>
                </a:rPr>
                <a:t>，</a:t>
              </a:r>
            </a:p>
            <a:p>
              <a:pPr defTabSz="685800" eaLnBrk="0" hangingPunct="0">
                <a:spcBef>
                  <a:spcPct val="50000"/>
                </a:spcBef>
              </a:pPr>
              <a:r>
                <a:rPr lang="zh-CN" altLang="en-US" sz="2700" b="1" baseline="0" dirty="0">
                  <a:solidFill>
                    <a:srgbClr val="FFFF00"/>
                  </a:solidFill>
                </a:rPr>
                <a:t>                                      </a:t>
              </a:r>
              <a:endParaRPr lang="zh-CN" altLang="en-US" sz="2700" b="1" baseline="0" dirty="0">
                <a:solidFill>
                  <a:srgbClr val="FFFF00"/>
                </a:solidFill>
                <a:latin typeface="楷体_GB2312" pitchFamily="49" charset="-122"/>
              </a:endParaRPr>
            </a:p>
          </p:txBody>
        </p:sp>
        <p:graphicFrame>
          <p:nvGraphicFramePr>
            <p:cNvPr id="59430" name="Object 1026">
              <a:extLst>
                <a:ext uri="{FF2B5EF4-FFF2-40B4-BE49-F238E27FC236}">
                  <a16:creationId xmlns:a16="http://schemas.microsoft.com/office/drawing/2014/main" id="{C0E30D41-4021-4068-B228-D8BFA63072CB}"/>
                </a:ext>
              </a:extLst>
            </p:cNvPr>
            <p:cNvGraphicFramePr>
              <a:graphicFrameLocks noChangeAspect="1"/>
            </p:cNvGraphicFramePr>
            <p:nvPr>
              <p:extLst>
                <p:ext uri="{D42A27DB-BD31-4B8C-83A1-F6EECF244321}">
                  <p14:modId xmlns:p14="http://schemas.microsoft.com/office/powerpoint/2010/main" val="3806704640"/>
                </p:ext>
              </p:extLst>
            </p:nvPr>
          </p:nvGraphicFramePr>
          <p:xfrm>
            <a:off x="825" y="880"/>
            <a:ext cx="2196" cy="480"/>
          </p:xfrm>
          <a:graphic>
            <a:graphicData uri="http://schemas.openxmlformats.org/presentationml/2006/ole">
              <mc:AlternateContent xmlns:mc="http://schemas.openxmlformats.org/markup-compatibility/2006">
                <mc:Choice xmlns:v="urn:schemas-microsoft-com:vml" Requires="v">
                  <p:oleObj name="Equation" r:id="rId2" imgW="1257120" imgH="241200" progId="Equation.DSMT4">
                    <p:embed/>
                  </p:oleObj>
                </mc:Choice>
                <mc:Fallback>
                  <p:oleObj name="Equation" r:id="rId2" imgW="1257120" imgH="241200" progId="Equation.DSMT4">
                    <p:embed/>
                    <p:pic>
                      <p:nvPicPr>
                        <p:cNvPr id="59430" name="Object 1026">
                          <a:extLst>
                            <a:ext uri="{FF2B5EF4-FFF2-40B4-BE49-F238E27FC236}">
                              <a16:creationId xmlns:a16="http://schemas.microsoft.com/office/drawing/2014/main" id="{C0E30D41-4021-4068-B228-D8BFA63072CB}"/>
                            </a:ext>
                          </a:extLst>
                        </p:cNvPr>
                        <p:cNvPicPr>
                          <a:picLocks noChangeAspect="1" noChangeArrowheads="1"/>
                        </p:cNvPicPr>
                        <p:nvPr/>
                      </p:nvPicPr>
                      <p:blipFill>
                        <a:blip r:embed="rId3"/>
                        <a:srcRect/>
                        <a:stretch>
                          <a:fillRect/>
                        </a:stretch>
                      </p:blipFill>
                      <p:spPr bwMode="auto">
                        <a:xfrm>
                          <a:off x="825" y="880"/>
                          <a:ext cx="2196"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9431" name="Object 1027">
              <a:extLst>
                <a:ext uri="{FF2B5EF4-FFF2-40B4-BE49-F238E27FC236}">
                  <a16:creationId xmlns:a16="http://schemas.microsoft.com/office/drawing/2014/main" id="{AD737409-E4B8-4A88-B8D6-97352095795D}"/>
                </a:ext>
              </a:extLst>
            </p:cNvPr>
            <p:cNvGraphicFramePr>
              <a:graphicFrameLocks noChangeAspect="1"/>
            </p:cNvGraphicFramePr>
            <p:nvPr>
              <p:extLst>
                <p:ext uri="{D42A27DB-BD31-4B8C-83A1-F6EECF244321}">
                  <p14:modId xmlns:p14="http://schemas.microsoft.com/office/powerpoint/2010/main" val="883519028"/>
                </p:ext>
              </p:extLst>
            </p:nvPr>
          </p:nvGraphicFramePr>
          <p:xfrm>
            <a:off x="2581" y="352"/>
            <a:ext cx="2452" cy="501"/>
          </p:xfrm>
          <a:graphic>
            <a:graphicData uri="http://schemas.openxmlformats.org/presentationml/2006/ole">
              <mc:AlternateContent xmlns:mc="http://schemas.openxmlformats.org/markup-compatibility/2006">
                <mc:Choice xmlns:v="urn:schemas-microsoft-com:vml" Requires="v">
                  <p:oleObj name="Equation" r:id="rId4" imgW="1409400" imgH="241200" progId="Equation.DSMT4">
                    <p:embed/>
                  </p:oleObj>
                </mc:Choice>
                <mc:Fallback>
                  <p:oleObj name="Equation" r:id="rId4" imgW="1409400" imgH="241200" progId="Equation.DSMT4">
                    <p:embed/>
                    <p:pic>
                      <p:nvPicPr>
                        <p:cNvPr id="59431" name="Object 1027">
                          <a:extLst>
                            <a:ext uri="{FF2B5EF4-FFF2-40B4-BE49-F238E27FC236}">
                              <a16:creationId xmlns:a16="http://schemas.microsoft.com/office/drawing/2014/main" id="{AD737409-E4B8-4A88-B8D6-97352095795D}"/>
                            </a:ext>
                          </a:extLst>
                        </p:cNvPr>
                        <p:cNvPicPr>
                          <a:picLocks noChangeAspect="1" noChangeArrowheads="1"/>
                        </p:cNvPicPr>
                        <p:nvPr/>
                      </p:nvPicPr>
                      <p:blipFill>
                        <a:blip r:embed="rId5"/>
                        <a:srcRect/>
                        <a:stretch>
                          <a:fillRect/>
                        </a:stretch>
                      </p:blipFill>
                      <p:spPr bwMode="auto">
                        <a:xfrm>
                          <a:off x="2581" y="352"/>
                          <a:ext cx="2452" cy="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210944" name="Object 1024">
            <a:extLst>
              <a:ext uri="{FF2B5EF4-FFF2-40B4-BE49-F238E27FC236}">
                <a16:creationId xmlns:a16="http://schemas.microsoft.com/office/drawing/2014/main" id="{EA2B7A9E-4CF9-40AA-ACE3-79FC3F3B77DD}"/>
              </a:ext>
            </a:extLst>
          </p:cNvPr>
          <p:cNvGraphicFramePr>
            <a:graphicFrameLocks noChangeAspect="1"/>
          </p:cNvGraphicFramePr>
          <p:nvPr>
            <p:extLst>
              <p:ext uri="{D42A27DB-BD31-4B8C-83A1-F6EECF244321}">
                <p14:modId xmlns:p14="http://schemas.microsoft.com/office/powerpoint/2010/main" val="2056188349"/>
              </p:ext>
            </p:extLst>
          </p:nvPr>
        </p:nvGraphicFramePr>
        <p:xfrm>
          <a:off x="500651" y="3125768"/>
          <a:ext cx="2919221" cy="620713"/>
        </p:xfrm>
        <a:graphic>
          <a:graphicData uri="http://schemas.openxmlformats.org/presentationml/2006/ole">
            <mc:AlternateContent xmlns:mc="http://schemas.openxmlformats.org/markup-compatibility/2006">
              <mc:Choice xmlns:v="urn:schemas-microsoft-com:vml" Requires="v">
                <p:oleObj name="Equation" r:id="rId6" imgW="1498320" imgH="241200" progId="Equation.DSMT4">
                  <p:embed/>
                </p:oleObj>
              </mc:Choice>
              <mc:Fallback>
                <p:oleObj name="Equation" r:id="rId6" imgW="1498320" imgH="241200" progId="Equation.DSMT4">
                  <p:embed/>
                  <p:pic>
                    <p:nvPicPr>
                      <p:cNvPr id="210944" name="Object 1024">
                        <a:extLst>
                          <a:ext uri="{FF2B5EF4-FFF2-40B4-BE49-F238E27FC236}">
                            <a16:creationId xmlns:a16="http://schemas.microsoft.com/office/drawing/2014/main" id="{EA2B7A9E-4CF9-40AA-ACE3-79FC3F3B77DD}"/>
                          </a:ext>
                        </a:extLst>
                      </p:cNvPr>
                      <p:cNvPicPr>
                        <a:picLocks noChangeAspect="1" noChangeArrowheads="1"/>
                      </p:cNvPicPr>
                      <p:nvPr/>
                    </p:nvPicPr>
                    <p:blipFill>
                      <a:blip r:embed="rId7"/>
                      <a:srcRect/>
                      <a:stretch>
                        <a:fillRect/>
                      </a:stretch>
                    </p:blipFill>
                    <p:spPr bwMode="auto">
                      <a:xfrm>
                        <a:off x="500651" y="3125768"/>
                        <a:ext cx="2919221" cy="620713"/>
                      </a:xfrm>
                      <a:prstGeom prst="rect">
                        <a:avLst/>
                      </a:prstGeom>
                      <a:noFill/>
                      <a:ln>
                        <a:noFill/>
                      </a:ln>
                    </p:spPr>
                  </p:pic>
                </p:oleObj>
              </mc:Fallback>
            </mc:AlternateContent>
          </a:graphicData>
        </a:graphic>
      </p:graphicFrame>
      <p:graphicFrame>
        <p:nvGraphicFramePr>
          <p:cNvPr id="210945" name="Object 1025">
            <a:extLst>
              <a:ext uri="{FF2B5EF4-FFF2-40B4-BE49-F238E27FC236}">
                <a16:creationId xmlns:a16="http://schemas.microsoft.com/office/drawing/2014/main" id="{1066B04B-AE0C-4A0E-BADC-1D1D0BA13B38}"/>
              </a:ext>
            </a:extLst>
          </p:cNvPr>
          <p:cNvGraphicFramePr>
            <a:graphicFrameLocks noChangeAspect="1"/>
          </p:cNvGraphicFramePr>
          <p:nvPr>
            <p:extLst>
              <p:ext uri="{D42A27DB-BD31-4B8C-83A1-F6EECF244321}">
                <p14:modId xmlns:p14="http://schemas.microsoft.com/office/powerpoint/2010/main" val="1853272888"/>
              </p:ext>
            </p:extLst>
          </p:nvPr>
        </p:nvGraphicFramePr>
        <p:xfrm>
          <a:off x="441325" y="3721100"/>
          <a:ext cx="2978547" cy="652463"/>
        </p:xfrm>
        <a:graphic>
          <a:graphicData uri="http://schemas.openxmlformats.org/presentationml/2006/ole">
            <mc:AlternateContent xmlns:mc="http://schemas.openxmlformats.org/markup-compatibility/2006">
              <mc:Choice xmlns:v="urn:schemas-microsoft-com:vml" Requires="v">
                <p:oleObj name="Equation" r:id="rId8" imgW="1574640" imgH="241200" progId="Equation.DSMT4">
                  <p:embed/>
                </p:oleObj>
              </mc:Choice>
              <mc:Fallback>
                <p:oleObj name="Equation" r:id="rId8" imgW="1574640" imgH="241200" progId="Equation.DSMT4">
                  <p:embed/>
                  <p:pic>
                    <p:nvPicPr>
                      <p:cNvPr id="210945" name="Object 1025">
                        <a:extLst>
                          <a:ext uri="{FF2B5EF4-FFF2-40B4-BE49-F238E27FC236}">
                            <a16:creationId xmlns:a16="http://schemas.microsoft.com/office/drawing/2014/main" id="{1066B04B-AE0C-4A0E-BADC-1D1D0BA13B38}"/>
                          </a:ext>
                        </a:extLst>
                      </p:cNvPr>
                      <p:cNvPicPr>
                        <a:picLocks noChangeAspect="1" noChangeArrowheads="1"/>
                      </p:cNvPicPr>
                      <p:nvPr/>
                    </p:nvPicPr>
                    <p:blipFill>
                      <a:blip r:embed="rId9"/>
                      <a:srcRect/>
                      <a:stretch>
                        <a:fillRect/>
                      </a:stretch>
                    </p:blipFill>
                    <p:spPr bwMode="auto">
                      <a:xfrm>
                        <a:off x="441325" y="3721100"/>
                        <a:ext cx="2978547" cy="652463"/>
                      </a:xfrm>
                      <a:prstGeom prst="rect">
                        <a:avLst/>
                      </a:prstGeom>
                      <a:noFill/>
                      <a:ln>
                        <a:noFill/>
                      </a:ln>
                    </p:spPr>
                  </p:pic>
                </p:oleObj>
              </mc:Fallback>
            </mc:AlternateContent>
          </a:graphicData>
        </a:graphic>
      </p:graphicFrame>
      <p:sp>
        <p:nvSpPr>
          <p:cNvPr id="132153" name="Rectangle 57">
            <a:extLst>
              <a:ext uri="{FF2B5EF4-FFF2-40B4-BE49-F238E27FC236}">
                <a16:creationId xmlns:a16="http://schemas.microsoft.com/office/drawing/2014/main" id="{E1E28BD8-73BB-4662-9667-E31B7CF13B40}"/>
              </a:ext>
            </a:extLst>
          </p:cNvPr>
          <p:cNvSpPr>
            <a:spLocks noChangeArrowheads="1"/>
          </p:cNvSpPr>
          <p:nvPr/>
        </p:nvSpPr>
        <p:spPr bwMode="auto">
          <a:xfrm>
            <a:off x="522686" y="1623701"/>
            <a:ext cx="265649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a:defRPr kumimoji="1" sz="3600" baseline="-25000">
                <a:solidFill>
                  <a:schemeClr val="bg1"/>
                </a:solidFill>
                <a:latin typeface="Times New Roman" panose="02020603050405020304" pitchFamily="18" charset="0"/>
                <a:ea typeface="楷体_GB2312" pitchFamily="49" charset="-122"/>
              </a:defRPr>
            </a:lvl1pPr>
            <a:lvl2pPr marL="742950" indent="-285750">
              <a:defRPr kumimoji="1" sz="3600" baseline="-25000">
                <a:solidFill>
                  <a:schemeClr val="bg1"/>
                </a:solidFill>
                <a:latin typeface="Times New Roman" panose="02020603050405020304" pitchFamily="18" charset="0"/>
                <a:ea typeface="楷体_GB2312" pitchFamily="49" charset="-122"/>
              </a:defRPr>
            </a:lvl2pPr>
            <a:lvl3pPr marL="1143000" indent="-228600">
              <a:defRPr kumimoji="1" sz="3600" baseline="-25000">
                <a:solidFill>
                  <a:schemeClr val="bg1"/>
                </a:solidFill>
                <a:latin typeface="Times New Roman" panose="02020603050405020304" pitchFamily="18" charset="0"/>
                <a:ea typeface="楷体_GB2312" pitchFamily="49" charset="-122"/>
              </a:defRPr>
            </a:lvl3pPr>
            <a:lvl4pPr marL="1600200" indent="-228600">
              <a:defRPr kumimoji="1" sz="3600" baseline="-25000">
                <a:solidFill>
                  <a:schemeClr val="bg1"/>
                </a:solidFill>
                <a:latin typeface="Times New Roman" panose="02020603050405020304" pitchFamily="18" charset="0"/>
                <a:ea typeface="楷体_GB2312" pitchFamily="49" charset="-122"/>
              </a:defRPr>
            </a:lvl4pPr>
            <a:lvl5pPr marL="2057400" indent="-228600">
              <a:defRPr kumimoji="1" sz="3600" baseline="-25000">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9pPr>
          </a:lstStyle>
          <a:p>
            <a:pPr defTabSz="685800" eaLnBrk="0" hangingPunct="0"/>
            <a:r>
              <a:rPr lang="en-US" altLang="zh-CN" sz="2700" b="1" baseline="0" dirty="0">
                <a:solidFill>
                  <a:srgbClr val="FF0000"/>
                </a:solidFill>
              </a:rPr>
              <a:t>(3)</a:t>
            </a:r>
            <a:r>
              <a:rPr lang="zh-CN" altLang="en-US" sz="2700" b="1" baseline="0" dirty="0">
                <a:solidFill>
                  <a:srgbClr val="FF0000"/>
                </a:solidFill>
              </a:rPr>
              <a:t>作</a:t>
            </a:r>
            <a:r>
              <a:rPr lang="en-US" altLang="zh-CN" sz="2700" b="1" baseline="0" dirty="0">
                <a:solidFill>
                  <a:srgbClr val="FF0000"/>
                </a:solidFill>
              </a:rPr>
              <a:t>t=0+</a:t>
            </a:r>
            <a:r>
              <a:rPr lang="zh-CN" altLang="en-US" sz="2700" b="1" baseline="0" dirty="0">
                <a:solidFill>
                  <a:srgbClr val="FF0000"/>
                </a:solidFill>
              </a:rPr>
              <a:t>等效图</a:t>
            </a:r>
          </a:p>
        </p:txBody>
      </p:sp>
      <p:sp>
        <p:nvSpPr>
          <p:cNvPr id="132154" name="Rectangle 58">
            <a:extLst>
              <a:ext uri="{FF2B5EF4-FFF2-40B4-BE49-F238E27FC236}">
                <a16:creationId xmlns:a16="http://schemas.microsoft.com/office/drawing/2014/main" id="{2F9ECF56-D301-414D-AA96-ED7A3BCAB68C}"/>
              </a:ext>
            </a:extLst>
          </p:cNvPr>
          <p:cNvSpPr>
            <a:spLocks noChangeArrowheads="1"/>
          </p:cNvSpPr>
          <p:nvPr/>
        </p:nvSpPr>
        <p:spPr bwMode="auto">
          <a:xfrm>
            <a:off x="344310" y="2685091"/>
            <a:ext cx="197361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a:defRPr kumimoji="1" sz="3600" baseline="-25000">
                <a:solidFill>
                  <a:schemeClr val="bg1"/>
                </a:solidFill>
                <a:latin typeface="Times New Roman" panose="02020603050405020304" pitchFamily="18" charset="0"/>
                <a:ea typeface="楷体_GB2312" pitchFamily="49" charset="-122"/>
              </a:defRPr>
            </a:lvl1pPr>
            <a:lvl2pPr marL="742950" indent="-285750">
              <a:defRPr kumimoji="1" sz="3600" baseline="-25000">
                <a:solidFill>
                  <a:schemeClr val="bg1"/>
                </a:solidFill>
                <a:latin typeface="Times New Roman" panose="02020603050405020304" pitchFamily="18" charset="0"/>
                <a:ea typeface="楷体_GB2312" pitchFamily="49" charset="-122"/>
              </a:defRPr>
            </a:lvl2pPr>
            <a:lvl3pPr marL="1143000" indent="-228600">
              <a:defRPr kumimoji="1" sz="3600" baseline="-25000">
                <a:solidFill>
                  <a:schemeClr val="bg1"/>
                </a:solidFill>
                <a:latin typeface="Times New Roman" panose="02020603050405020304" pitchFamily="18" charset="0"/>
                <a:ea typeface="楷体_GB2312" pitchFamily="49" charset="-122"/>
              </a:defRPr>
            </a:lvl3pPr>
            <a:lvl4pPr marL="1600200" indent="-228600">
              <a:defRPr kumimoji="1" sz="3600" baseline="-25000">
                <a:solidFill>
                  <a:schemeClr val="bg1"/>
                </a:solidFill>
                <a:latin typeface="Times New Roman" panose="02020603050405020304" pitchFamily="18" charset="0"/>
                <a:ea typeface="楷体_GB2312" pitchFamily="49" charset="-122"/>
              </a:defRPr>
            </a:lvl4pPr>
            <a:lvl5pPr marL="2057400" indent="-228600">
              <a:defRPr kumimoji="1" sz="3600" baseline="-25000">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9pPr>
          </a:lstStyle>
          <a:p>
            <a:pPr defTabSz="685800" eaLnBrk="0" hangingPunct="0"/>
            <a:r>
              <a:rPr lang="en-US" altLang="zh-CN" sz="2700" b="1" baseline="0" dirty="0">
                <a:solidFill>
                  <a:srgbClr val="FF0000"/>
                </a:solidFill>
              </a:rPr>
              <a:t>(4)</a:t>
            </a:r>
            <a:r>
              <a:rPr lang="zh-CN" altLang="en-US" sz="2700" b="1" baseline="0" dirty="0">
                <a:solidFill>
                  <a:srgbClr val="FF0000"/>
                </a:solidFill>
              </a:rPr>
              <a:t>求初始值</a:t>
            </a:r>
          </a:p>
        </p:txBody>
      </p:sp>
      <p:graphicFrame>
        <p:nvGraphicFramePr>
          <p:cNvPr id="40" name="Object 1025">
            <a:extLst>
              <a:ext uri="{FF2B5EF4-FFF2-40B4-BE49-F238E27FC236}">
                <a16:creationId xmlns:a16="http://schemas.microsoft.com/office/drawing/2014/main" id="{0983F52D-E7E4-4AE0-A787-B2B74F427C5F}"/>
              </a:ext>
            </a:extLst>
          </p:cNvPr>
          <p:cNvGraphicFramePr>
            <a:graphicFrameLocks noChangeAspect="1"/>
          </p:cNvGraphicFramePr>
          <p:nvPr>
            <p:extLst>
              <p:ext uri="{D42A27DB-BD31-4B8C-83A1-F6EECF244321}">
                <p14:modId xmlns:p14="http://schemas.microsoft.com/office/powerpoint/2010/main" val="2164519746"/>
              </p:ext>
            </p:extLst>
          </p:nvPr>
        </p:nvGraphicFramePr>
        <p:xfrm>
          <a:off x="160338" y="4395788"/>
          <a:ext cx="3295650" cy="584200"/>
        </p:xfrm>
        <a:graphic>
          <a:graphicData uri="http://schemas.openxmlformats.org/presentationml/2006/ole">
            <mc:AlternateContent xmlns:mc="http://schemas.openxmlformats.org/markup-compatibility/2006">
              <mc:Choice xmlns:v="urn:schemas-microsoft-com:vml" Requires="v">
                <p:oleObj name="Equation" r:id="rId10" imgW="1460160" imgH="241200" progId="Equation.DSMT4">
                  <p:embed/>
                </p:oleObj>
              </mc:Choice>
              <mc:Fallback>
                <p:oleObj name="Equation" r:id="rId10" imgW="1460160" imgH="241200" progId="Equation.DSMT4">
                  <p:embed/>
                  <p:pic>
                    <p:nvPicPr>
                      <p:cNvPr id="210945" name="Object 1025">
                        <a:extLst>
                          <a:ext uri="{FF2B5EF4-FFF2-40B4-BE49-F238E27FC236}">
                            <a16:creationId xmlns:a16="http://schemas.microsoft.com/office/drawing/2014/main" id="{1066B04B-AE0C-4A0E-BADC-1D1D0BA13B38}"/>
                          </a:ext>
                        </a:extLst>
                      </p:cNvPr>
                      <p:cNvPicPr>
                        <a:picLocks noChangeAspect="1" noChangeArrowheads="1"/>
                      </p:cNvPicPr>
                      <p:nvPr/>
                    </p:nvPicPr>
                    <p:blipFill>
                      <a:blip r:embed="rId11"/>
                      <a:srcRect/>
                      <a:stretch>
                        <a:fillRect/>
                      </a:stretch>
                    </p:blipFill>
                    <p:spPr bwMode="auto">
                      <a:xfrm>
                        <a:off x="160338" y="4395788"/>
                        <a:ext cx="3295650" cy="584200"/>
                      </a:xfrm>
                      <a:prstGeom prst="rect">
                        <a:avLst/>
                      </a:prstGeom>
                      <a:noFill/>
                      <a:ln>
                        <a:noFill/>
                      </a:ln>
                    </p:spPr>
                  </p:pic>
                </p:oleObj>
              </mc:Fallback>
            </mc:AlternateContent>
          </a:graphicData>
        </a:graphic>
      </p:graphicFrame>
      <p:pic>
        <p:nvPicPr>
          <p:cNvPr id="5" name="图片 4">
            <a:extLst>
              <a:ext uri="{FF2B5EF4-FFF2-40B4-BE49-F238E27FC236}">
                <a16:creationId xmlns:a16="http://schemas.microsoft.com/office/drawing/2014/main" id="{F6CC1A10-9F43-4F8C-AA07-8DD439A6B61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226741" y="0"/>
            <a:ext cx="2677493" cy="2019761"/>
          </a:xfrm>
          <a:prstGeom prst="rect">
            <a:avLst/>
          </a:prstGeom>
        </p:spPr>
      </p:pic>
      <p:pic>
        <p:nvPicPr>
          <p:cNvPr id="6" name="图片 5">
            <a:extLst>
              <a:ext uri="{FF2B5EF4-FFF2-40B4-BE49-F238E27FC236}">
                <a16:creationId xmlns:a16="http://schemas.microsoft.com/office/drawing/2014/main" id="{72377D98-8903-456B-83DF-3672A8F7641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974881" y="2112694"/>
            <a:ext cx="3181211" cy="2867397"/>
          </a:xfrm>
          <a:prstGeom prst="rect">
            <a:avLst/>
          </a:prstGeom>
        </p:spPr>
      </p:pic>
    </p:spTree>
    <p:extLst>
      <p:ext uri="{BB962C8B-B14F-4D97-AF65-F5344CB8AC3E}">
        <p14:creationId xmlns:p14="http://schemas.microsoft.com/office/powerpoint/2010/main" val="4867574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2153"/>
                                        </p:tgtEl>
                                        <p:attrNameLst>
                                          <p:attrName>style.visibility</p:attrName>
                                        </p:attrNameLst>
                                      </p:cBhvr>
                                      <p:to>
                                        <p:strVal val="visible"/>
                                      </p:to>
                                    </p:set>
                                    <p:anim calcmode="lin" valueType="num">
                                      <p:cBhvr additive="base">
                                        <p:cTn id="13" dur="500" fill="hold"/>
                                        <p:tgtEl>
                                          <p:spTgt spid="132153"/>
                                        </p:tgtEl>
                                        <p:attrNameLst>
                                          <p:attrName>ppt_x</p:attrName>
                                        </p:attrNameLst>
                                      </p:cBhvr>
                                      <p:tavLst>
                                        <p:tav tm="0">
                                          <p:val>
                                            <p:strVal val="#ppt_x"/>
                                          </p:val>
                                        </p:tav>
                                        <p:tav tm="100000">
                                          <p:val>
                                            <p:strVal val="#ppt_x"/>
                                          </p:val>
                                        </p:tav>
                                      </p:tavLst>
                                    </p:anim>
                                    <p:anim calcmode="lin" valueType="num">
                                      <p:cBhvr additive="base">
                                        <p:cTn id="14" dur="500" fill="hold"/>
                                        <p:tgtEl>
                                          <p:spTgt spid="132153"/>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2154"/>
                                        </p:tgtEl>
                                        <p:attrNameLst>
                                          <p:attrName>style.visibility</p:attrName>
                                        </p:attrNameLst>
                                      </p:cBhvr>
                                      <p:to>
                                        <p:strVal val="visible"/>
                                      </p:to>
                                    </p:set>
                                    <p:anim calcmode="lin" valueType="num">
                                      <p:cBhvr additive="base">
                                        <p:cTn id="19" dur="500" fill="hold"/>
                                        <p:tgtEl>
                                          <p:spTgt spid="132154"/>
                                        </p:tgtEl>
                                        <p:attrNameLst>
                                          <p:attrName>ppt_x</p:attrName>
                                        </p:attrNameLst>
                                      </p:cBhvr>
                                      <p:tavLst>
                                        <p:tav tm="0">
                                          <p:val>
                                            <p:strVal val="#ppt_x"/>
                                          </p:val>
                                        </p:tav>
                                        <p:tav tm="100000">
                                          <p:val>
                                            <p:strVal val="#ppt_x"/>
                                          </p:val>
                                        </p:tav>
                                      </p:tavLst>
                                    </p:anim>
                                    <p:anim calcmode="lin" valueType="num">
                                      <p:cBhvr additive="base">
                                        <p:cTn id="20" dur="500" fill="hold"/>
                                        <p:tgtEl>
                                          <p:spTgt spid="132154"/>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210944"/>
                                        </p:tgtEl>
                                        <p:attrNameLst>
                                          <p:attrName>style.visibility</p:attrName>
                                        </p:attrNameLst>
                                      </p:cBhvr>
                                      <p:to>
                                        <p:strVal val="visible"/>
                                      </p:to>
                                    </p:set>
                                    <p:anim calcmode="lin" valueType="num">
                                      <p:cBhvr additive="base">
                                        <p:cTn id="29" dur="500" fill="hold"/>
                                        <p:tgtEl>
                                          <p:spTgt spid="210944"/>
                                        </p:tgtEl>
                                        <p:attrNameLst>
                                          <p:attrName>ppt_x</p:attrName>
                                        </p:attrNameLst>
                                      </p:cBhvr>
                                      <p:tavLst>
                                        <p:tav tm="0">
                                          <p:val>
                                            <p:strVal val="1+#ppt_w/2"/>
                                          </p:val>
                                        </p:tav>
                                        <p:tav tm="100000">
                                          <p:val>
                                            <p:strVal val="#ppt_x"/>
                                          </p:val>
                                        </p:tav>
                                      </p:tavLst>
                                    </p:anim>
                                    <p:anim calcmode="lin" valueType="num">
                                      <p:cBhvr additive="base">
                                        <p:cTn id="30" dur="500" fill="hold"/>
                                        <p:tgtEl>
                                          <p:spTgt spid="210944"/>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2" fill="hold" nodeType="clickEffect">
                                  <p:stCondLst>
                                    <p:cond delay="0"/>
                                  </p:stCondLst>
                                  <p:childTnLst>
                                    <p:set>
                                      <p:cBhvr>
                                        <p:cTn id="34" dur="1" fill="hold">
                                          <p:stCondLst>
                                            <p:cond delay="0"/>
                                          </p:stCondLst>
                                        </p:cTn>
                                        <p:tgtEl>
                                          <p:spTgt spid="210945"/>
                                        </p:tgtEl>
                                        <p:attrNameLst>
                                          <p:attrName>style.visibility</p:attrName>
                                        </p:attrNameLst>
                                      </p:cBhvr>
                                      <p:to>
                                        <p:strVal val="visible"/>
                                      </p:to>
                                    </p:set>
                                    <p:anim calcmode="lin" valueType="num">
                                      <p:cBhvr additive="base">
                                        <p:cTn id="35" dur="500" fill="hold"/>
                                        <p:tgtEl>
                                          <p:spTgt spid="210945"/>
                                        </p:tgtEl>
                                        <p:attrNameLst>
                                          <p:attrName>ppt_x</p:attrName>
                                        </p:attrNameLst>
                                      </p:cBhvr>
                                      <p:tavLst>
                                        <p:tav tm="0">
                                          <p:val>
                                            <p:strVal val="1+#ppt_w/2"/>
                                          </p:val>
                                        </p:tav>
                                        <p:tav tm="100000">
                                          <p:val>
                                            <p:strVal val="#ppt_x"/>
                                          </p:val>
                                        </p:tav>
                                      </p:tavLst>
                                    </p:anim>
                                    <p:anim calcmode="lin" valueType="num">
                                      <p:cBhvr additive="base">
                                        <p:cTn id="36" dur="500" fill="hold"/>
                                        <p:tgtEl>
                                          <p:spTgt spid="21094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1+#ppt_w/2"/>
                                          </p:val>
                                        </p:tav>
                                        <p:tav tm="100000">
                                          <p:val>
                                            <p:strVal val="#ppt_x"/>
                                          </p:val>
                                        </p:tav>
                                      </p:tavLst>
                                    </p:anim>
                                    <p:anim calcmode="lin" valueType="num">
                                      <p:cBhvr additive="base">
                                        <p:cTn id="42"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53" grpId="0"/>
      <p:bldP spid="132154"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aphicFrame>
        <p:nvGraphicFramePr>
          <p:cNvPr id="211968" name="Object 1024">
            <a:extLst>
              <a:ext uri="{FF2B5EF4-FFF2-40B4-BE49-F238E27FC236}">
                <a16:creationId xmlns:a16="http://schemas.microsoft.com/office/drawing/2014/main" id="{D256971B-F813-4A8B-BA53-C240ED621738}"/>
              </a:ext>
            </a:extLst>
          </p:cNvPr>
          <p:cNvGraphicFramePr>
            <a:graphicFrameLocks noChangeAspect="1"/>
          </p:cNvGraphicFramePr>
          <p:nvPr>
            <p:extLst>
              <p:ext uri="{D42A27DB-BD31-4B8C-83A1-F6EECF244321}">
                <p14:modId xmlns:p14="http://schemas.microsoft.com/office/powerpoint/2010/main" val="1977435281"/>
              </p:ext>
            </p:extLst>
          </p:nvPr>
        </p:nvGraphicFramePr>
        <p:xfrm>
          <a:off x="1098550" y="241300"/>
          <a:ext cx="3533775" cy="1050925"/>
        </p:xfrm>
        <a:graphic>
          <a:graphicData uri="http://schemas.openxmlformats.org/presentationml/2006/ole">
            <mc:AlternateContent xmlns:mc="http://schemas.openxmlformats.org/markup-compatibility/2006">
              <mc:Choice xmlns:v="urn:schemas-microsoft-com:vml" Requires="v">
                <p:oleObj name="Equation" r:id="rId2" imgW="1866600" imgH="431640" progId="Equation.DSMT4">
                  <p:embed/>
                </p:oleObj>
              </mc:Choice>
              <mc:Fallback>
                <p:oleObj name="Equation" r:id="rId2" imgW="1866600" imgH="431640" progId="Equation.DSMT4">
                  <p:embed/>
                  <p:pic>
                    <p:nvPicPr>
                      <p:cNvPr id="211968" name="Object 1024">
                        <a:extLst>
                          <a:ext uri="{FF2B5EF4-FFF2-40B4-BE49-F238E27FC236}">
                            <a16:creationId xmlns:a16="http://schemas.microsoft.com/office/drawing/2014/main" id="{D256971B-F813-4A8B-BA53-C240ED621738}"/>
                          </a:ext>
                        </a:extLst>
                      </p:cNvPr>
                      <p:cNvPicPr>
                        <a:picLocks noChangeAspect="1" noChangeArrowheads="1"/>
                      </p:cNvPicPr>
                      <p:nvPr/>
                    </p:nvPicPr>
                    <p:blipFill>
                      <a:blip r:embed="rId3"/>
                      <a:srcRect/>
                      <a:stretch>
                        <a:fillRect/>
                      </a:stretch>
                    </p:blipFill>
                    <p:spPr bwMode="auto">
                      <a:xfrm>
                        <a:off x="1098550" y="241300"/>
                        <a:ext cx="3533775"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1969" name="Object 1025">
            <a:extLst>
              <a:ext uri="{FF2B5EF4-FFF2-40B4-BE49-F238E27FC236}">
                <a16:creationId xmlns:a16="http://schemas.microsoft.com/office/drawing/2014/main" id="{E64D85AA-322B-4FD7-97CD-FBE5F83F4568}"/>
              </a:ext>
            </a:extLst>
          </p:cNvPr>
          <p:cNvGraphicFramePr>
            <a:graphicFrameLocks noChangeAspect="1"/>
          </p:cNvGraphicFramePr>
          <p:nvPr>
            <p:extLst>
              <p:ext uri="{D42A27DB-BD31-4B8C-83A1-F6EECF244321}">
                <p14:modId xmlns:p14="http://schemas.microsoft.com/office/powerpoint/2010/main" val="3795675530"/>
              </p:ext>
            </p:extLst>
          </p:nvPr>
        </p:nvGraphicFramePr>
        <p:xfrm>
          <a:off x="820762" y="1749562"/>
          <a:ext cx="3516313" cy="862012"/>
        </p:xfrm>
        <a:graphic>
          <a:graphicData uri="http://schemas.openxmlformats.org/presentationml/2006/ole">
            <mc:AlternateContent xmlns:mc="http://schemas.openxmlformats.org/markup-compatibility/2006">
              <mc:Choice xmlns:v="urn:schemas-microsoft-com:vml" Requires="v">
                <p:oleObj name="Equation" r:id="rId4" imgW="1523880" imgH="419040" progId="Equation.DSMT4">
                  <p:embed/>
                </p:oleObj>
              </mc:Choice>
              <mc:Fallback>
                <p:oleObj name="Equation" r:id="rId4" imgW="1523880" imgH="419040" progId="Equation.DSMT4">
                  <p:embed/>
                  <p:pic>
                    <p:nvPicPr>
                      <p:cNvPr id="211969" name="Object 1025">
                        <a:extLst>
                          <a:ext uri="{FF2B5EF4-FFF2-40B4-BE49-F238E27FC236}">
                            <a16:creationId xmlns:a16="http://schemas.microsoft.com/office/drawing/2014/main" id="{E64D85AA-322B-4FD7-97CD-FBE5F83F4568}"/>
                          </a:ext>
                        </a:extLst>
                      </p:cNvPr>
                      <p:cNvPicPr>
                        <a:picLocks noChangeAspect="1" noChangeArrowheads="1"/>
                      </p:cNvPicPr>
                      <p:nvPr/>
                    </p:nvPicPr>
                    <p:blipFill>
                      <a:blip r:embed="rId5"/>
                      <a:srcRect/>
                      <a:stretch>
                        <a:fillRect/>
                      </a:stretch>
                    </p:blipFill>
                    <p:spPr bwMode="auto">
                      <a:xfrm>
                        <a:off x="820762" y="1749562"/>
                        <a:ext cx="3516313"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1970" name="Object 1026">
            <a:extLst>
              <a:ext uri="{FF2B5EF4-FFF2-40B4-BE49-F238E27FC236}">
                <a16:creationId xmlns:a16="http://schemas.microsoft.com/office/drawing/2014/main" id="{28AC6E64-77C3-460B-B97C-D7F3D1DE4FB7}"/>
              </a:ext>
            </a:extLst>
          </p:cNvPr>
          <p:cNvGraphicFramePr>
            <a:graphicFrameLocks noChangeAspect="1"/>
          </p:cNvGraphicFramePr>
          <p:nvPr>
            <p:extLst>
              <p:ext uri="{D42A27DB-BD31-4B8C-83A1-F6EECF244321}">
                <p14:modId xmlns:p14="http://schemas.microsoft.com/office/powerpoint/2010/main" val="3142541721"/>
              </p:ext>
            </p:extLst>
          </p:nvPr>
        </p:nvGraphicFramePr>
        <p:xfrm>
          <a:off x="820762" y="3091792"/>
          <a:ext cx="3316287" cy="968375"/>
        </p:xfrm>
        <a:graphic>
          <a:graphicData uri="http://schemas.openxmlformats.org/presentationml/2006/ole">
            <mc:AlternateContent xmlns:mc="http://schemas.openxmlformats.org/markup-compatibility/2006">
              <mc:Choice xmlns:v="urn:schemas-microsoft-com:vml" Requires="v">
                <p:oleObj name="Equation" r:id="rId6" imgW="1638000" imgH="419040" progId="Equation.DSMT4">
                  <p:embed/>
                </p:oleObj>
              </mc:Choice>
              <mc:Fallback>
                <p:oleObj name="Equation" r:id="rId6" imgW="1638000" imgH="419040" progId="Equation.DSMT4">
                  <p:embed/>
                  <p:pic>
                    <p:nvPicPr>
                      <p:cNvPr id="211970" name="Object 1026">
                        <a:extLst>
                          <a:ext uri="{FF2B5EF4-FFF2-40B4-BE49-F238E27FC236}">
                            <a16:creationId xmlns:a16="http://schemas.microsoft.com/office/drawing/2014/main" id="{28AC6E64-77C3-460B-B97C-D7F3D1DE4FB7}"/>
                          </a:ext>
                        </a:extLst>
                      </p:cNvPr>
                      <p:cNvPicPr>
                        <a:picLocks noChangeAspect="1" noChangeArrowheads="1"/>
                      </p:cNvPicPr>
                      <p:nvPr/>
                    </p:nvPicPr>
                    <p:blipFill>
                      <a:blip r:embed="rId7"/>
                      <a:srcRect/>
                      <a:stretch>
                        <a:fillRect/>
                      </a:stretch>
                    </p:blipFill>
                    <p:spPr bwMode="auto">
                      <a:xfrm>
                        <a:off x="820762" y="3091792"/>
                        <a:ext cx="3316287"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 name="图片 2">
            <a:extLst>
              <a:ext uri="{FF2B5EF4-FFF2-40B4-BE49-F238E27FC236}">
                <a16:creationId xmlns:a16="http://schemas.microsoft.com/office/drawing/2014/main" id="{FA14838E-0C6D-4178-A97D-595B58D24BC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64088" y="586470"/>
            <a:ext cx="3527922" cy="3188196"/>
          </a:xfrm>
          <a:prstGeom prst="rect">
            <a:avLst/>
          </a:prstGeom>
        </p:spPr>
      </p:pic>
    </p:spTree>
    <p:extLst>
      <p:ext uri="{BB962C8B-B14F-4D97-AF65-F5344CB8AC3E}">
        <p14:creationId xmlns:p14="http://schemas.microsoft.com/office/powerpoint/2010/main" val="9916388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11968"/>
                                        </p:tgtEl>
                                        <p:attrNameLst>
                                          <p:attrName>style.visibility</p:attrName>
                                        </p:attrNameLst>
                                      </p:cBhvr>
                                      <p:to>
                                        <p:strVal val="visible"/>
                                      </p:to>
                                    </p:set>
                                    <p:anim calcmode="lin" valueType="num">
                                      <p:cBhvr additive="base">
                                        <p:cTn id="7" dur="500" fill="hold"/>
                                        <p:tgtEl>
                                          <p:spTgt spid="211968"/>
                                        </p:tgtEl>
                                        <p:attrNameLst>
                                          <p:attrName>ppt_x</p:attrName>
                                        </p:attrNameLst>
                                      </p:cBhvr>
                                      <p:tavLst>
                                        <p:tav tm="0">
                                          <p:val>
                                            <p:strVal val="0-#ppt_w/2"/>
                                          </p:val>
                                        </p:tav>
                                        <p:tav tm="100000">
                                          <p:val>
                                            <p:strVal val="#ppt_x"/>
                                          </p:val>
                                        </p:tav>
                                      </p:tavLst>
                                    </p:anim>
                                    <p:anim calcmode="lin" valueType="num">
                                      <p:cBhvr additive="base">
                                        <p:cTn id="8" dur="500" fill="hold"/>
                                        <p:tgtEl>
                                          <p:spTgt spid="21196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11969"/>
                                        </p:tgtEl>
                                        <p:attrNameLst>
                                          <p:attrName>style.visibility</p:attrName>
                                        </p:attrNameLst>
                                      </p:cBhvr>
                                      <p:to>
                                        <p:strVal val="visible"/>
                                      </p:to>
                                    </p:set>
                                    <p:anim calcmode="lin" valueType="num">
                                      <p:cBhvr additive="base">
                                        <p:cTn id="13" dur="500" fill="hold"/>
                                        <p:tgtEl>
                                          <p:spTgt spid="211969"/>
                                        </p:tgtEl>
                                        <p:attrNameLst>
                                          <p:attrName>ppt_x</p:attrName>
                                        </p:attrNameLst>
                                      </p:cBhvr>
                                      <p:tavLst>
                                        <p:tav tm="0">
                                          <p:val>
                                            <p:strVal val="0-#ppt_w/2"/>
                                          </p:val>
                                        </p:tav>
                                        <p:tav tm="100000">
                                          <p:val>
                                            <p:strVal val="#ppt_x"/>
                                          </p:val>
                                        </p:tav>
                                      </p:tavLst>
                                    </p:anim>
                                    <p:anim calcmode="lin" valueType="num">
                                      <p:cBhvr additive="base">
                                        <p:cTn id="14" dur="500" fill="hold"/>
                                        <p:tgtEl>
                                          <p:spTgt spid="21196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211970"/>
                                        </p:tgtEl>
                                        <p:attrNameLst>
                                          <p:attrName>style.visibility</p:attrName>
                                        </p:attrNameLst>
                                      </p:cBhvr>
                                      <p:to>
                                        <p:strVal val="visible"/>
                                      </p:to>
                                    </p:set>
                                    <p:anim calcmode="lin" valueType="num">
                                      <p:cBhvr additive="base">
                                        <p:cTn id="19" dur="500" fill="hold"/>
                                        <p:tgtEl>
                                          <p:spTgt spid="211970"/>
                                        </p:tgtEl>
                                        <p:attrNameLst>
                                          <p:attrName>ppt_x</p:attrName>
                                        </p:attrNameLst>
                                      </p:cBhvr>
                                      <p:tavLst>
                                        <p:tav tm="0">
                                          <p:val>
                                            <p:strVal val="1+#ppt_w/2"/>
                                          </p:val>
                                        </p:tav>
                                        <p:tav tm="100000">
                                          <p:val>
                                            <p:strVal val="#ppt_x"/>
                                          </p:val>
                                        </p:tav>
                                      </p:tavLst>
                                    </p:anim>
                                    <p:anim calcmode="lin" valueType="num">
                                      <p:cBhvr additive="base">
                                        <p:cTn id="20" dur="500" fill="hold"/>
                                        <p:tgtEl>
                                          <p:spTgt spid="2119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9"/>
          <p:cNvSpPr>
            <a:spLocks noChangeArrowheads="1"/>
          </p:cNvSpPr>
          <p:nvPr/>
        </p:nvSpPr>
        <p:spPr bwMode="auto">
          <a:xfrm>
            <a:off x="1642751" y="909844"/>
            <a:ext cx="4729449" cy="60263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fontAlgn="auto">
              <a:spcBef>
                <a:spcPts val="0"/>
              </a:spcBef>
              <a:spcAft>
                <a:spcPts val="0"/>
              </a:spcAft>
              <a:defRPr/>
            </a:pPr>
            <a:r>
              <a:rPr lang="en-US" altLang="zh-CN" b="1" dirty="0">
                <a:solidFill>
                  <a:srgbClr val="3333FF"/>
                </a:solidFill>
                <a:effectLst>
                  <a:outerShdw blurRad="38100" dist="38100" dir="2700000" algn="tl">
                    <a:srgbClr val="000000">
                      <a:alpha val="43137"/>
                    </a:srgbClr>
                  </a:outerShdw>
                </a:effectLst>
                <a:ea typeface="宋体" charset="-122"/>
                <a:cs typeface="Times New Roman" pitchFamily="18" charset="0"/>
              </a:rPr>
              <a:t>0</a:t>
            </a:r>
            <a:r>
              <a:rPr lang="zh-CN" altLang="en-US" b="1" baseline="30000" dirty="0">
                <a:solidFill>
                  <a:srgbClr val="3333FF"/>
                </a:solidFill>
                <a:effectLst>
                  <a:outerShdw blurRad="38100" dist="38100" dir="2700000" algn="tl">
                    <a:srgbClr val="000000">
                      <a:alpha val="43137"/>
                    </a:srgbClr>
                  </a:outerShdw>
                </a:effectLst>
                <a:ea typeface="宋体" charset="-122"/>
                <a:cs typeface="Times New Roman" pitchFamily="18" charset="0"/>
              </a:rPr>
              <a:t> －</a:t>
            </a:r>
            <a:r>
              <a:rPr lang="zh-CN" altLang="en-US" b="1" dirty="0">
                <a:solidFill>
                  <a:srgbClr val="3333FF"/>
                </a:solidFill>
                <a:effectLst>
                  <a:outerShdw blurRad="38100" dist="38100" dir="2700000" algn="tl">
                    <a:srgbClr val="000000">
                      <a:alpha val="43137"/>
                    </a:srgbClr>
                  </a:outerShdw>
                </a:effectLst>
                <a:ea typeface="宋体" charset="-122"/>
                <a:cs typeface="Times New Roman" pitchFamily="18" charset="0"/>
              </a:rPr>
              <a:t>等效电路求</a:t>
            </a:r>
            <a:r>
              <a:rPr lang="en-US" altLang="zh-CN" b="1" i="1" dirty="0" err="1">
                <a:solidFill>
                  <a:srgbClr val="3333FF"/>
                </a:solidFill>
                <a:effectLst>
                  <a:outerShdw blurRad="38100" dist="38100" dir="2700000" algn="tl">
                    <a:srgbClr val="000000">
                      <a:alpha val="43137"/>
                    </a:srgbClr>
                  </a:outerShdw>
                </a:effectLst>
                <a:ea typeface="宋体" charset="-122"/>
                <a:cs typeface="Times New Roman" pitchFamily="18" charset="0"/>
              </a:rPr>
              <a:t>u</a:t>
            </a:r>
            <a:r>
              <a:rPr lang="en-US" altLang="zh-CN" b="1" i="1" baseline="-25000" dirty="0" err="1">
                <a:solidFill>
                  <a:srgbClr val="3333FF"/>
                </a:solidFill>
                <a:effectLst>
                  <a:outerShdw blurRad="38100" dist="38100" dir="2700000" algn="tl">
                    <a:srgbClr val="000000">
                      <a:alpha val="43137"/>
                    </a:srgbClr>
                  </a:outerShdw>
                </a:effectLst>
                <a:ea typeface="宋体" charset="-122"/>
                <a:cs typeface="Times New Roman" pitchFamily="18" charset="0"/>
              </a:rPr>
              <a:t>C</a:t>
            </a:r>
            <a:r>
              <a:rPr lang="en-US" altLang="zh-CN" b="1" dirty="0">
                <a:solidFill>
                  <a:srgbClr val="3333FF"/>
                </a:solidFill>
                <a:effectLst>
                  <a:outerShdw blurRad="38100" dist="38100" dir="2700000" algn="tl">
                    <a:srgbClr val="000000">
                      <a:alpha val="43137"/>
                    </a:srgbClr>
                  </a:outerShdw>
                </a:effectLst>
                <a:ea typeface="宋体" charset="-122"/>
                <a:cs typeface="Times New Roman" pitchFamily="18" charset="0"/>
              </a:rPr>
              <a:t>(0</a:t>
            </a:r>
            <a:r>
              <a:rPr lang="zh-CN" altLang="en-US" b="1" baseline="30000" dirty="0">
                <a:solidFill>
                  <a:srgbClr val="3333FF"/>
                </a:solidFill>
                <a:effectLst>
                  <a:outerShdw blurRad="38100" dist="38100" dir="2700000" algn="tl">
                    <a:srgbClr val="000000">
                      <a:alpha val="43137"/>
                    </a:srgbClr>
                  </a:outerShdw>
                </a:effectLst>
                <a:ea typeface="宋体" charset="-122"/>
                <a:cs typeface="Times New Roman" pitchFamily="18" charset="0"/>
              </a:rPr>
              <a:t>－</a:t>
            </a:r>
            <a:r>
              <a:rPr lang="en-US" altLang="zh-CN" b="1" dirty="0">
                <a:solidFill>
                  <a:srgbClr val="3333FF"/>
                </a:solidFill>
                <a:effectLst>
                  <a:outerShdw blurRad="38100" dist="38100" dir="2700000" algn="tl">
                    <a:srgbClr val="000000">
                      <a:alpha val="43137"/>
                    </a:srgbClr>
                  </a:outerShdw>
                </a:effectLst>
                <a:ea typeface="宋体" charset="-122"/>
                <a:cs typeface="Times New Roman" pitchFamily="18" charset="0"/>
              </a:rPr>
              <a:t>)</a:t>
            </a:r>
            <a:r>
              <a:rPr lang="zh-CN" altLang="en-US" b="1" dirty="0">
                <a:solidFill>
                  <a:srgbClr val="3333FF"/>
                </a:solidFill>
                <a:effectLst>
                  <a:outerShdw blurRad="38100" dist="38100" dir="2700000" algn="tl">
                    <a:srgbClr val="000000">
                      <a:alpha val="43137"/>
                    </a:srgbClr>
                  </a:outerShdw>
                </a:effectLst>
                <a:ea typeface="宋体" charset="-122"/>
                <a:cs typeface="Times New Roman" pitchFamily="18" charset="0"/>
              </a:rPr>
              <a:t>和</a:t>
            </a:r>
            <a:r>
              <a:rPr lang="en-US" altLang="zh-CN" b="1" i="1" dirty="0" err="1">
                <a:solidFill>
                  <a:srgbClr val="3333FF"/>
                </a:solidFill>
                <a:ea typeface="宋体" charset="-122"/>
                <a:cs typeface="Times New Roman" pitchFamily="18" charset="0"/>
              </a:rPr>
              <a:t>i</a:t>
            </a:r>
            <a:r>
              <a:rPr lang="en-US" altLang="zh-CN" b="1" i="1" baseline="-25000" dirty="0" err="1">
                <a:solidFill>
                  <a:srgbClr val="3333FF"/>
                </a:solidFill>
                <a:ea typeface="宋体" charset="-122"/>
                <a:cs typeface="Times New Roman" pitchFamily="18" charset="0"/>
              </a:rPr>
              <a:t>L</a:t>
            </a:r>
            <a:r>
              <a:rPr lang="en-US" altLang="zh-CN" b="1" dirty="0">
                <a:solidFill>
                  <a:srgbClr val="3333FF"/>
                </a:solidFill>
                <a:ea typeface="宋体" charset="-122"/>
                <a:cs typeface="Times New Roman" pitchFamily="18" charset="0"/>
              </a:rPr>
              <a:t>(0</a:t>
            </a:r>
            <a:r>
              <a:rPr lang="zh-CN" altLang="en-US" baseline="30000" dirty="0">
                <a:solidFill>
                  <a:srgbClr val="3333FF"/>
                </a:solidFill>
                <a:ea typeface="宋体" charset="-122"/>
                <a:cs typeface="Times New Roman" pitchFamily="18" charset="0"/>
              </a:rPr>
              <a:t>－</a:t>
            </a:r>
            <a:r>
              <a:rPr lang="en-US" altLang="zh-CN" dirty="0">
                <a:solidFill>
                  <a:srgbClr val="3333FF"/>
                </a:solidFill>
                <a:ea typeface="宋体" charset="-122"/>
                <a:cs typeface="Times New Roman" pitchFamily="18" charset="0"/>
              </a:rPr>
              <a:t>)</a:t>
            </a:r>
            <a:endParaRPr lang="zh-CN" altLang="en-US" b="1" kern="0" dirty="0">
              <a:solidFill>
                <a:srgbClr val="3333FF"/>
              </a:solidFill>
            </a:endParaRPr>
          </a:p>
        </p:txBody>
      </p:sp>
      <p:sp>
        <p:nvSpPr>
          <p:cNvPr id="6" name="Rectangle 10"/>
          <p:cNvSpPr>
            <a:spLocks noChangeArrowheads="1"/>
          </p:cNvSpPr>
          <p:nvPr/>
        </p:nvSpPr>
        <p:spPr bwMode="auto">
          <a:xfrm>
            <a:off x="2879908" y="2372982"/>
            <a:ext cx="2202962" cy="551064"/>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fontAlgn="auto">
              <a:spcBef>
                <a:spcPts val="0"/>
              </a:spcBef>
              <a:spcAft>
                <a:spcPts val="0"/>
              </a:spcAft>
              <a:defRPr/>
            </a:pPr>
            <a:r>
              <a:rPr lang="en-US" altLang="zh-CN" b="1" i="1" dirty="0" err="1">
                <a:solidFill>
                  <a:srgbClr val="3333FF"/>
                </a:solidFill>
                <a:effectLst>
                  <a:outerShdw blurRad="38100" dist="38100" dir="2700000" algn="tl">
                    <a:srgbClr val="000000">
                      <a:alpha val="43137"/>
                    </a:srgbClr>
                  </a:outerShdw>
                </a:effectLst>
                <a:ea typeface="宋体" charset="-122"/>
                <a:cs typeface="Times New Roman" pitchFamily="18" charset="0"/>
              </a:rPr>
              <a:t>u</a:t>
            </a:r>
            <a:r>
              <a:rPr lang="en-US" altLang="zh-CN" b="1" i="1" baseline="-25000" dirty="0" err="1">
                <a:solidFill>
                  <a:srgbClr val="3333FF"/>
                </a:solidFill>
                <a:effectLst>
                  <a:outerShdw blurRad="38100" dist="38100" dir="2700000" algn="tl">
                    <a:srgbClr val="000000">
                      <a:alpha val="43137"/>
                    </a:srgbClr>
                  </a:outerShdw>
                </a:effectLst>
                <a:ea typeface="宋体" charset="-122"/>
                <a:cs typeface="Times New Roman" pitchFamily="18" charset="0"/>
              </a:rPr>
              <a:t>C</a:t>
            </a:r>
            <a:r>
              <a:rPr lang="en-US" altLang="zh-CN" b="1" dirty="0">
                <a:solidFill>
                  <a:srgbClr val="3333FF"/>
                </a:solidFill>
                <a:effectLst>
                  <a:outerShdw blurRad="38100" dist="38100" dir="2700000" algn="tl">
                    <a:srgbClr val="000000">
                      <a:alpha val="43137"/>
                    </a:srgbClr>
                  </a:outerShdw>
                </a:effectLst>
                <a:ea typeface="宋体" charset="-122"/>
                <a:cs typeface="Times New Roman" pitchFamily="18" charset="0"/>
              </a:rPr>
              <a:t>(0</a:t>
            </a:r>
            <a:r>
              <a:rPr lang="en-US" altLang="en-US" b="1" baseline="30000" dirty="0">
                <a:solidFill>
                  <a:srgbClr val="3333FF"/>
                </a:solidFill>
                <a:effectLst>
                  <a:outerShdw blurRad="38100" dist="38100" dir="2700000" algn="tl">
                    <a:srgbClr val="000000">
                      <a:alpha val="43137"/>
                    </a:srgbClr>
                  </a:outerShdw>
                </a:effectLst>
                <a:ea typeface="宋体" charset="-122"/>
                <a:cs typeface="Times New Roman" pitchFamily="18" charset="0"/>
              </a:rPr>
              <a:t>＋</a:t>
            </a:r>
            <a:r>
              <a:rPr lang="en-US" altLang="zh-CN" b="1" dirty="0">
                <a:solidFill>
                  <a:srgbClr val="3333FF"/>
                </a:solidFill>
                <a:effectLst>
                  <a:outerShdw blurRad="38100" dist="38100" dir="2700000" algn="tl">
                    <a:srgbClr val="000000">
                      <a:alpha val="43137"/>
                    </a:srgbClr>
                  </a:outerShdw>
                </a:effectLst>
                <a:ea typeface="宋体" charset="-122"/>
                <a:cs typeface="Times New Roman" pitchFamily="18" charset="0"/>
              </a:rPr>
              <a:t>)</a:t>
            </a:r>
            <a:r>
              <a:rPr lang="zh-CN" altLang="en-US" b="1" dirty="0">
                <a:solidFill>
                  <a:srgbClr val="3333FF"/>
                </a:solidFill>
                <a:effectLst>
                  <a:outerShdw blurRad="38100" dist="38100" dir="2700000" algn="tl">
                    <a:srgbClr val="000000">
                      <a:alpha val="43137"/>
                    </a:srgbClr>
                  </a:outerShdw>
                </a:effectLst>
                <a:ea typeface="宋体" charset="-122"/>
                <a:cs typeface="Times New Roman" pitchFamily="18" charset="0"/>
              </a:rPr>
              <a:t>、</a:t>
            </a:r>
            <a:r>
              <a:rPr lang="en-US" altLang="zh-CN" b="1" i="1" dirty="0" err="1">
                <a:solidFill>
                  <a:srgbClr val="3333FF"/>
                </a:solidFill>
                <a:effectLst>
                  <a:outerShdw blurRad="38100" dist="38100" dir="2700000" algn="tl">
                    <a:srgbClr val="000000">
                      <a:alpha val="43137"/>
                    </a:srgbClr>
                  </a:outerShdw>
                </a:effectLst>
                <a:ea typeface="宋体" charset="-122"/>
                <a:cs typeface="Times New Roman" pitchFamily="18" charset="0"/>
              </a:rPr>
              <a:t>i</a:t>
            </a:r>
            <a:r>
              <a:rPr lang="en-US" altLang="zh-CN" b="1" i="1" baseline="-25000" dirty="0" err="1">
                <a:solidFill>
                  <a:srgbClr val="3333FF"/>
                </a:solidFill>
                <a:effectLst>
                  <a:outerShdw blurRad="38100" dist="38100" dir="2700000" algn="tl">
                    <a:srgbClr val="000000">
                      <a:alpha val="43137"/>
                    </a:srgbClr>
                  </a:outerShdw>
                </a:effectLst>
                <a:ea typeface="宋体" charset="-122"/>
                <a:cs typeface="Times New Roman" pitchFamily="18" charset="0"/>
              </a:rPr>
              <a:t>L</a:t>
            </a:r>
            <a:r>
              <a:rPr lang="en-US" altLang="zh-CN" b="1" dirty="0">
                <a:solidFill>
                  <a:srgbClr val="3333FF"/>
                </a:solidFill>
                <a:effectLst>
                  <a:outerShdw blurRad="38100" dist="38100" dir="2700000" algn="tl">
                    <a:srgbClr val="000000">
                      <a:alpha val="43137"/>
                    </a:srgbClr>
                  </a:outerShdw>
                </a:effectLst>
                <a:ea typeface="宋体" charset="-122"/>
                <a:cs typeface="Times New Roman" pitchFamily="18" charset="0"/>
              </a:rPr>
              <a:t>(0</a:t>
            </a:r>
            <a:r>
              <a:rPr lang="en-US" altLang="en-US" b="1" baseline="30000" dirty="0">
                <a:solidFill>
                  <a:srgbClr val="3333FF"/>
                </a:solidFill>
                <a:effectLst>
                  <a:outerShdw blurRad="38100" dist="38100" dir="2700000" algn="tl">
                    <a:srgbClr val="000000">
                      <a:alpha val="43137"/>
                    </a:srgbClr>
                  </a:outerShdw>
                </a:effectLst>
                <a:ea typeface="宋体" charset="-122"/>
                <a:cs typeface="Times New Roman" pitchFamily="18" charset="0"/>
              </a:rPr>
              <a:t>＋</a:t>
            </a:r>
            <a:r>
              <a:rPr lang="en-US" altLang="zh-CN" b="1" dirty="0">
                <a:solidFill>
                  <a:srgbClr val="3333FF"/>
                </a:solidFill>
                <a:effectLst>
                  <a:outerShdw blurRad="38100" dist="38100" dir="2700000" algn="tl">
                    <a:srgbClr val="000000">
                      <a:alpha val="43137"/>
                    </a:srgbClr>
                  </a:outerShdw>
                </a:effectLst>
                <a:ea typeface="宋体" charset="-122"/>
                <a:cs typeface="Times New Roman" pitchFamily="18" charset="0"/>
              </a:rPr>
              <a:t>)</a:t>
            </a:r>
            <a:endParaRPr lang="zh-CN" altLang="en-US" b="1" kern="0" dirty="0">
              <a:solidFill>
                <a:srgbClr val="3333FF"/>
              </a:solidFill>
              <a:effectLst>
                <a:outerShdw blurRad="38100" dist="38100" dir="2700000" algn="tl">
                  <a:srgbClr val="000000">
                    <a:alpha val="43137"/>
                  </a:srgbClr>
                </a:outerShdw>
              </a:effectLst>
            </a:endParaRPr>
          </a:p>
          <a:p>
            <a:pPr algn="ctr" fontAlgn="auto">
              <a:spcBef>
                <a:spcPts val="0"/>
              </a:spcBef>
              <a:spcAft>
                <a:spcPts val="0"/>
              </a:spcAft>
              <a:defRPr/>
            </a:pPr>
            <a:endParaRPr lang="zh-CN" altLang="en-US" b="1" kern="0" dirty="0">
              <a:solidFill>
                <a:srgbClr val="3333FF"/>
              </a:solidFill>
              <a:effectLst>
                <a:outerShdw blurRad="38100" dist="38100" dir="2700000" algn="tl">
                  <a:srgbClr val="000000">
                    <a:alpha val="43137"/>
                  </a:srgbClr>
                </a:outerShdw>
              </a:effectLst>
            </a:endParaRPr>
          </a:p>
        </p:txBody>
      </p:sp>
      <p:sp>
        <p:nvSpPr>
          <p:cNvPr id="17" name="Line 21"/>
          <p:cNvSpPr>
            <a:spLocks noChangeShapeType="1"/>
          </p:cNvSpPr>
          <p:nvPr/>
        </p:nvSpPr>
        <p:spPr bwMode="auto">
          <a:xfrm>
            <a:off x="3802823" y="1512481"/>
            <a:ext cx="3961" cy="824208"/>
          </a:xfrm>
          <a:prstGeom prst="line">
            <a:avLst/>
          </a:prstGeom>
          <a:ln w="76200">
            <a:solidFill>
              <a:srgbClr val="3333FF"/>
            </a:solidFill>
            <a:headEnd/>
            <a:tailEnd type="triangle" w="med" len="me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endParaRPr lang="zh-CN" altLang="en-US" kern="0">
              <a:solidFill>
                <a:sysClr val="windowText" lastClr="000000"/>
              </a:solidFill>
            </a:endParaRPr>
          </a:p>
        </p:txBody>
      </p:sp>
      <p:grpSp>
        <p:nvGrpSpPr>
          <p:cNvPr id="56" name="组合 55"/>
          <p:cNvGrpSpPr/>
          <p:nvPr/>
        </p:nvGrpSpPr>
        <p:grpSpPr>
          <a:xfrm>
            <a:off x="416158" y="1707312"/>
            <a:ext cx="3387985" cy="570166"/>
            <a:chOff x="265879" y="1425085"/>
            <a:chExt cx="3387985" cy="570166"/>
          </a:xfrm>
        </p:grpSpPr>
        <p:sp>
          <p:nvSpPr>
            <p:cNvPr id="8" name="Rectangle 12"/>
            <p:cNvSpPr>
              <a:spLocks noChangeArrowheads="1"/>
            </p:cNvSpPr>
            <p:nvPr/>
          </p:nvSpPr>
          <p:spPr bwMode="auto">
            <a:xfrm>
              <a:off x="265879" y="1425085"/>
              <a:ext cx="2234011" cy="570166"/>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fontAlgn="auto">
                <a:spcBef>
                  <a:spcPts val="0"/>
                </a:spcBef>
                <a:spcAft>
                  <a:spcPts val="0"/>
                </a:spcAft>
                <a:defRPr/>
              </a:pPr>
              <a:r>
                <a:rPr lang="zh-CN" altLang="en-US" b="1" dirty="0">
                  <a:solidFill>
                    <a:srgbClr val="3333FF"/>
                  </a:solidFill>
                  <a:effectLst>
                    <a:outerShdw blurRad="38100" dist="38100" dir="2700000" algn="tl">
                      <a:srgbClr val="000000">
                        <a:alpha val="43137"/>
                      </a:srgbClr>
                    </a:outerShdw>
                  </a:effectLst>
                  <a:ea typeface="宋体" charset="-122"/>
                  <a:cs typeface="Times New Roman" pitchFamily="18" charset="0"/>
                </a:rPr>
                <a:t>换路定则</a:t>
              </a:r>
            </a:p>
          </p:txBody>
        </p:sp>
        <p:sp>
          <p:nvSpPr>
            <p:cNvPr id="18" name="Line 22"/>
            <p:cNvSpPr>
              <a:spLocks noChangeShapeType="1"/>
            </p:cNvSpPr>
            <p:nvPr/>
          </p:nvSpPr>
          <p:spPr bwMode="auto">
            <a:xfrm flipH="1">
              <a:off x="2538179" y="1642836"/>
              <a:ext cx="1115685" cy="0"/>
            </a:xfrm>
            <a:prstGeom prst="line">
              <a:avLst/>
            </a:prstGeom>
            <a:ln w="76200">
              <a:solidFill>
                <a:srgbClr val="3333FF"/>
              </a:solidFill>
              <a:headEnd type="triangle"/>
              <a:tailEn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endParaRPr lang="zh-CN" altLang="en-US" kern="0" dirty="0">
                <a:solidFill>
                  <a:sysClr val="windowText" lastClr="000000"/>
                </a:solidFill>
              </a:endParaRPr>
            </a:p>
          </p:txBody>
        </p:sp>
      </p:grpSp>
      <p:sp>
        <p:nvSpPr>
          <p:cNvPr id="20" name="Line 24"/>
          <p:cNvSpPr>
            <a:spLocks noChangeShapeType="1"/>
          </p:cNvSpPr>
          <p:nvPr/>
        </p:nvSpPr>
        <p:spPr bwMode="auto">
          <a:xfrm>
            <a:off x="3905810" y="2972754"/>
            <a:ext cx="0" cy="410672"/>
          </a:xfrm>
          <a:prstGeom prst="line">
            <a:avLst/>
          </a:prstGeom>
          <a:ln w="76200">
            <a:solidFill>
              <a:srgbClr val="3333FF"/>
            </a:solidFill>
            <a:headEnd/>
            <a:tailEnd type="triangle" w="med" len="me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endParaRPr lang="zh-CN" altLang="en-US" kern="0">
              <a:solidFill>
                <a:sysClr val="windowText" lastClr="000000"/>
              </a:solidFill>
            </a:endParaRPr>
          </a:p>
        </p:txBody>
      </p:sp>
      <p:sp>
        <p:nvSpPr>
          <p:cNvPr id="29" name="Line 33"/>
          <p:cNvSpPr>
            <a:spLocks noChangeShapeType="1"/>
          </p:cNvSpPr>
          <p:nvPr/>
        </p:nvSpPr>
        <p:spPr bwMode="auto">
          <a:xfrm>
            <a:off x="3899209" y="3865726"/>
            <a:ext cx="0" cy="412582"/>
          </a:xfrm>
          <a:prstGeom prst="line">
            <a:avLst/>
          </a:prstGeom>
          <a:ln w="76200">
            <a:solidFill>
              <a:srgbClr val="3333FF"/>
            </a:solidFill>
            <a:headEnd/>
            <a:tailEnd type="triangle" w="med" len="med"/>
          </a:ln>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endParaRPr lang="zh-CN" altLang="en-US" kern="0">
              <a:solidFill>
                <a:sysClr val="windowText" lastClr="000000"/>
              </a:solidFill>
            </a:endParaRPr>
          </a:p>
        </p:txBody>
      </p:sp>
      <p:sp>
        <p:nvSpPr>
          <p:cNvPr id="37" name="Rectangle 11"/>
          <p:cNvSpPr>
            <a:spLocks noChangeArrowheads="1"/>
          </p:cNvSpPr>
          <p:nvPr/>
        </p:nvSpPr>
        <p:spPr bwMode="auto">
          <a:xfrm>
            <a:off x="2787003" y="3426056"/>
            <a:ext cx="2367324" cy="41067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fontAlgn="auto">
              <a:spcBef>
                <a:spcPts val="0"/>
              </a:spcBef>
              <a:spcAft>
                <a:spcPts val="0"/>
              </a:spcAft>
              <a:defRPr/>
            </a:pPr>
            <a:r>
              <a:rPr lang="en-US" altLang="zh-CN" b="1" dirty="0">
                <a:solidFill>
                  <a:srgbClr val="3333FF"/>
                </a:solidFill>
                <a:effectLst>
                  <a:outerShdw blurRad="38100" dist="38100" dir="2700000" algn="tl">
                    <a:srgbClr val="000000">
                      <a:alpha val="43137"/>
                    </a:srgbClr>
                  </a:outerShdw>
                </a:effectLst>
                <a:ea typeface="宋体" charset="-122"/>
                <a:cs typeface="Times New Roman" pitchFamily="18" charset="0"/>
              </a:rPr>
              <a:t>0</a:t>
            </a:r>
            <a:r>
              <a:rPr lang="zh-CN" altLang="en-US" b="1" baseline="30000" dirty="0">
                <a:solidFill>
                  <a:srgbClr val="3333FF"/>
                </a:solidFill>
                <a:effectLst>
                  <a:outerShdw blurRad="38100" dist="38100" dir="2700000" algn="tl">
                    <a:srgbClr val="000000">
                      <a:alpha val="43137"/>
                    </a:srgbClr>
                  </a:outerShdw>
                </a:effectLst>
                <a:ea typeface="宋体" charset="-122"/>
                <a:cs typeface="Times New Roman" pitchFamily="18" charset="0"/>
              </a:rPr>
              <a:t> </a:t>
            </a:r>
            <a:r>
              <a:rPr lang="en-US" altLang="zh-CN" b="1" baseline="30000" dirty="0">
                <a:solidFill>
                  <a:srgbClr val="3333FF"/>
                </a:solidFill>
                <a:effectLst>
                  <a:outerShdw blurRad="38100" dist="38100" dir="2700000" algn="tl">
                    <a:srgbClr val="000000">
                      <a:alpha val="43137"/>
                    </a:srgbClr>
                  </a:outerShdw>
                </a:effectLst>
                <a:ea typeface="宋体" charset="-122"/>
                <a:cs typeface="Times New Roman" pitchFamily="18" charset="0"/>
              </a:rPr>
              <a:t>+</a:t>
            </a:r>
            <a:r>
              <a:rPr lang="zh-CN" altLang="en-US" b="1" dirty="0">
                <a:solidFill>
                  <a:srgbClr val="3333FF"/>
                </a:solidFill>
                <a:effectLst>
                  <a:outerShdw blurRad="38100" dist="38100" dir="2700000" algn="tl">
                    <a:srgbClr val="000000">
                      <a:alpha val="43137"/>
                    </a:srgbClr>
                  </a:outerShdw>
                </a:effectLst>
                <a:ea typeface="宋体" charset="-122"/>
                <a:cs typeface="Times New Roman" pitchFamily="18" charset="0"/>
              </a:rPr>
              <a:t>等效电路</a:t>
            </a:r>
            <a:endParaRPr lang="zh-CN" altLang="en-US" kern="0" dirty="0">
              <a:solidFill>
                <a:schemeClr val="tx1"/>
              </a:solidFill>
            </a:endParaRPr>
          </a:p>
        </p:txBody>
      </p:sp>
      <p:sp>
        <p:nvSpPr>
          <p:cNvPr id="38" name="Rectangle 11"/>
          <p:cNvSpPr>
            <a:spLocks noChangeArrowheads="1"/>
          </p:cNvSpPr>
          <p:nvPr/>
        </p:nvSpPr>
        <p:spPr bwMode="auto">
          <a:xfrm>
            <a:off x="2715546" y="4249310"/>
            <a:ext cx="2367324" cy="41067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lstStyle/>
          <a:p>
            <a:pPr algn="ctr" fontAlgn="auto">
              <a:spcBef>
                <a:spcPts val="0"/>
              </a:spcBef>
              <a:spcAft>
                <a:spcPts val="0"/>
              </a:spcAft>
              <a:defRPr/>
            </a:pPr>
            <a:r>
              <a:rPr lang="zh-CN" altLang="en-US" b="1" dirty="0">
                <a:solidFill>
                  <a:srgbClr val="3333FF"/>
                </a:solidFill>
                <a:effectLst>
                  <a:outerShdw blurRad="38100" dist="38100" dir="2700000" algn="tl">
                    <a:srgbClr val="000000">
                      <a:alpha val="43137"/>
                    </a:srgbClr>
                  </a:outerShdw>
                </a:effectLst>
                <a:ea typeface="宋体" charset="-122"/>
                <a:cs typeface="Times New Roman" pitchFamily="18" charset="0"/>
              </a:rPr>
              <a:t>求解其他初始值</a:t>
            </a:r>
          </a:p>
        </p:txBody>
      </p:sp>
      <p:grpSp>
        <p:nvGrpSpPr>
          <p:cNvPr id="57" name="组合 56"/>
          <p:cNvGrpSpPr/>
          <p:nvPr/>
        </p:nvGrpSpPr>
        <p:grpSpPr>
          <a:xfrm>
            <a:off x="5724128" y="2240665"/>
            <a:ext cx="5215282" cy="2000830"/>
            <a:chOff x="5580112" y="1966253"/>
            <a:chExt cx="5215282" cy="2000830"/>
          </a:xfrm>
        </p:grpSpPr>
        <p:sp>
          <p:nvSpPr>
            <p:cNvPr id="55" name="椭圆形标注 54"/>
            <p:cNvSpPr/>
            <p:nvPr/>
          </p:nvSpPr>
          <p:spPr bwMode="auto">
            <a:xfrm>
              <a:off x="5580112" y="1966253"/>
              <a:ext cx="3240360" cy="2000830"/>
            </a:xfrm>
            <a:prstGeom prst="wedgeEllipseCallout">
              <a:avLst>
                <a:gd name="adj1" fmla="val -67557"/>
                <a:gd name="adj2" fmla="val 21959"/>
              </a:avLst>
            </a:prstGeom>
            <a:solidFill>
              <a:schemeClr val="bg1"/>
            </a:solidFill>
            <a:ln w="38100" cap="flat" cmpd="sng" algn="ctr">
              <a:solidFill>
                <a:srgbClr val="3333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grpSp>
          <p:nvGrpSpPr>
            <p:cNvPr id="49" name="组合 48"/>
            <p:cNvGrpSpPr/>
            <p:nvPr/>
          </p:nvGrpSpPr>
          <p:grpSpPr>
            <a:xfrm>
              <a:off x="5652120" y="2377878"/>
              <a:ext cx="5143274" cy="1281541"/>
              <a:chOff x="568314" y="3653621"/>
              <a:chExt cx="5143274" cy="1281541"/>
            </a:xfrm>
          </p:grpSpPr>
          <p:grpSp>
            <p:nvGrpSpPr>
              <p:cNvPr id="46" name="组合 45"/>
              <p:cNvGrpSpPr/>
              <p:nvPr/>
            </p:nvGrpSpPr>
            <p:grpSpPr>
              <a:xfrm>
                <a:off x="568314" y="3653621"/>
                <a:ext cx="5143274" cy="1281541"/>
                <a:chOff x="568314" y="3653621"/>
                <a:chExt cx="5143274" cy="1281541"/>
              </a:xfrm>
            </p:grpSpPr>
            <p:grpSp>
              <p:nvGrpSpPr>
                <p:cNvPr id="42" name="组合 41"/>
                <p:cNvGrpSpPr/>
                <p:nvPr/>
              </p:nvGrpSpPr>
              <p:grpSpPr>
                <a:xfrm>
                  <a:off x="598250" y="4104165"/>
                  <a:ext cx="5113338" cy="830997"/>
                  <a:chOff x="1259861" y="4027274"/>
                  <a:chExt cx="5113338" cy="1107996"/>
                </a:xfrm>
              </p:grpSpPr>
              <p:sp>
                <p:nvSpPr>
                  <p:cNvPr id="43" name="Text Box 11"/>
                  <p:cNvSpPr txBox="1">
                    <a:spLocks noChangeArrowheads="1"/>
                  </p:cNvSpPr>
                  <p:nvPr/>
                </p:nvSpPr>
                <p:spPr bwMode="auto">
                  <a:xfrm>
                    <a:off x="1259861" y="4027274"/>
                    <a:ext cx="5113338" cy="1107996"/>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en-US" altLang="zh-CN" sz="2400" dirty="0">
                        <a:ea typeface="宋体" charset="-122"/>
                        <a:cs typeface="Times New Roman" pitchFamily="18" charset="0"/>
                      </a:rPr>
                      <a:t>b.   </a:t>
                    </a:r>
                    <a:r>
                      <a:rPr kumimoji="1" lang="zh-CN" altLang="en-US" sz="2400" dirty="0">
                        <a:ea typeface="宋体" charset="-122"/>
                        <a:cs typeface="Times New Roman" pitchFamily="18" charset="0"/>
                      </a:rPr>
                      <a:t>电容         电压源</a:t>
                    </a:r>
                    <a:endParaRPr kumimoji="1" lang="en-US" altLang="zh-CN" sz="2400" dirty="0">
                      <a:ea typeface="宋体" charset="-122"/>
                      <a:cs typeface="Times New Roman" pitchFamily="18" charset="0"/>
                    </a:endParaRPr>
                  </a:p>
                  <a:p>
                    <a:r>
                      <a:rPr kumimoji="1" lang="zh-CN" altLang="en-US" sz="2400" dirty="0">
                        <a:ea typeface="宋体" charset="-122"/>
                        <a:cs typeface="Times New Roman" pitchFamily="18" charset="0"/>
                      </a:rPr>
                      <a:t>      电感         电流源</a:t>
                    </a:r>
                  </a:p>
                </p:txBody>
              </p:sp>
              <p:sp>
                <p:nvSpPr>
                  <p:cNvPr id="44" name="AutoShape 45"/>
                  <p:cNvSpPr>
                    <a:spLocks/>
                  </p:cNvSpPr>
                  <p:nvPr/>
                </p:nvSpPr>
                <p:spPr bwMode="auto">
                  <a:xfrm>
                    <a:off x="1763688" y="4274272"/>
                    <a:ext cx="46038" cy="684212"/>
                  </a:xfrm>
                  <a:prstGeom prst="leftBrace">
                    <a:avLst>
                      <a:gd name="adj1" fmla="val 91648"/>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宋体" charset="-122"/>
                      <a:ea typeface="宋体" charset="-122"/>
                    </a:endParaRPr>
                  </a:p>
                </p:txBody>
              </p:sp>
            </p:grpSp>
            <p:sp>
              <p:nvSpPr>
                <p:cNvPr id="45" name="Text Box 12"/>
                <p:cNvSpPr txBox="1">
                  <a:spLocks noChangeArrowheads="1"/>
                </p:cNvSpPr>
                <p:nvPr/>
              </p:nvSpPr>
              <p:spPr bwMode="auto">
                <a:xfrm>
                  <a:off x="568314" y="3653621"/>
                  <a:ext cx="2348720"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en-US" altLang="zh-CN" sz="2400" dirty="0">
                      <a:ea typeface="宋体" charset="-122"/>
                      <a:cs typeface="Times New Roman" pitchFamily="18" charset="0"/>
                    </a:rPr>
                    <a:t>a. </a:t>
                  </a:r>
                  <a:r>
                    <a:rPr kumimoji="1" lang="zh-CN" altLang="en-US" sz="2400" dirty="0">
                      <a:ea typeface="宋体" charset="-122"/>
                      <a:cs typeface="Times New Roman" pitchFamily="18" charset="0"/>
                    </a:rPr>
                    <a:t>换路后的电路</a:t>
                  </a:r>
                </a:p>
              </p:txBody>
            </p:sp>
          </p:grpSp>
          <p:sp>
            <p:nvSpPr>
              <p:cNvPr id="47" name="AutoShape 44"/>
              <p:cNvSpPr>
                <a:spLocks noChangeArrowheads="1"/>
              </p:cNvSpPr>
              <p:nvPr/>
            </p:nvSpPr>
            <p:spPr bwMode="auto">
              <a:xfrm>
                <a:off x="1835696" y="4289414"/>
                <a:ext cx="576263" cy="108347"/>
              </a:xfrm>
              <a:prstGeom prst="rightArrow">
                <a:avLst>
                  <a:gd name="adj1" fmla="val 50000"/>
                  <a:gd name="adj2" fmla="val 49863"/>
                </a:avLst>
              </a:prstGeom>
              <a:solidFill>
                <a:srgbClr val="3333FF"/>
              </a:solidFill>
              <a:ln>
                <a:noFill/>
              </a:ln>
              <a:effectLst/>
            </p:spPr>
            <p:txBody>
              <a:bodyPr wrap="none" anchor="ctr"/>
              <a:lstStyle/>
              <a:p>
                <a:endParaRPr lang="zh-CN" altLang="en-US"/>
              </a:p>
            </p:txBody>
          </p:sp>
          <p:sp>
            <p:nvSpPr>
              <p:cNvPr id="48" name="AutoShape 44"/>
              <p:cNvSpPr>
                <a:spLocks noChangeArrowheads="1"/>
              </p:cNvSpPr>
              <p:nvPr/>
            </p:nvSpPr>
            <p:spPr bwMode="auto">
              <a:xfrm>
                <a:off x="1835895" y="4678295"/>
                <a:ext cx="576263" cy="108347"/>
              </a:xfrm>
              <a:prstGeom prst="rightArrow">
                <a:avLst>
                  <a:gd name="adj1" fmla="val 50000"/>
                  <a:gd name="adj2" fmla="val 49863"/>
                </a:avLst>
              </a:prstGeom>
              <a:solidFill>
                <a:srgbClr val="3333FF"/>
              </a:solidFill>
              <a:ln>
                <a:noFill/>
              </a:ln>
              <a:effectLst/>
            </p:spPr>
            <p:txBody>
              <a:bodyPr wrap="none" anchor="ctr"/>
              <a:lstStyle/>
              <a:p>
                <a:endParaRPr lang="zh-CN" altLang="en-US"/>
              </a:p>
            </p:txBody>
          </p:sp>
        </p:grpSp>
      </p:grpSp>
      <p:sp>
        <p:nvSpPr>
          <p:cNvPr id="59" name="Text Box 14"/>
          <p:cNvSpPr txBox="1">
            <a:spLocks noChangeArrowheads="1"/>
          </p:cNvSpPr>
          <p:nvPr/>
        </p:nvSpPr>
        <p:spPr bwMode="auto">
          <a:xfrm>
            <a:off x="374574" y="386624"/>
            <a:ext cx="906017" cy="523220"/>
          </a:xfrm>
          <a:prstGeom prst="rect">
            <a:avLst/>
          </a:prstGeom>
          <a:solidFill>
            <a:srgbClr val="3333FF"/>
          </a:solidFill>
          <a:ln>
            <a:noFill/>
          </a:ln>
          <a:effec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zh-CN" altLang="en-US" dirty="0">
                <a:solidFill>
                  <a:schemeClr val="bg1"/>
                </a:solidFill>
              </a:rPr>
              <a:t>小结</a:t>
            </a:r>
          </a:p>
        </p:txBody>
      </p:sp>
    </p:spTree>
    <p:extLst>
      <p:ext uri="{BB962C8B-B14F-4D97-AF65-F5344CB8AC3E}">
        <p14:creationId xmlns:p14="http://schemas.microsoft.com/office/powerpoint/2010/main" val="23077445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1000" fill="hold"/>
                                        <p:tgtEl>
                                          <p:spTgt spid="59"/>
                                        </p:tgtEl>
                                        <p:attrNameLst>
                                          <p:attrName>ppt_w</p:attrName>
                                        </p:attrNameLst>
                                      </p:cBhvr>
                                      <p:tavLst>
                                        <p:tav tm="0">
                                          <p:val>
                                            <p:strVal val="4*#ppt_w"/>
                                          </p:val>
                                        </p:tav>
                                        <p:tav tm="100000">
                                          <p:val>
                                            <p:strVal val="#ppt_w"/>
                                          </p:val>
                                        </p:tav>
                                      </p:tavLst>
                                    </p:anim>
                                    <p:anim calcmode="lin" valueType="num">
                                      <p:cBhvr>
                                        <p:cTn id="8" dur="1000" fill="hold"/>
                                        <p:tgtEl>
                                          <p:spTgt spid="59"/>
                                        </p:tgtEl>
                                        <p:attrNameLst>
                                          <p:attrName>ppt_h</p:attrName>
                                        </p:attrNameLst>
                                      </p:cBhvr>
                                      <p:tavLst>
                                        <p:tav tm="0">
                                          <p:val>
                                            <p:strVal val="4*#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up)">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barn(inVertical)">
                                      <p:cBhvr>
                                        <p:cTn id="38" dur="500"/>
                                        <p:tgtEl>
                                          <p:spTgt spid="3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down)">
                                      <p:cBhvr>
                                        <p:cTn id="43" dur="500"/>
                                        <p:tgtEl>
                                          <p:spTgt spid="5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up)">
                                      <p:cBhvr>
                                        <p:cTn id="48" dur="500"/>
                                        <p:tgtEl>
                                          <p:spTgt spid="29"/>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grpId="0"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barn(inVertical)">
                                      <p:cBhvr>
                                        <p:cTn id="5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7" grpId="0" animBg="1"/>
      <p:bldP spid="20" grpId="0" animBg="1"/>
      <p:bldP spid="29" grpId="0" animBg="1"/>
      <p:bldP spid="37" grpId="0" animBg="1"/>
      <p:bldP spid="38" grpId="0" animBg="1"/>
      <p:bldP spid="59"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00100" y="357172"/>
            <a:ext cx="6286519" cy="4643452"/>
            <a:chOff x="1000100" y="357172"/>
            <a:chExt cx="6286519" cy="4643452"/>
          </a:xfrm>
        </p:grpSpPr>
        <p:pic>
          <p:nvPicPr>
            <p:cNvPr id="3" name="Picture 2" descr="BJ_020"/>
            <p:cNvPicPr>
              <a:picLocks noChangeAspect="1" noChangeArrowheads="1"/>
            </p:cNvPicPr>
            <p:nvPr/>
          </p:nvPicPr>
          <p:blipFill>
            <a:blip r:embed="rId3" cstate="print"/>
            <a:srcRect/>
            <a:stretch>
              <a:fillRect/>
            </a:stretch>
          </p:blipFill>
          <p:spPr bwMode="auto">
            <a:xfrm>
              <a:off x="1000100" y="357172"/>
              <a:ext cx="6286519" cy="4643452"/>
            </a:xfrm>
            <a:prstGeom prst="rect">
              <a:avLst/>
            </a:prstGeom>
            <a:noFill/>
            <a:ln w="9525">
              <a:noFill/>
              <a:miter lim="800000"/>
              <a:headEnd/>
              <a:tailEnd/>
            </a:ln>
          </p:spPr>
        </p:pic>
        <p:sp>
          <p:nvSpPr>
            <p:cNvPr id="4" name="矩形 3"/>
            <p:cNvSpPr/>
            <p:nvPr/>
          </p:nvSpPr>
          <p:spPr>
            <a:xfrm>
              <a:off x="2122756" y="1785932"/>
              <a:ext cx="4544835"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altLang="zh-CN" sz="7200" b="1" dirty="0">
                  <a:ln w="11430"/>
                  <a:solidFill>
                    <a:srgbClr val="002060"/>
                  </a:solidFill>
                  <a:effectLst>
                    <a:outerShdw blurRad="50800" dist="39000" dir="5460000" algn="tl">
                      <a:srgbClr val="000000">
                        <a:alpha val="38000"/>
                      </a:srgbClr>
                    </a:outerShdw>
                  </a:effectLst>
                </a:rPr>
                <a:t>THE  END</a:t>
              </a:r>
              <a:endParaRPr lang="zh-CN" altLang="en-US" sz="7200" b="1" cap="none" spc="0" dirty="0">
                <a:ln w="11430"/>
                <a:solidFill>
                  <a:srgbClr val="002060"/>
                </a:solidFill>
                <a:effectLst>
                  <a:outerShdw blurRad="50800" dist="39000" dir="5460000" algn="tl">
                    <a:srgbClr val="000000">
                      <a:alpha val="38000"/>
                    </a:srgbClr>
                  </a:outerShdw>
                </a:effectLst>
              </a:endParaRPr>
            </a:p>
          </p:txBody>
        </p:sp>
      </p:grpSp>
    </p:spTree>
    <p:extLst>
      <p:ext uri="{BB962C8B-B14F-4D97-AF65-F5344CB8AC3E}">
        <p14:creationId xmlns:p14="http://schemas.microsoft.com/office/powerpoint/2010/main" val="5206669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ou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8"/>
          <p:cNvSpPr txBox="1">
            <a:spLocks noChangeArrowheads="1"/>
          </p:cNvSpPr>
          <p:nvPr/>
        </p:nvSpPr>
        <p:spPr bwMode="auto">
          <a:xfrm>
            <a:off x="988466" y="1754652"/>
            <a:ext cx="3897221"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zh-CN" altLang="en-US" sz="2400" dirty="0">
                <a:latin typeface="宋体" charset="-122"/>
                <a:ea typeface="宋体" charset="-122"/>
              </a:rPr>
              <a:t>电路的结构、状态发生变化</a:t>
            </a:r>
          </a:p>
        </p:txBody>
      </p:sp>
      <p:grpSp>
        <p:nvGrpSpPr>
          <p:cNvPr id="13" name="Group 101"/>
          <p:cNvGrpSpPr>
            <a:grpSpLocks/>
          </p:cNvGrpSpPr>
          <p:nvPr/>
        </p:nvGrpSpPr>
        <p:grpSpPr bwMode="auto">
          <a:xfrm>
            <a:off x="4885779" y="1497235"/>
            <a:ext cx="2422525" cy="1002507"/>
            <a:chOff x="3969" y="345"/>
            <a:chExt cx="1526" cy="842"/>
          </a:xfrm>
        </p:grpSpPr>
        <p:sp>
          <p:nvSpPr>
            <p:cNvPr id="14" name="Text Box 39"/>
            <p:cNvSpPr txBox="1">
              <a:spLocks noChangeArrowheads="1"/>
            </p:cNvSpPr>
            <p:nvPr/>
          </p:nvSpPr>
          <p:spPr bwMode="auto">
            <a:xfrm>
              <a:off x="4014" y="345"/>
              <a:ext cx="1481"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lang="zh-CN" altLang="en-US" sz="2400" dirty="0">
                  <a:solidFill>
                    <a:srgbClr val="800000"/>
                  </a:solidFill>
                  <a:latin typeface="+mn-lt"/>
                  <a:ea typeface="宋体" charset="-122"/>
                </a:rPr>
                <a:t>支路接入或断开</a:t>
              </a:r>
            </a:p>
          </p:txBody>
        </p:sp>
        <p:sp>
          <p:nvSpPr>
            <p:cNvPr id="15" name="AutoShape 45"/>
            <p:cNvSpPr>
              <a:spLocks/>
            </p:cNvSpPr>
            <p:nvPr/>
          </p:nvSpPr>
          <p:spPr bwMode="auto">
            <a:xfrm>
              <a:off x="3969" y="527"/>
              <a:ext cx="45" cy="499"/>
            </a:xfrm>
            <a:prstGeom prst="leftBrace">
              <a:avLst>
                <a:gd name="adj1" fmla="val 92407"/>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latin typeface="宋体" charset="-122"/>
                <a:ea typeface="宋体" charset="-122"/>
              </a:endParaRPr>
            </a:p>
          </p:txBody>
        </p:sp>
        <p:sp>
          <p:nvSpPr>
            <p:cNvPr id="16" name="Text Box 46"/>
            <p:cNvSpPr txBox="1">
              <a:spLocks noChangeArrowheads="1"/>
            </p:cNvSpPr>
            <p:nvPr/>
          </p:nvSpPr>
          <p:spPr bwMode="auto">
            <a:xfrm>
              <a:off x="4014" y="799"/>
              <a:ext cx="1286"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lang="zh-CN" altLang="en-US" sz="2400" dirty="0">
                  <a:solidFill>
                    <a:srgbClr val="800000"/>
                  </a:solidFill>
                  <a:latin typeface="+mn-lt"/>
                  <a:ea typeface="宋体" charset="-122"/>
                </a:rPr>
                <a:t>电路参数变化</a:t>
              </a:r>
            </a:p>
          </p:txBody>
        </p:sp>
      </p:grpSp>
      <p:sp>
        <p:nvSpPr>
          <p:cNvPr id="54" name="Text Box 6"/>
          <p:cNvSpPr txBox="1">
            <a:spLocks noChangeArrowheads="1"/>
          </p:cNvSpPr>
          <p:nvPr/>
        </p:nvSpPr>
        <p:spPr bwMode="auto">
          <a:xfrm>
            <a:off x="289245" y="1190709"/>
            <a:ext cx="2057400" cy="523220"/>
          </a:xfrm>
          <a:prstGeom prst="rect">
            <a:avLst/>
          </a:prstGeom>
          <a:noFill/>
          <a:ln w="9525">
            <a:noFill/>
            <a:miter lim="800000"/>
            <a:headEnd/>
            <a:tailEnd/>
          </a:ln>
          <a:effectLst/>
        </p:spPr>
        <p:txBody>
          <a:bodyPr>
            <a:spAutoFit/>
          </a:bodyPr>
          <a:lstStyle/>
          <a:p>
            <a:pPr>
              <a:spcBef>
                <a:spcPct val="50000"/>
              </a:spcBef>
            </a:pPr>
            <a:r>
              <a:rPr lang="zh-CN" altLang="en-US" sz="2800" b="1" dirty="0">
                <a:effectLst>
                  <a:outerShdw blurRad="38100" dist="38100" dir="2700000" algn="tl">
                    <a:srgbClr val="000000">
                      <a:alpha val="43137"/>
                    </a:srgbClr>
                  </a:outerShdw>
                </a:effectLst>
                <a:latin typeface="宋体" charset="-122"/>
              </a:rPr>
              <a:t>一、换路</a:t>
            </a:r>
            <a:endParaRPr kumimoji="1" lang="zh-CN" altLang="en-US" sz="2800" b="1" dirty="0">
              <a:effectLst>
                <a:outerShdw blurRad="38100" dist="38100" dir="2700000" algn="tl">
                  <a:srgbClr val="000000">
                    <a:alpha val="43137"/>
                  </a:srgbClr>
                </a:outerShdw>
              </a:effectLst>
              <a:latin typeface="宋体" charset="-122"/>
            </a:endParaRPr>
          </a:p>
        </p:txBody>
      </p:sp>
      <p:sp>
        <p:nvSpPr>
          <p:cNvPr id="55" name="矩形 54"/>
          <p:cNvSpPr/>
          <p:nvPr/>
        </p:nvSpPr>
        <p:spPr>
          <a:xfrm>
            <a:off x="1780647" y="488711"/>
            <a:ext cx="5218095" cy="523220"/>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r>
              <a:rPr lang="zh-CN" altLang="en-US" sz="2800" b="1" dirty="0">
                <a:effectLst>
                  <a:outerShdw blurRad="38100" dist="38100" dir="2700000" algn="tl">
                    <a:srgbClr val="000000">
                      <a:alpha val="43137"/>
                    </a:srgbClr>
                  </a:outerShdw>
                </a:effectLst>
              </a:rPr>
              <a:t>动态电路</a:t>
            </a:r>
            <a:r>
              <a:rPr lang="en-US" altLang="zh-CN" sz="2800" dirty="0">
                <a:effectLst>
                  <a:outerShdw blurRad="38100" dist="38100" dir="2700000" algn="tl">
                    <a:srgbClr val="000000">
                      <a:alpha val="43137"/>
                    </a:srgbClr>
                  </a:outerShdw>
                </a:effectLst>
              </a:rPr>
              <a:t>——</a:t>
            </a:r>
            <a:r>
              <a:rPr lang="zh-CN" altLang="en-US" sz="2800" dirty="0">
                <a:latin typeface="宋体" charset="-122"/>
                <a:ea typeface="宋体" charset="-122"/>
              </a:rPr>
              <a:t>含动态元件的电路</a:t>
            </a:r>
          </a:p>
        </p:txBody>
      </p:sp>
      <p:pic>
        <p:nvPicPr>
          <p:cNvPr id="49"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083" y="2436245"/>
            <a:ext cx="3659061" cy="2295745"/>
          </a:xfrm>
          <a:prstGeom prst="rect">
            <a:avLst/>
          </a:prstGeom>
          <a:solidFill>
            <a:srgbClr val="FFFFFF"/>
          </a:solidFill>
          <a:ln>
            <a:noFill/>
          </a:ln>
        </p:spPr>
      </p:pic>
      <p:sp>
        <p:nvSpPr>
          <p:cNvPr id="50" name="Line 11"/>
          <p:cNvSpPr>
            <a:spLocks noChangeShapeType="1"/>
          </p:cNvSpPr>
          <p:nvPr/>
        </p:nvSpPr>
        <p:spPr bwMode="auto">
          <a:xfrm>
            <a:off x="3419872" y="2931790"/>
            <a:ext cx="618799" cy="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 name="Line 12"/>
          <p:cNvSpPr>
            <a:spLocks noChangeShapeType="1"/>
          </p:cNvSpPr>
          <p:nvPr/>
        </p:nvSpPr>
        <p:spPr bwMode="auto">
          <a:xfrm flipV="1">
            <a:off x="3729271" y="2883883"/>
            <a:ext cx="309400" cy="263931"/>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9922782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wipe(left)">
                                      <p:cBhvr>
                                        <p:cTn id="12" dur="500"/>
                                        <p:tgtEl>
                                          <p:spTgt spid="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ipe(left)">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dissolve">
                                      <p:cBhvr>
                                        <p:cTn id="22" dur="500"/>
                                        <p:tgtEl>
                                          <p:spTgt spid="5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xit" presetSubtype="4" fill="hold" grpId="1" nodeType="clickEffect">
                                  <p:stCondLst>
                                    <p:cond delay="0"/>
                                  </p:stCondLst>
                                  <p:childTnLst>
                                    <p:animEffect transition="out" filter="wipe(down)">
                                      <p:cBhvr>
                                        <p:cTn id="26" dur="500"/>
                                        <p:tgtEl>
                                          <p:spTgt spid="51"/>
                                        </p:tgtEl>
                                      </p:cBhvr>
                                    </p:animEffect>
                                    <p:set>
                                      <p:cBhvr>
                                        <p:cTn id="27" dur="1" fill="hold">
                                          <p:stCondLst>
                                            <p:cond delay="499"/>
                                          </p:stCondLst>
                                        </p:cTn>
                                        <p:tgtEl>
                                          <p:spTgt spid="51"/>
                                        </p:tgtEl>
                                        <p:attrNameLst>
                                          <p:attrName>style.visibility</p:attrName>
                                        </p:attrNameLst>
                                      </p:cBhvr>
                                      <p:to>
                                        <p:strVal val="hidden"/>
                                      </p:to>
                                    </p:set>
                                  </p:childTnLst>
                                </p:cTn>
                              </p:par>
                            </p:childTnLst>
                          </p:cTn>
                        </p:par>
                        <p:par>
                          <p:cTn id="28" fill="hold">
                            <p:stCondLst>
                              <p:cond delay="500"/>
                            </p:stCondLst>
                            <p:childTnLst>
                              <p:par>
                                <p:cTn id="29" presetID="9"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dissolve">
                                      <p:cBhvr>
                                        <p:cTn id="31" dur="500"/>
                                        <p:tgtEl>
                                          <p:spTgt spid="5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10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4" grpId="0"/>
      <p:bldP spid="55" grpId="0" animBg="1"/>
      <p:bldP spid="50" grpId="0" animBg="1"/>
      <p:bldP spid="51" grpId="0" animBg="1"/>
      <p:bldP spid="51" grpId="1"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5170" name="Text Box 2">
            <a:extLst>
              <a:ext uri="{FF2B5EF4-FFF2-40B4-BE49-F238E27FC236}">
                <a16:creationId xmlns:a16="http://schemas.microsoft.com/office/drawing/2014/main" id="{9AA07214-08B2-4BA6-836D-D1D2F4FB4650}"/>
              </a:ext>
            </a:extLst>
          </p:cNvPr>
          <p:cNvSpPr txBox="1">
            <a:spLocks noChangeArrowheads="1"/>
          </p:cNvSpPr>
          <p:nvPr/>
        </p:nvSpPr>
        <p:spPr bwMode="auto">
          <a:xfrm>
            <a:off x="685800" y="27132"/>
            <a:ext cx="7774632"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50000"/>
              </a:spcBef>
              <a:buNone/>
            </a:pPr>
            <a:r>
              <a:rPr lang="zh-CN" altLang="en-US" sz="2700" b="1" dirty="0">
                <a:solidFill>
                  <a:srgbClr val="FFFF00"/>
                </a:solidFill>
                <a:latin typeface="楷体_GB2312" pitchFamily="49" charset="-122"/>
                <a:ea typeface="楷体_GB2312" pitchFamily="49" charset="-122"/>
              </a:rPr>
              <a:t>例</a:t>
            </a:r>
            <a:r>
              <a:rPr lang="en-US" altLang="zh-CN" sz="2700" b="1" dirty="0">
                <a:solidFill>
                  <a:srgbClr val="FFFF00"/>
                </a:solidFill>
                <a:latin typeface="楷体_GB2312" pitchFamily="49" charset="-122"/>
                <a:ea typeface="楷体_GB2312" pitchFamily="49" charset="-122"/>
              </a:rPr>
              <a:t>8</a:t>
            </a:r>
            <a:r>
              <a:rPr lang="en-US" altLang="zh-CN" sz="1800" b="1" dirty="0">
                <a:solidFill>
                  <a:srgbClr val="FFFFFF"/>
                </a:solidFill>
                <a:latin typeface="楷体_GB2312" pitchFamily="49" charset="-122"/>
                <a:ea typeface="楷体_GB2312" pitchFamily="49" charset="-122"/>
              </a:rPr>
              <a:t> </a:t>
            </a:r>
            <a:r>
              <a:rPr lang="zh-CN" altLang="en-US" sz="2700" b="1" dirty="0">
                <a:solidFill>
                  <a:srgbClr val="FFFFFF"/>
                </a:solidFill>
                <a:latin typeface="楷体_GB2312" pitchFamily="49" charset="-122"/>
                <a:ea typeface="楷体_GB2312" pitchFamily="49" charset="-122"/>
              </a:rPr>
              <a:t>原电路已稳定</a:t>
            </a:r>
            <a:r>
              <a:rPr lang="en-US" altLang="zh-CN" sz="2700" b="1" dirty="0">
                <a:solidFill>
                  <a:srgbClr val="FFFFFF"/>
                </a:solidFill>
                <a:latin typeface="楷体_GB2312" pitchFamily="49" charset="-122"/>
                <a:ea typeface="楷体_GB2312" pitchFamily="49" charset="-122"/>
              </a:rPr>
              <a:t>,</a:t>
            </a:r>
            <a:r>
              <a:rPr lang="en-US" altLang="zh-CN" sz="2700" b="1" i="1" dirty="0" err="1">
                <a:solidFill>
                  <a:srgbClr val="FFFFFF"/>
                </a:solidFill>
                <a:ea typeface="楷体_GB2312" pitchFamily="49" charset="-122"/>
              </a:rPr>
              <a:t>u</a:t>
            </a:r>
            <a:r>
              <a:rPr lang="en-US" altLang="zh-CN" sz="2700" b="1" baseline="-30000" dirty="0" err="1">
                <a:solidFill>
                  <a:srgbClr val="FFFFFF"/>
                </a:solidFill>
                <a:latin typeface="楷体_GB2312" pitchFamily="49" charset="-122"/>
                <a:ea typeface="楷体_GB2312" pitchFamily="49" charset="-122"/>
              </a:rPr>
              <a:t>S</a:t>
            </a:r>
            <a:r>
              <a:rPr lang="en-US" altLang="zh-CN" sz="2700" b="1" baseline="-30000" dirty="0">
                <a:solidFill>
                  <a:srgbClr val="FFFFFF"/>
                </a:solidFill>
                <a:latin typeface="楷体_GB2312" pitchFamily="49" charset="-122"/>
                <a:ea typeface="楷体_GB2312" pitchFamily="49" charset="-122"/>
              </a:rPr>
              <a:t> </a:t>
            </a:r>
            <a:r>
              <a:rPr lang="en-US" altLang="zh-CN" sz="2700" b="1" dirty="0">
                <a:solidFill>
                  <a:srgbClr val="FFFFFF"/>
                </a:solidFill>
                <a:latin typeface="楷体_GB2312" pitchFamily="49" charset="-122"/>
                <a:ea typeface="楷体_GB2312" pitchFamily="49" charset="-122"/>
              </a:rPr>
              <a:t>=</a:t>
            </a:r>
            <a:r>
              <a:rPr lang="en-US" altLang="zh-CN" sz="2700" b="1" baseline="-30000" dirty="0">
                <a:solidFill>
                  <a:srgbClr val="FFFFFF"/>
                </a:solidFill>
                <a:latin typeface="楷体_GB2312" pitchFamily="49" charset="-122"/>
                <a:ea typeface="楷体_GB2312" pitchFamily="49" charset="-122"/>
              </a:rPr>
              <a:t> </a:t>
            </a:r>
            <a:r>
              <a:rPr lang="en-US" altLang="zh-CN" sz="2700" b="1" dirty="0">
                <a:solidFill>
                  <a:srgbClr val="FFFFFF"/>
                </a:solidFill>
                <a:latin typeface="楷体_GB2312" pitchFamily="49" charset="-122"/>
                <a:ea typeface="楷体_GB2312" pitchFamily="49" charset="-122"/>
              </a:rPr>
              <a:t>10V, R</a:t>
            </a:r>
            <a:r>
              <a:rPr lang="en-US" altLang="zh-CN" sz="2700" b="1" baseline="-25000" dirty="0">
                <a:solidFill>
                  <a:srgbClr val="FFFFFF"/>
                </a:solidFill>
                <a:latin typeface="楷体_GB2312" pitchFamily="49" charset="-122"/>
                <a:ea typeface="楷体_GB2312" pitchFamily="49" charset="-122"/>
              </a:rPr>
              <a:t>1</a:t>
            </a:r>
            <a:r>
              <a:rPr lang="en-US" altLang="zh-CN" sz="2700" b="1" dirty="0">
                <a:solidFill>
                  <a:srgbClr val="FFFFFF"/>
                </a:solidFill>
                <a:latin typeface="楷体_GB2312" pitchFamily="49" charset="-122"/>
                <a:ea typeface="楷体_GB2312" pitchFamily="49" charset="-122"/>
              </a:rPr>
              <a:t>=2</a:t>
            </a:r>
            <a:r>
              <a:rPr lang="en-US" altLang="zh-CN" sz="2700" b="1" dirty="0">
                <a:solidFill>
                  <a:srgbClr val="FFFFFF"/>
                </a:solidFill>
                <a:latin typeface="楷体_GB2312" pitchFamily="49" charset="-122"/>
                <a:ea typeface="楷体_GB2312" pitchFamily="49" charset="-122"/>
                <a:sym typeface="Symbol" panose="05050102010706020507" pitchFamily="18" charset="2"/>
              </a:rPr>
              <a:t>, </a:t>
            </a: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2</a:t>
            </a:r>
            <a:r>
              <a:rPr lang="en-US" altLang="zh-CN" sz="2700" b="1" dirty="0">
                <a:solidFill>
                  <a:srgbClr val="FFFFFF"/>
                </a:solidFill>
                <a:latin typeface="楷体_GB2312" pitchFamily="49" charset="-122"/>
                <a:ea typeface="楷体_GB2312" pitchFamily="49" charset="-122"/>
              </a:rPr>
              <a:t>=3</a:t>
            </a:r>
            <a:r>
              <a:rPr lang="en-US" altLang="zh-CN" sz="2700" b="1" dirty="0">
                <a:solidFill>
                  <a:srgbClr val="FFFFFF"/>
                </a:solidFill>
                <a:latin typeface="楷体_GB2312" pitchFamily="49" charset="-122"/>
                <a:ea typeface="楷体_GB2312" pitchFamily="49" charset="-122"/>
                <a:sym typeface="Symbol" panose="05050102010706020507" pitchFamily="18" charset="2"/>
              </a:rPr>
              <a:t>, R</a:t>
            </a:r>
            <a:r>
              <a:rPr lang="en-US" altLang="zh-CN" sz="2700" b="1" baseline="-25000" dirty="0">
                <a:solidFill>
                  <a:srgbClr val="FFFFFF"/>
                </a:solidFill>
                <a:latin typeface="楷体_GB2312" pitchFamily="49" charset="-122"/>
                <a:ea typeface="楷体_GB2312" pitchFamily="49" charset="-122"/>
                <a:sym typeface="Symbol" panose="05050102010706020507" pitchFamily="18" charset="2"/>
              </a:rPr>
              <a:t>3</a:t>
            </a:r>
            <a:r>
              <a:rPr lang="en-US" altLang="zh-CN" sz="2700" b="1" dirty="0">
                <a:solidFill>
                  <a:srgbClr val="FFFFFF"/>
                </a:solidFill>
                <a:latin typeface="楷体_GB2312" pitchFamily="49" charset="-122"/>
                <a:ea typeface="楷体_GB2312" pitchFamily="49" charset="-122"/>
                <a:sym typeface="Symbol" panose="05050102010706020507" pitchFamily="18" charset="2"/>
              </a:rPr>
              <a:t>=1</a:t>
            </a:r>
            <a:r>
              <a:rPr lang="zh-CN" altLang="en-US" sz="2700" b="1" dirty="0">
                <a:solidFill>
                  <a:srgbClr val="FFFFFF"/>
                </a:solidFill>
                <a:latin typeface="楷体_GB2312" pitchFamily="49" charset="-122"/>
                <a:ea typeface="楷体_GB2312" pitchFamily="49" charset="-122"/>
                <a:sym typeface="Symbol" panose="05050102010706020507" pitchFamily="18" charset="2"/>
              </a:rPr>
              <a:t>，</a:t>
            </a:r>
            <a:r>
              <a:rPr lang="en-US" altLang="zh-CN" sz="2700" b="1" dirty="0">
                <a:solidFill>
                  <a:srgbClr val="FFFFFF"/>
                </a:solidFill>
                <a:latin typeface="楷体_GB2312" pitchFamily="49" charset="-122"/>
                <a:ea typeface="楷体_GB2312" pitchFamily="49" charset="-122"/>
                <a:sym typeface="Symbol" panose="05050102010706020507" pitchFamily="18" charset="2"/>
              </a:rPr>
              <a:t> </a:t>
            </a:r>
            <a:r>
              <a:rPr lang="en-US" altLang="zh-CN" sz="2700" b="1" dirty="0">
                <a:solidFill>
                  <a:srgbClr val="FFFFFF"/>
                </a:solidFill>
                <a:latin typeface="楷体_GB2312" pitchFamily="49" charset="-122"/>
                <a:ea typeface="楷体_GB2312" pitchFamily="49" charset="-122"/>
              </a:rPr>
              <a:t>C=0.1F,L=0.1H</a:t>
            </a:r>
            <a:r>
              <a:rPr lang="zh-CN" altLang="en-US" sz="2700" b="1" dirty="0">
                <a:solidFill>
                  <a:srgbClr val="FFFFFF"/>
                </a:solidFill>
                <a:latin typeface="楷体_GB2312" pitchFamily="49" charset="-122"/>
                <a:ea typeface="楷体_GB2312" pitchFamily="49" charset="-122"/>
                <a:sym typeface="Symbol" panose="05050102010706020507" pitchFamily="18" charset="2"/>
              </a:rPr>
              <a:t>。</a:t>
            </a:r>
            <a:r>
              <a:rPr lang="zh-CN" altLang="en-US" sz="2700" b="1" dirty="0">
                <a:solidFill>
                  <a:srgbClr val="FFFFFF"/>
                </a:solidFill>
                <a:latin typeface="楷体_GB2312" pitchFamily="49" charset="-122"/>
                <a:ea typeface="楷体_GB2312" pitchFamily="49" charset="-122"/>
              </a:rPr>
              <a:t>求开关打开时各电感电压、电容电流及</a:t>
            </a: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3</a:t>
            </a:r>
            <a:r>
              <a:rPr lang="zh-CN" altLang="en-US" sz="2700" b="1" dirty="0">
                <a:solidFill>
                  <a:srgbClr val="FFFFFF"/>
                </a:solidFill>
                <a:latin typeface="楷体_GB2312" pitchFamily="49" charset="-122"/>
                <a:ea typeface="楷体_GB2312" pitchFamily="49" charset="-122"/>
              </a:rPr>
              <a:t>电压的初始值</a:t>
            </a:r>
          </a:p>
        </p:txBody>
      </p:sp>
      <p:sp>
        <p:nvSpPr>
          <p:cNvPr id="135208" name="Text Box 40">
            <a:extLst>
              <a:ext uri="{FF2B5EF4-FFF2-40B4-BE49-F238E27FC236}">
                <a16:creationId xmlns:a16="http://schemas.microsoft.com/office/drawing/2014/main" id="{C23D3FA9-A91F-4604-9676-38E0677C880F}"/>
              </a:ext>
            </a:extLst>
          </p:cNvPr>
          <p:cNvSpPr txBox="1">
            <a:spLocks noChangeArrowheads="1"/>
          </p:cNvSpPr>
          <p:nvPr/>
        </p:nvSpPr>
        <p:spPr bwMode="auto">
          <a:xfrm>
            <a:off x="1657350" y="2400300"/>
            <a:ext cx="234315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zh-CN" altLang="en-US" sz="2700" b="1">
                <a:solidFill>
                  <a:srgbClr val="FFFFFF"/>
                </a:solidFill>
                <a:ea typeface="楷体_GB2312" pitchFamily="49" charset="-122"/>
              </a:rPr>
              <a:t>解：</a:t>
            </a:r>
            <a:r>
              <a:rPr lang="en-US" altLang="zh-CN" sz="2700" b="1">
                <a:solidFill>
                  <a:srgbClr val="FFFF00"/>
                </a:solidFill>
                <a:ea typeface="楷体_GB2312" pitchFamily="49" charset="-122"/>
              </a:rPr>
              <a:t>(1)</a:t>
            </a:r>
            <a:r>
              <a:rPr lang="zh-CN" altLang="en-US" sz="2700" b="1">
                <a:solidFill>
                  <a:srgbClr val="FFFF00"/>
                </a:solidFill>
                <a:ea typeface="楷体_GB2312" pitchFamily="49" charset="-122"/>
              </a:rPr>
              <a:t>求初始状态</a:t>
            </a:r>
            <a:r>
              <a:rPr lang="en-US" altLang="zh-CN" sz="2700" b="1" i="1">
                <a:solidFill>
                  <a:srgbClr val="FFFF00"/>
                </a:solidFill>
              </a:rPr>
              <a:t>u</a:t>
            </a:r>
            <a:r>
              <a:rPr lang="en-US" altLang="zh-CN" sz="2700" b="1" baseline="-25000">
                <a:solidFill>
                  <a:srgbClr val="FFFF00"/>
                </a:solidFill>
              </a:rPr>
              <a:t>C</a:t>
            </a:r>
            <a:r>
              <a:rPr lang="en-US" altLang="zh-CN" sz="2700" b="1">
                <a:solidFill>
                  <a:srgbClr val="FFFF00"/>
                </a:solidFill>
              </a:rPr>
              <a:t>(0</a:t>
            </a:r>
            <a:r>
              <a:rPr lang="zh-CN" altLang="en-US" sz="2700" b="1" baseline="30000">
                <a:solidFill>
                  <a:srgbClr val="FFFF00"/>
                </a:solidFill>
              </a:rPr>
              <a:t>－</a:t>
            </a:r>
            <a:r>
              <a:rPr lang="zh-CN" altLang="en-US" sz="2700" b="1">
                <a:solidFill>
                  <a:srgbClr val="FFFF00"/>
                </a:solidFill>
              </a:rPr>
              <a:t> </a:t>
            </a:r>
            <a:r>
              <a:rPr lang="en-US" altLang="zh-CN" sz="2700" b="1">
                <a:solidFill>
                  <a:srgbClr val="FFFF00"/>
                </a:solidFill>
              </a:rPr>
              <a:t>) </a:t>
            </a:r>
            <a:r>
              <a:rPr lang="zh-CN" altLang="en-US" sz="2700" b="1">
                <a:solidFill>
                  <a:srgbClr val="FFFF00"/>
                </a:solidFill>
              </a:rPr>
              <a:t>及 </a:t>
            </a:r>
            <a:r>
              <a:rPr lang="en-US" altLang="zh-CN" sz="2700" b="1" i="1">
                <a:solidFill>
                  <a:srgbClr val="FFFF00"/>
                </a:solidFill>
              </a:rPr>
              <a:t>i</a:t>
            </a:r>
            <a:r>
              <a:rPr lang="en-US" altLang="zh-CN" sz="2700" b="1" baseline="-25000">
                <a:solidFill>
                  <a:srgbClr val="FFFF00"/>
                </a:solidFill>
              </a:rPr>
              <a:t>L</a:t>
            </a:r>
            <a:r>
              <a:rPr lang="en-US" altLang="zh-CN" sz="2700" b="1">
                <a:solidFill>
                  <a:srgbClr val="FFFF00"/>
                </a:solidFill>
              </a:rPr>
              <a:t>(0</a:t>
            </a:r>
            <a:r>
              <a:rPr lang="zh-CN" altLang="en-US" sz="2700" b="1" baseline="30000">
                <a:solidFill>
                  <a:srgbClr val="FFFF00"/>
                </a:solidFill>
              </a:rPr>
              <a:t>－</a:t>
            </a:r>
            <a:r>
              <a:rPr lang="zh-CN" altLang="en-US" sz="2700" b="1">
                <a:solidFill>
                  <a:srgbClr val="FFFF00"/>
                </a:solidFill>
              </a:rPr>
              <a:t> </a:t>
            </a:r>
            <a:r>
              <a:rPr lang="en-US" altLang="zh-CN" sz="2700" b="1">
                <a:solidFill>
                  <a:srgbClr val="FFFF00"/>
                </a:solidFill>
              </a:rPr>
              <a:t>) </a:t>
            </a:r>
          </a:p>
        </p:txBody>
      </p:sp>
      <p:sp>
        <p:nvSpPr>
          <p:cNvPr id="135224" name="Text Box 56">
            <a:extLst>
              <a:ext uri="{FF2B5EF4-FFF2-40B4-BE49-F238E27FC236}">
                <a16:creationId xmlns:a16="http://schemas.microsoft.com/office/drawing/2014/main" id="{ABF06B74-546B-439D-85CE-5A5B07CACA84}"/>
              </a:ext>
            </a:extLst>
          </p:cNvPr>
          <p:cNvSpPr txBox="1">
            <a:spLocks noChangeArrowheads="1"/>
          </p:cNvSpPr>
          <p:nvPr/>
        </p:nvSpPr>
        <p:spPr bwMode="auto">
          <a:xfrm>
            <a:off x="1600200" y="3829050"/>
            <a:ext cx="6172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50000"/>
              </a:spcBef>
              <a:buNone/>
            </a:pPr>
            <a:r>
              <a:rPr lang="zh-CN" altLang="en-US" sz="2700" b="1">
                <a:solidFill>
                  <a:srgbClr val="FFFFFF"/>
                </a:solidFill>
                <a:latin typeface="楷体_GB2312" pitchFamily="49" charset="-122"/>
                <a:ea typeface="楷体_GB2312" pitchFamily="49" charset="-122"/>
              </a:rPr>
              <a:t>电路已稳定</a:t>
            </a:r>
            <a:r>
              <a:rPr lang="en-US" altLang="zh-CN" sz="2700" b="1">
                <a:solidFill>
                  <a:srgbClr val="FFFFFF"/>
                </a:solidFill>
                <a:latin typeface="楷体_GB2312" pitchFamily="49" charset="-122"/>
                <a:ea typeface="楷体_GB2312" pitchFamily="49" charset="-122"/>
              </a:rPr>
              <a:t>,</a:t>
            </a:r>
            <a:r>
              <a:rPr lang="zh-CN" altLang="en-US" sz="2700" b="1">
                <a:solidFill>
                  <a:srgbClr val="FFFFFF"/>
                </a:solidFill>
                <a:ea typeface="楷体_GB2312" pitchFamily="49" charset="-122"/>
              </a:rPr>
              <a:t>电感看作短路，电容看作开路，作</a:t>
            </a:r>
            <a:r>
              <a:rPr lang="en-US" altLang="zh-CN" sz="2700" b="1">
                <a:solidFill>
                  <a:srgbClr val="FFFFFF"/>
                </a:solidFill>
                <a:ea typeface="楷体_GB2312" pitchFamily="49" charset="-122"/>
              </a:rPr>
              <a:t>t=0</a:t>
            </a:r>
            <a:r>
              <a:rPr lang="en-US" altLang="zh-CN" sz="2700" b="1" baseline="30000">
                <a:solidFill>
                  <a:srgbClr val="FFFFFF"/>
                </a:solidFill>
                <a:ea typeface="楷体_GB2312" pitchFamily="49" charset="-122"/>
              </a:rPr>
              <a:t>-</a:t>
            </a:r>
            <a:r>
              <a:rPr lang="zh-CN" altLang="en-US" sz="2700" b="1">
                <a:solidFill>
                  <a:srgbClr val="FFFFFF"/>
                </a:solidFill>
                <a:ea typeface="楷体_GB2312" pitchFamily="49" charset="-122"/>
              </a:rPr>
              <a:t>等效图</a:t>
            </a:r>
            <a:r>
              <a:rPr lang="en-US" altLang="zh-CN" sz="2700" b="1">
                <a:solidFill>
                  <a:srgbClr val="FFFFFF"/>
                </a:solidFill>
                <a:ea typeface="楷体_GB2312" pitchFamily="49" charset="-122"/>
              </a:rPr>
              <a:t>.</a:t>
            </a:r>
            <a:endParaRPr lang="en-US" altLang="zh-CN" sz="2700" b="1">
              <a:solidFill>
                <a:srgbClr val="FFFFFF"/>
              </a:solidFill>
            </a:endParaRPr>
          </a:p>
        </p:txBody>
      </p:sp>
      <p:grpSp>
        <p:nvGrpSpPr>
          <p:cNvPr id="2" name="Group 63">
            <a:extLst>
              <a:ext uri="{FF2B5EF4-FFF2-40B4-BE49-F238E27FC236}">
                <a16:creationId xmlns:a16="http://schemas.microsoft.com/office/drawing/2014/main" id="{0406A145-E1AB-4110-9840-FBD5C122DE61}"/>
              </a:ext>
            </a:extLst>
          </p:cNvPr>
          <p:cNvGrpSpPr>
            <a:grpSpLocks/>
          </p:cNvGrpSpPr>
          <p:nvPr/>
        </p:nvGrpSpPr>
        <p:grpSpPr bwMode="auto">
          <a:xfrm>
            <a:off x="3829050" y="1543050"/>
            <a:ext cx="3962400" cy="2533650"/>
            <a:chOff x="2304" y="1344"/>
            <a:chExt cx="3328" cy="2128"/>
          </a:xfrm>
        </p:grpSpPr>
        <p:sp>
          <p:nvSpPr>
            <p:cNvPr id="68614" name="Rectangle 4">
              <a:extLst>
                <a:ext uri="{FF2B5EF4-FFF2-40B4-BE49-F238E27FC236}">
                  <a16:creationId xmlns:a16="http://schemas.microsoft.com/office/drawing/2014/main" id="{8C49FC26-F3B3-4A06-98AE-602E4C39D353}"/>
                </a:ext>
              </a:extLst>
            </p:cNvPr>
            <p:cNvSpPr>
              <a:spLocks noChangeArrowheads="1"/>
            </p:cNvSpPr>
            <p:nvPr/>
          </p:nvSpPr>
          <p:spPr bwMode="auto">
            <a:xfrm>
              <a:off x="2928" y="1824"/>
              <a:ext cx="288" cy="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68615" name="Line 14">
              <a:extLst>
                <a:ext uri="{FF2B5EF4-FFF2-40B4-BE49-F238E27FC236}">
                  <a16:creationId xmlns:a16="http://schemas.microsoft.com/office/drawing/2014/main" id="{33D7D697-FDD0-4C28-A9E5-32ADFC89271E}"/>
                </a:ext>
              </a:extLst>
            </p:cNvPr>
            <p:cNvSpPr>
              <a:spLocks noChangeShapeType="1"/>
            </p:cNvSpPr>
            <p:nvPr/>
          </p:nvSpPr>
          <p:spPr bwMode="auto">
            <a:xfrm flipH="1">
              <a:off x="3216" y="1872"/>
              <a:ext cx="240" cy="0"/>
            </a:xfrm>
            <a:prstGeom prst="line">
              <a:avLst/>
            </a:prstGeom>
            <a:noFill/>
            <a:ln w="38100">
              <a:solidFill>
                <a:schemeClr val="bg1"/>
              </a:solidFill>
              <a:round/>
              <a:headEnd type="oval" w="med" len="sm"/>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16" name="Oval 15">
              <a:extLst>
                <a:ext uri="{FF2B5EF4-FFF2-40B4-BE49-F238E27FC236}">
                  <a16:creationId xmlns:a16="http://schemas.microsoft.com/office/drawing/2014/main" id="{91DFA4E2-2902-4FC7-B911-7397BEB48E62}"/>
                </a:ext>
              </a:extLst>
            </p:cNvPr>
            <p:cNvSpPr>
              <a:spLocks noChangeArrowheads="1"/>
            </p:cNvSpPr>
            <p:nvPr/>
          </p:nvSpPr>
          <p:spPr bwMode="auto">
            <a:xfrm>
              <a:off x="2448" y="2352"/>
              <a:ext cx="288" cy="336"/>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68617" name="Line 16">
              <a:extLst>
                <a:ext uri="{FF2B5EF4-FFF2-40B4-BE49-F238E27FC236}">
                  <a16:creationId xmlns:a16="http://schemas.microsoft.com/office/drawing/2014/main" id="{5E0D0EB6-4069-4069-BA40-77401EA7CB1A}"/>
                </a:ext>
              </a:extLst>
            </p:cNvPr>
            <p:cNvSpPr>
              <a:spLocks noChangeShapeType="1"/>
            </p:cNvSpPr>
            <p:nvPr/>
          </p:nvSpPr>
          <p:spPr bwMode="auto">
            <a:xfrm>
              <a:off x="2592" y="1872"/>
              <a:ext cx="0" cy="1392"/>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18" name="Line 17">
              <a:extLst>
                <a:ext uri="{FF2B5EF4-FFF2-40B4-BE49-F238E27FC236}">
                  <a16:creationId xmlns:a16="http://schemas.microsoft.com/office/drawing/2014/main" id="{145615DF-B0BA-49B4-A310-ACAFF057D1A2}"/>
                </a:ext>
              </a:extLst>
            </p:cNvPr>
            <p:cNvSpPr>
              <a:spLocks noChangeShapeType="1"/>
            </p:cNvSpPr>
            <p:nvPr/>
          </p:nvSpPr>
          <p:spPr bwMode="auto">
            <a:xfrm>
              <a:off x="2592" y="3264"/>
              <a:ext cx="244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19" name="Line 19">
              <a:extLst>
                <a:ext uri="{FF2B5EF4-FFF2-40B4-BE49-F238E27FC236}">
                  <a16:creationId xmlns:a16="http://schemas.microsoft.com/office/drawing/2014/main" id="{6A49A547-717A-4359-8402-C977A9906863}"/>
                </a:ext>
              </a:extLst>
            </p:cNvPr>
            <p:cNvSpPr>
              <a:spLocks noChangeShapeType="1"/>
            </p:cNvSpPr>
            <p:nvPr/>
          </p:nvSpPr>
          <p:spPr bwMode="auto">
            <a:xfrm>
              <a:off x="5040" y="1872"/>
              <a:ext cx="0" cy="24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20" name="Line 23">
              <a:extLst>
                <a:ext uri="{FF2B5EF4-FFF2-40B4-BE49-F238E27FC236}">
                  <a16:creationId xmlns:a16="http://schemas.microsoft.com/office/drawing/2014/main" id="{C3BEFF52-1C5D-4B9D-9A1C-380754356707}"/>
                </a:ext>
              </a:extLst>
            </p:cNvPr>
            <p:cNvSpPr>
              <a:spLocks noChangeShapeType="1"/>
            </p:cNvSpPr>
            <p:nvPr/>
          </p:nvSpPr>
          <p:spPr bwMode="auto">
            <a:xfrm flipV="1">
              <a:off x="3888" y="1872"/>
              <a:ext cx="115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21" name="Rectangle 24">
              <a:extLst>
                <a:ext uri="{FF2B5EF4-FFF2-40B4-BE49-F238E27FC236}">
                  <a16:creationId xmlns:a16="http://schemas.microsoft.com/office/drawing/2014/main" id="{58B5E68B-DFB0-4E18-8162-4CAECA05BCE5}"/>
                </a:ext>
              </a:extLst>
            </p:cNvPr>
            <p:cNvSpPr>
              <a:spLocks noChangeArrowheads="1"/>
            </p:cNvSpPr>
            <p:nvPr/>
          </p:nvSpPr>
          <p:spPr bwMode="auto">
            <a:xfrm>
              <a:off x="4992" y="2304"/>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68622" name="Line 27">
              <a:extLst>
                <a:ext uri="{FF2B5EF4-FFF2-40B4-BE49-F238E27FC236}">
                  <a16:creationId xmlns:a16="http://schemas.microsoft.com/office/drawing/2014/main" id="{0040662C-72F0-43BE-8567-0A14C50811B9}"/>
                </a:ext>
              </a:extLst>
            </p:cNvPr>
            <p:cNvSpPr>
              <a:spLocks noChangeShapeType="1"/>
            </p:cNvSpPr>
            <p:nvPr/>
          </p:nvSpPr>
          <p:spPr bwMode="auto">
            <a:xfrm>
              <a:off x="4896" y="2832"/>
              <a:ext cx="240"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23" name="Line 28">
              <a:extLst>
                <a:ext uri="{FF2B5EF4-FFF2-40B4-BE49-F238E27FC236}">
                  <a16:creationId xmlns:a16="http://schemas.microsoft.com/office/drawing/2014/main" id="{0161B30A-535F-460C-834A-B8EC4E035789}"/>
                </a:ext>
              </a:extLst>
            </p:cNvPr>
            <p:cNvSpPr>
              <a:spLocks noChangeShapeType="1"/>
            </p:cNvSpPr>
            <p:nvPr/>
          </p:nvSpPr>
          <p:spPr bwMode="auto">
            <a:xfrm>
              <a:off x="4896" y="2976"/>
              <a:ext cx="240"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24" name="Line 29">
              <a:extLst>
                <a:ext uri="{FF2B5EF4-FFF2-40B4-BE49-F238E27FC236}">
                  <a16:creationId xmlns:a16="http://schemas.microsoft.com/office/drawing/2014/main" id="{1AB8621D-680B-470E-BF47-9068C8C0374B}"/>
                </a:ext>
              </a:extLst>
            </p:cNvPr>
            <p:cNvSpPr>
              <a:spLocks noChangeShapeType="1"/>
            </p:cNvSpPr>
            <p:nvPr/>
          </p:nvSpPr>
          <p:spPr bwMode="auto">
            <a:xfrm>
              <a:off x="5040" y="206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25" name="Line 30">
              <a:extLst>
                <a:ext uri="{FF2B5EF4-FFF2-40B4-BE49-F238E27FC236}">
                  <a16:creationId xmlns:a16="http://schemas.microsoft.com/office/drawing/2014/main" id="{5FF256DC-D2F5-44DB-B72A-F5FB992E7156}"/>
                </a:ext>
              </a:extLst>
            </p:cNvPr>
            <p:cNvSpPr>
              <a:spLocks noChangeShapeType="1"/>
            </p:cNvSpPr>
            <p:nvPr/>
          </p:nvSpPr>
          <p:spPr bwMode="auto">
            <a:xfrm>
              <a:off x="5040" y="2976"/>
              <a:ext cx="0" cy="288"/>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26" name="Line 31">
              <a:extLst>
                <a:ext uri="{FF2B5EF4-FFF2-40B4-BE49-F238E27FC236}">
                  <a16:creationId xmlns:a16="http://schemas.microsoft.com/office/drawing/2014/main" id="{3DAE5DEA-069B-42CC-89EF-9E0D5DBBAA49}"/>
                </a:ext>
              </a:extLst>
            </p:cNvPr>
            <p:cNvSpPr>
              <a:spLocks noChangeShapeType="1"/>
            </p:cNvSpPr>
            <p:nvPr/>
          </p:nvSpPr>
          <p:spPr bwMode="auto">
            <a:xfrm>
              <a:off x="2592" y="1872"/>
              <a:ext cx="336" cy="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27" name="Text Box 32">
              <a:extLst>
                <a:ext uri="{FF2B5EF4-FFF2-40B4-BE49-F238E27FC236}">
                  <a16:creationId xmlns:a16="http://schemas.microsoft.com/office/drawing/2014/main" id="{D603FC73-8845-48DF-86EC-CAC8063F55FF}"/>
                </a:ext>
              </a:extLst>
            </p:cNvPr>
            <p:cNvSpPr txBox="1">
              <a:spLocks noChangeArrowheads="1"/>
            </p:cNvSpPr>
            <p:nvPr/>
          </p:nvSpPr>
          <p:spPr bwMode="auto">
            <a:xfrm>
              <a:off x="2880" y="1344"/>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latin typeface="楷体_GB2312" pitchFamily="49" charset="-122"/>
                  <a:ea typeface="楷体_GB2312" pitchFamily="49" charset="-122"/>
                </a:rPr>
                <a:t>R</a:t>
              </a:r>
              <a:r>
                <a:rPr lang="en-US" altLang="zh-CN" sz="2700" b="1" baseline="-25000">
                  <a:solidFill>
                    <a:srgbClr val="FFFFFF"/>
                  </a:solidFill>
                  <a:latin typeface="楷体_GB2312" pitchFamily="49" charset="-122"/>
                  <a:ea typeface="楷体_GB2312" pitchFamily="49" charset="-122"/>
                </a:rPr>
                <a:t>1</a:t>
              </a:r>
            </a:p>
          </p:txBody>
        </p:sp>
        <p:sp>
          <p:nvSpPr>
            <p:cNvPr id="68628" name="Text Box 33">
              <a:extLst>
                <a:ext uri="{FF2B5EF4-FFF2-40B4-BE49-F238E27FC236}">
                  <a16:creationId xmlns:a16="http://schemas.microsoft.com/office/drawing/2014/main" id="{7C362D1F-DA16-4120-A354-3783EA84B153}"/>
                </a:ext>
              </a:extLst>
            </p:cNvPr>
            <p:cNvSpPr txBox="1">
              <a:spLocks noChangeArrowheads="1"/>
            </p:cNvSpPr>
            <p:nvPr/>
          </p:nvSpPr>
          <p:spPr bwMode="auto">
            <a:xfrm>
              <a:off x="5072" y="2231"/>
              <a:ext cx="560"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3</a:t>
              </a:r>
            </a:p>
          </p:txBody>
        </p:sp>
        <p:sp>
          <p:nvSpPr>
            <p:cNvPr id="68629" name="Text Box 35">
              <a:extLst>
                <a:ext uri="{FF2B5EF4-FFF2-40B4-BE49-F238E27FC236}">
                  <a16:creationId xmlns:a16="http://schemas.microsoft.com/office/drawing/2014/main" id="{6DA7BE5F-8128-4004-9F05-1D41B2E83253}"/>
                </a:ext>
              </a:extLst>
            </p:cNvPr>
            <p:cNvSpPr txBox="1">
              <a:spLocks noChangeArrowheads="1"/>
            </p:cNvSpPr>
            <p:nvPr/>
          </p:nvSpPr>
          <p:spPr bwMode="auto">
            <a:xfrm>
              <a:off x="4608" y="2485"/>
              <a:ext cx="528" cy="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FF"/>
                  </a:solidFill>
                  <a:ea typeface="楷体_GB2312" pitchFamily="49" charset="-122"/>
                </a:rPr>
                <a:t>+</a:t>
              </a:r>
            </a:p>
            <a:p>
              <a:pPr defTabSz="685800">
                <a:lnSpc>
                  <a:spcPct val="40000"/>
                </a:lnSpc>
                <a:spcBef>
                  <a:spcPct val="50000"/>
                </a:spcBef>
                <a:buNone/>
              </a:pPr>
              <a:r>
                <a:rPr lang="en-US" altLang="zh-CN" sz="2400" b="1" i="1" dirty="0" err="1">
                  <a:solidFill>
                    <a:srgbClr val="FFFFFF"/>
                  </a:solidFill>
                  <a:ea typeface="楷体_GB2312" pitchFamily="49" charset="-122"/>
                </a:rPr>
                <a:t>u</a:t>
              </a:r>
              <a:r>
                <a:rPr lang="en-US" altLang="zh-CN" sz="2400" b="1" i="1" baseline="-25000" dirty="0" err="1">
                  <a:solidFill>
                    <a:srgbClr val="FFFFFF"/>
                  </a:solidFill>
                  <a:ea typeface="楷体_GB2312" pitchFamily="49" charset="-122"/>
                </a:rPr>
                <a:t>C</a:t>
              </a:r>
              <a:endParaRPr lang="en-US" altLang="zh-CN" sz="2400" b="1" i="1" dirty="0">
                <a:solidFill>
                  <a:srgbClr val="FFFFFF"/>
                </a:solidFill>
                <a:ea typeface="楷体_GB2312" pitchFamily="49" charset="-122"/>
              </a:endParaRPr>
            </a:p>
            <a:p>
              <a:pPr defTabSz="685800">
                <a:lnSpc>
                  <a:spcPct val="40000"/>
                </a:lnSpc>
                <a:spcBef>
                  <a:spcPct val="50000"/>
                </a:spcBef>
                <a:buNone/>
              </a:pPr>
              <a:r>
                <a:rPr lang="en-US" altLang="zh-CN" sz="2400" b="1" i="1" dirty="0">
                  <a:solidFill>
                    <a:srgbClr val="FFFFFF"/>
                  </a:solidFill>
                  <a:ea typeface="楷体_GB2312" pitchFamily="49" charset="-122"/>
                </a:rPr>
                <a:t>-</a:t>
              </a:r>
            </a:p>
          </p:txBody>
        </p:sp>
        <p:sp>
          <p:nvSpPr>
            <p:cNvPr id="68630" name="Text Box 36">
              <a:extLst>
                <a:ext uri="{FF2B5EF4-FFF2-40B4-BE49-F238E27FC236}">
                  <a16:creationId xmlns:a16="http://schemas.microsoft.com/office/drawing/2014/main" id="{63E9BD8D-FA33-4C6F-84FC-85749EDCB44A}"/>
                </a:ext>
              </a:extLst>
            </p:cNvPr>
            <p:cNvSpPr txBox="1">
              <a:spLocks noChangeArrowheads="1"/>
            </p:cNvSpPr>
            <p:nvPr/>
          </p:nvSpPr>
          <p:spPr bwMode="auto">
            <a:xfrm>
              <a:off x="5088" y="2716"/>
              <a:ext cx="432"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C</a:t>
              </a:r>
            </a:p>
          </p:txBody>
        </p:sp>
        <p:sp>
          <p:nvSpPr>
            <p:cNvPr id="68631" name="Text Box 37">
              <a:extLst>
                <a:ext uri="{FF2B5EF4-FFF2-40B4-BE49-F238E27FC236}">
                  <a16:creationId xmlns:a16="http://schemas.microsoft.com/office/drawing/2014/main" id="{F327DE93-C714-47D7-BD3D-DB0520E8E170}"/>
                </a:ext>
              </a:extLst>
            </p:cNvPr>
            <p:cNvSpPr txBox="1">
              <a:spLocks noChangeArrowheads="1"/>
            </p:cNvSpPr>
            <p:nvPr/>
          </p:nvSpPr>
          <p:spPr bwMode="auto">
            <a:xfrm>
              <a:off x="3792" y="1372"/>
              <a:ext cx="720"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t</a:t>
              </a:r>
              <a:r>
                <a:rPr lang="en-US" altLang="zh-CN" sz="2700" b="1">
                  <a:solidFill>
                    <a:srgbClr val="FFFFFF"/>
                  </a:solidFill>
                  <a:ea typeface="楷体_GB2312" pitchFamily="49" charset="-122"/>
                </a:rPr>
                <a:t>=0</a:t>
              </a:r>
              <a:endParaRPr lang="en-US" altLang="zh-CN" sz="2700" b="1" i="1">
                <a:solidFill>
                  <a:srgbClr val="FFFFFF"/>
                </a:solidFill>
                <a:ea typeface="楷体_GB2312" pitchFamily="49" charset="-122"/>
              </a:endParaRPr>
            </a:p>
          </p:txBody>
        </p:sp>
        <p:sp>
          <p:nvSpPr>
            <p:cNvPr id="68632" name="Text Box 38">
              <a:extLst>
                <a:ext uri="{FF2B5EF4-FFF2-40B4-BE49-F238E27FC236}">
                  <a16:creationId xmlns:a16="http://schemas.microsoft.com/office/drawing/2014/main" id="{8D1F3DAB-639A-4D7C-A1E7-96E94B6EEB17}"/>
                </a:ext>
              </a:extLst>
            </p:cNvPr>
            <p:cNvSpPr txBox="1">
              <a:spLocks noChangeArrowheads="1"/>
            </p:cNvSpPr>
            <p:nvPr/>
          </p:nvSpPr>
          <p:spPr bwMode="auto">
            <a:xfrm>
              <a:off x="2736" y="2061"/>
              <a:ext cx="528" cy="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a:solidFill>
                    <a:srgbClr val="FFFFFF"/>
                  </a:solidFill>
                  <a:ea typeface="楷体_GB2312" pitchFamily="49" charset="-122"/>
                </a:rPr>
                <a:t>+</a:t>
              </a:r>
            </a:p>
            <a:p>
              <a:pPr defTabSz="685800">
                <a:lnSpc>
                  <a:spcPct val="70000"/>
                </a:lnSpc>
                <a:spcBef>
                  <a:spcPct val="50000"/>
                </a:spcBef>
                <a:buNone/>
              </a:pPr>
              <a:r>
                <a:rPr lang="en-US" altLang="zh-CN" sz="2400" b="1" i="1">
                  <a:solidFill>
                    <a:srgbClr val="FFFFFF"/>
                  </a:solidFill>
                  <a:ea typeface="楷体_GB2312" pitchFamily="49" charset="-122"/>
                </a:rPr>
                <a:t>u</a:t>
              </a:r>
              <a:r>
                <a:rPr lang="en-US" altLang="zh-CN" sz="2400" b="1" i="1" baseline="-25000">
                  <a:solidFill>
                    <a:srgbClr val="FFFFFF"/>
                  </a:solidFill>
                  <a:ea typeface="楷体_GB2312" pitchFamily="49" charset="-122"/>
                </a:rPr>
                <a:t>S</a:t>
              </a:r>
              <a:endParaRPr lang="en-US" altLang="zh-CN" sz="2400" b="1" i="1">
                <a:solidFill>
                  <a:srgbClr val="FFFFFF"/>
                </a:solidFill>
                <a:ea typeface="楷体_GB2312" pitchFamily="49" charset="-122"/>
              </a:endParaRPr>
            </a:p>
            <a:p>
              <a:pPr defTabSz="685800">
                <a:lnSpc>
                  <a:spcPct val="70000"/>
                </a:lnSpc>
                <a:spcBef>
                  <a:spcPct val="50000"/>
                </a:spcBef>
                <a:buNone/>
              </a:pPr>
              <a:r>
                <a:rPr lang="en-US" altLang="zh-CN" sz="2400" b="1" i="1">
                  <a:solidFill>
                    <a:srgbClr val="FFFFFF"/>
                  </a:solidFill>
                  <a:ea typeface="楷体_GB2312" pitchFamily="49" charset="-122"/>
                </a:rPr>
                <a:t>-</a:t>
              </a:r>
            </a:p>
          </p:txBody>
        </p:sp>
        <p:sp>
          <p:nvSpPr>
            <p:cNvPr id="68633" name="Text Box 39">
              <a:extLst>
                <a:ext uri="{FF2B5EF4-FFF2-40B4-BE49-F238E27FC236}">
                  <a16:creationId xmlns:a16="http://schemas.microsoft.com/office/drawing/2014/main" id="{CEEFFEC7-14A9-4286-9936-BA9E8076329A}"/>
                </a:ext>
              </a:extLst>
            </p:cNvPr>
            <p:cNvSpPr txBox="1">
              <a:spLocks noChangeArrowheads="1"/>
            </p:cNvSpPr>
            <p:nvPr/>
          </p:nvSpPr>
          <p:spPr bwMode="auto">
            <a:xfrm>
              <a:off x="2304" y="1392"/>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R1</a:t>
              </a:r>
              <a:endParaRPr lang="en-US" altLang="zh-CN" sz="2700" b="1" i="1">
                <a:solidFill>
                  <a:srgbClr val="FFFFFF"/>
                </a:solidFill>
                <a:ea typeface="楷体_GB2312" pitchFamily="49" charset="-122"/>
              </a:endParaRPr>
            </a:p>
          </p:txBody>
        </p:sp>
        <p:sp>
          <p:nvSpPr>
            <p:cNvPr id="68634" name="Line 42">
              <a:extLst>
                <a:ext uri="{FF2B5EF4-FFF2-40B4-BE49-F238E27FC236}">
                  <a16:creationId xmlns:a16="http://schemas.microsoft.com/office/drawing/2014/main" id="{7EA8300E-2361-4090-AD56-061B9D877B0E}"/>
                </a:ext>
              </a:extLst>
            </p:cNvPr>
            <p:cNvSpPr>
              <a:spLocks noChangeShapeType="1"/>
            </p:cNvSpPr>
            <p:nvPr/>
          </p:nvSpPr>
          <p:spPr bwMode="auto">
            <a:xfrm>
              <a:off x="5040" y="2592"/>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35" name="Line 43">
              <a:extLst>
                <a:ext uri="{FF2B5EF4-FFF2-40B4-BE49-F238E27FC236}">
                  <a16:creationId xmlns:a16="http://schemas.microsoft.com/office/drawing/2014/main" id="{DA2AB1F3-34E4-4CA3-A4EE-B5AD00047E9F}"/>
                </a:ext>
              </a:extLst>
            </p:cNvPr>
            <p:cNvSpPr>
              <a:spLocks noChangeShapeType="1"/>
            </p:cNvSpPr>
            <p:nvPr/>
          </p:nvSpPr>
          <p:spPr bwMode="auto">
            <a:xfrm flipH="1" flipV="1">
              <a:off x="3360" y="1776"/>
              <a:ext cx="528" cy="96"/>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36" name="Freeform 44">
              <a:extLst>
                <a:ext uri="{FF2B5EF4-FFF2-40B4-BE49-F238E27FC236}">
                  <a16:creationId xmlns:a16="http://schemas.microsoft.com/office/drawing/2014/main" id="{2B36139E-3514-4210-8D75-1F258F606341}"/>
                </a:ext>
              </a:extLst>
            </p:cNvPr>
            <p:cNvSpPr>
              <a:spLocks/>
            </p:cNvSpPr>
            <p:nvPr/>
          </p:nvSpPr>
          <p:spPr bwMode="auto">
            <a:xfrm>
              <a:off x="3568" y="1536"/>
              <a:ext cx="224" cy="576"/>
            </a:xfrm>
            <a:custGeom>
              <a:avLst/>
              <a:gdLst>
                <a:gd name="T0" fmla="*/ 224 w 224"/>
                <a:gd name="T1" fmla="*/ 0 h 576"/>
                <a:gd name="T2" fmla="*/ 32 w 224"/>
                <a:gd name="T3" fmla="*/ 240 h 576"/>
                <a:gd name="T4" fmla="*/ 32 w 224"/>
                <a:gd name="T5" fmla="*/ 576 h 576"/>
                <a:gd name="T6" fmla="*/ 0 60000 65536"/>
                <a:gd name="T7" fmla="*/ 0 60000 65536"/>
                <a:gd name="T8" fmla="*/ 0 60000 65536"/>
                <a:gd name="T9" fmla="*/ 0 w 224"/>
                <a:gd name="T10" fmla="*/ 0 h 576"/>
                <a:gd name="T11" fmla="*/ 224 w 224"/>
                <a:gd name="T12" fmla="*/ 576 h 576"/>
              </a:gdLst>
              <a:ahLst/>
              <a:cxnLst>
                <a:cxn ang="T6">
                  <a:pos x="T0" y="T1"/>
                </a:cxn>
                <a:cxn ang="T7">
                  <a:pos x="T2" y="T3"/>
                </a:cxn>
                <a:cxn ang="T8">
                  <a:pos x="T4" y="T5"/>
                </a:cxn>
              </a:cxnLst>
              <a:rect l="T9" t="T10" r="T11" b="T12"/>
              <a:pathLst>
                <a:path w="224" h="576">
                  <a:moveTo>
                    <a:pt x="224" y="0"/>
                  </a:moveTo>
                  <a:cubicBezTo>
                    <a:pt x="144" y="72"/>
                    <a:pt x="64" y="144"/>
                    <a:pt x="32" y="240"/>
                  </a:cubicBezTo>
                  <a:cubicBezTo>
                    <a:pt x="0" y="336"/>
                    <a:pt x="16" y="456"/>
                    <a:pt x="32" y="576"/>
                  </a:cubicBezTo>
                </a:path>
              </a:pathLst>
            </a:custGeom>
            <a:noFill/>
            <a:ln w="38100" cap="flat" cmpd="sng">
              <a:solidFill>
                <a:schemeClr val="bg1"/>
              </a:solidFill>
              <a:prstDash val="solid"/>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grpSp>
          <p:nvGrpSpPr>
            <p:cNvPr id="68637" name="Group 45">
              <a:extLst>
                <a:ext uri="{FF2B5EF4-FFF2-40B4-BE49-F238E27FC236}">
                  <a16:creationId xmlns:a16="http://schemas.microsoft.com/office/drawing/2014/main" id="{81F59475-1A9A-4EFF-874D-4090848CA3EB}"/>
                </a:ext>
              </a:extLst>
            </p:cNvPr>
            <p:cNvGrpSpPr>
              <a:grpSpLocks/>
            </p:cNvGrpSpPr>
            <p:nvPr/>
          </p:nvGrpSpPr>
          <p:grpSpPr bwMode="auto">
            <a:xfrm>
              <a:off x="3936" y="2496"/>
              <a:ext cx="768" cy="976"/>
              <a:chOff x="2640" y="2136"/>
              <a:chExt cx="912" cy="1051"/>
            </a:xfrm>
          </p:grpSpPr>
          <p:grpSp>
            <p:nvGrpSpPr>
              <p:cNvPr id="68646" name="Group 46">
                <a:extLst>
                  <a:ext uri="{FF2B5EF4-FFF2-40B4-BE49-F238E27FC236}">
                    <a16:creationId xmlns:a16="http://schemas.microsoft.com/office/drawing/2014/main" id="{B5266C90-6A57-4D54-B911-C22914FC95AF}"/>
                  </a:ext>
                </a:extLst>
              </p:cNvPr>
              <p:cNvGrpSpPr>
                <a:grpSpLocks/>
              </p:cNvGrpSpPr>
              <p:nvPr/>
            </p:nvGrpSpPr>
            <p:grpSpPr bwMode="auto">
              <a:xfrm rot="5400000">
                <a:off x="2736" y="2400"/>
                <a:ext cx="672" cy="144"/>
                <a:chOff x="1200" y="2112"/>
                <a:chExt cx="1728" cy="336"/>
              </a:xfrm>
            </p:grpSpPr>
            <p:sp>
              <p:nvSpPr>
                <p:cNvPr id="68648" name="Freeform 47">
                  <a:extLst>
                    <a:ext uri="{FF2B5EF4-FFF2-40B4-BE49-F238E27FC236}">
                      <a16:creationId xmlns:a16="http://schemas.microsoft.com/office/drawing/2014/main" id="{BBCBE907-533A-4F5C-88A0-766D0FD8E781}"/>
                    </a:ext>
                  </a:extLst>
                </p:cNvPr>
                <p:cNvSpPr>
                  <a:spLocks/>
                </p:cNvSpPr>
                <p:nvPr/>
              </p:nvSpPr>
              <p:spPr bwMode="auto">
                <a:xfrm flipH="1">
                  <a:off x="1200"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49" name="Freeform 48">
                  <a:extLst>
                    <a:ext uri="{FF2B5EF4-FFF2-40B4-BE49-F238E27FC236}">
                      <a16:creationId xmlns:a16="http://schemas.microsoft.com/office/drawing/2014/main" id="{4E7E385A-76F7-4AF9-9A93-5F57798EE543}"/>
                    </a:ext>
                  </a:extLst>
                </p:cNvPr>
                <p:cNvSpPr>
                  <a:spLocks/>
                </p:cNvSpPr>
                <p:nvPr/>
              </p:nvSpPr>
              <p:spPr bwMode="auto">
                <a:xfrm flipH="1">
                  <a:off x="1632"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50" name="Freeform 49">
                  <a:extLst>
                    <a:ext uri="{FF2B5EF4-FFF2-40B4-BE49-F238E27FC236}">
                      <a16:creationId xmlns:a16="http://schemas.microsoft.com/office/drawing/2014/main" id="{575311A4-F297-4CC9-9262-E2D3B2195A59}"/>
                    </a:ext>
                  </a:extLst>
                </p:cNvPr>
                <p:cNvSpPr>
                  <a:spLocks/>
                </p:cNvSpPr>
                <p:nvPr/>
              </p:nvSpPr>
              <p:spPr bwMode="auto">
                <a:xfrm flipH="1">
                  <a:off x="2064"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51" name="Freeform 50">
                  <a:extLst>
                    <a:ext uri="{FF2B5EF4-FFF2-40B4-BE49-F238E27FC236}">
                      <a16:creationId xmlns:a16="http://schemas.microsoft.com/office/drawing/2014/main" id="{6A0DCEBF-0A0C-410B-A3FE-09A9CB6E30DF}"/>
                    </a:ext>
                  </a:extLst>
                </p:cNvPr>
                <p:cNvSpPr>
                  <a:spLocks/>
                </p:cNvSpPr>
                <p:nvPr/>
              </p:nvSpPr>
              <p:spPr bwMode="auto">
                <a:xfrm flipH="1">
                  <a:off x="2496"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grpSp>
          <p:sp>
            <p:nvSpPr>
              <p:cNvPr id="68647" name="Text Box 51">
                <a:extLst>
                  <a:ext uri="{FF2B5EF4-FFF2-40B4-BE49-F238E27FC236}">
                    <a16:creationId xmlns:a16="http://schemas.microsoft.com/office/drawing/2014/main" id="{571CCECC-6FA5-4C59-8012-A452873B887E}"/>
                  </a:ext>
                </a:extLst>
              </p:cNvPr>
              <p:cNvSpPr txBox="1">
                <a:spLocks noChangeArrowheads="1"/>
              </p:cNvSpPr>
              <p:nvPr/>
            </p:nvSpPr>
            <p:spPr bwMode="auto">
              <a:xfrm>
                <a:off x="2640" y="2352"/>
                <a:ext cx="912"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rPr>
                  <a:t>      L</a:t>
                </a:r>
                <a:endParaRPr lang="en-US" altLang="zh-CN" sz="1800">
                  <a:solidFill>
                    <a:srgbClr val="000000"/>
                  </a:solidFill>
                </a:endParaRPr>
              </a:p>
            </p:txBody>
          </p:sp>
        </p:grpSp>
        <p:sp>
          <p:nvSpPr>
            <p:cNvPr id="68638" name="Text Box 52">
              <a:extLst>
                <a:ext uri="{FF2B5EF4-FFF2-40B4-BE49-F238E27FC236}">
                  <a16:creationId xmlns:a16="http://schemas.microsoft.com/office/drawing/2014/main" id="{97888D65-0079-423F-8530-670CD5BBE4D4}"/>
                </a:ext>
              </a:extLst>
            </p:cNvPr>
            <p:cNvSpPr txBox="1">
              <a:spLocks noChangeArrowheads="1"/>
            </p:cNvSpPr>
            <p:nvPr/>
          </p:nvSpPr>
          <p:spPr bwMode="auto">
            <a:xfrm>
              <a:off x="3936" y="2256"/>
              <a:ext cx="528" cy="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FF"/>
                  </a:solidFill>
                  <a:ea typeface="楷体_GB2312" pitchFamily="49" charset="-122"/>
                </a:rPr>
                <a:t>+</a:t>
              </a:r>
            </a:p>
            <a:p>
              <a:pPr defTabSz="685800">
                <a:lnSpc>
                  <a:spcPct val="70000"/>
                </a:lnSpc>
                <a:spcBef>
                  <a:spcPct val="50000"/>
                </a:spcBef>
                <a:buNone/>
              </a:pPr>
              <a:r>
                <a:rPr lang="en-US" altLang="zh-CN" sz="2400" b="1" i="1" dirty="0" err="1">
                  <a:solidFill>
                    <a:srgbClr val="FFFFFF"/>
                  </a:solidFill>
                  <a:ea typeface="楷体_GB2312" pitchFamily="49" charset="-122"/>
                </a:rPr>
                <a:t>u</a:t>
              </a:r>
              <a:r>
                <a:rPr lang="en-US" altLang="zh-CN" sz="2400" b="1" i="1" baseline="-25000" dirty="0" err="1">
                  <a:solidFill>
                    <a:srgbClr val="FFFFFF"/>
                  </a:solidFill>
                  <a:ea typeface="楷体_GB2312" pitchFamily="49" charset="-122"/>
                </a:rPr>
                <a:t>L</a:t>
              </a:r>
              <a:endParaRPr lang="en-US" altLang="zh-CN" sz="2400" b="1" i="1" dirty="0">
                <a:solidFill>
                  <a:srgbClr val="FFFFFF"/>
                </a:solidFill>
                <a:ea typeface="楷体_GB2312" pitchFamily="49" charset="-122"/>
              </a:endParaRPr>
            </a:p>
            <a:p>
              <a:pPr defTabSz="685800">
                <a:lnSpc>
                  <a:spcPct val="70000"/>
                </a:lnSpc>
                <a:spcBef>
                  <a:spcPct val="50000"/>
                </a:spcBef>
                <a:buNone/>
              </a:pPr>
              <a:r>
                <a:rPr lang="en-US" altLang="zh-CN" sz="2400" b="1" i="1" dirty="0">
                  <a:solidFill>
                    <a:srgbClr val="FFFFFF"/>
                  </a:solidFill>
                  <a:ea typeface="楷体_GB2312" pitchFamily="49" charset="-122"/>
                </a:rPr>
                <a:t>-</a:t>
              </a:r>
            </a:p>
          </p:txBody>
        </p:sp>
        <p:sp>
          <p:nvSpPr>
            <p:cNvPr id="68639" name="Text Box 53">
              <a:extLst>
                <a:ext uri="{FF2B5EF4-FFF2-40B4-BE49-F238E27FC236}">
                  <a16:creationId xmlns:a16="http://schemas.microsoft.com/office/drawing/2014/main" id="{5375EDA8-961A-463F-985F-6D455233226B}"/>
                </a:ext>
              </a:extLst>
            </p:cNvPr>
            <p:cNvSpPr txBox="1">
              <a:spLocks noChangeArrowheads="1"/>
            </p:cNvSpPr>
            <p:nvPr/>
          </p:nvSpPr>
          <p:spPr bwMode="auto">
            <a:xfrm>
              <a:off x="5040" y="1852"/>
              <a:ext cx="52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C</a:t>
              </a:r>
              <a:endParaRPr lang="en-US" altLang="zh-CN" sz="2700" b="1" i="1">
                <a:solidFill>
                  <a:srgbClr val="FFFFFF"/>
                </a:solidFill>
                <a:ea typeface="楷体_GB2312" pitchFamily="49" charset="-122"/>
              </a:endParaRPr>
            </a:p>
          </p:txBody>
        </p:sp>
        <p:sp>
          <p:nvSpPr>
            <p:cNvPr id="68640" name="Rectangle 57">
              <a:extLst>
                <a:ext uri="{FF2B5EF4-FFF2-40B4-BE49-F238E27FC236}">
                  <a16:creationId xmlns:a16="http://schemas.microsoft.com/office/drawing/2014/main" id="{06A14F3A-4DCD-434C-9CF6-2D6CD6DD8912}"/>
                </a:ext>
              </a:extLst>
            </p:cNvPr>
            <p:cNvSpPr>
              <a:spLocks noChangeArrowheads="1"/>
            </p:cNvSpPr>
            <p:nvPr/>
          </p:nvSpPr>
          <p:spPr bwMode="auto">
            <a:xfrm>
              <a:off x="4224" y="2064"/>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68641" name="Line 58">
              <a:extLst>
                <a:ext uri="{FF2B5EF4-FFF2-40B4-BE49-F238E27FC236}">
                  <a16:creationId xmlns:a16="http://schemas.microsoft.com/office/drawing/2014/main" id="{1B19F6EC-E821-40F0-9DC2-86DB07C743B9}"/>
                </a:ext>
              </a:extLst>
            </p:cNvPr>
            <p:cNvSpPr>
              <a:spLocks noChangeShapeType="1"/>
            </p:cNvSpPr>
            <p:nvPr/>
          </p:nvSpPr>
          <p:spPr bwMode="auto">
            <a:xfrm>
              <a:off x="4272" y="1872"/>
              <a:ext cx="0" cy="192"/>
            </a:xfrm>
            <a:prstGeom prst="line">
              <a:avLst/>
            </a:prstGeom>
            <a:noFill/>
            <a:ln w="38100">
              <a:solidFill>
                <a:schemeClr val="bg1"/>
              </a:solidFill>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42" name="Line 59">
              <a:extLst>
                <a:ext uri="{FF2B5EF4-FFF2-40B4-BE49-F238E27FC236}">
                  <a16:creationId xmlns:a16="http://schemas.microsoft.com/office/drawing/2014/main" id="{01C9F46E-ACCF-468E-96FD-119F6F9ED21D}"/>
                </a:ext>
              </a:extLst>
            </p:cNvPr>
            <p:cNvSpPr>
              <a:spLocks noChangeShapeType="1"/>
            </p:cNvSpPr>
            <p:nvPr/>
          </p:nvSpPr>
          <p:spPr bwMode="auto">
            <a:xfrm>
              <a:off x="4272" y="2352"/>
              <a:ext cx="0" cy="14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43" name="Line 60">
              <a:extLst>
                <a:ext uri="{FF2B5EF4-FFF2-40B4-BE49-F238E27FC236}">
                  <a16:creationId xmlns:a16="http://schemas.microsoft.com/office/drawing/2014/main" id="{01B3DEC0-F4B3-41F8-B8DC-A7382156EB09}"/>
                </a:ext>
              </a:extLst>
            </p:cNvPr>
            <p:cNvSpPr>
              <a:spLocks noChangeShapeType="1"/>
            </p:cNvSpPr>
            <p:nvPr/>
          </p:nvSpPr>
          <p:spPr bwMode="auto">
            <a:xfrm>
              <a:off x="4272" y="3120"/>
              <a:ext cx="0" cy="144"/>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644" name="Text Box 61">
              <a:extLst>
                <a:ext uri="{FF2B5EF4-FFF2-40B4-BE49-F238E27FC236}">
                  <a16:creationId xmlns:a16="http://schemas.microsoft.com/office/drawing/2014/main" id="{0162E69C-6E03-466F-B2D9-F032F667E080}"/>
                </a:ext>
              </a:extLst>
            </p:cNvPr>
            <p:cNvSpPr txBox="1">
              <a:spLocks noChangeArrowheads="1"/>
            </p:cNvSpPr>
            <p:nvPr/>
          </p:nvSpPr>
          <p:spPr bwMode="auto">
            <a:xfrm>
              <a:off x="3840" y="1872"/>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latin typeface="楷体_GB2312" pitchFamily="49" charset="-122"/>
                  <a:ea typeface="楷体_GB2312" pitchFamily="49" charset="-122"/>
                </a:rPr>
                <a:t>R</a:t>
              </a:r>
              <a:r>
                <a:rPr lang="en-US" altLang="zh-CN" sz="2700" b="1" baseline="-25000">
                  <a:solidFill>
                    <a:srgbClr val="FFFFFF"/>
                  </a:solidFill>
                  <a:latin typeface="楷体_GB2312" pitchFamily="49" charset="-122"/>
                  <a:ea typeface="楷体_GB2312" pitchFamily="49" charset="-122"/>
                </a:rPr>
                <a:t>2</a:t>
              </a:r>
            </a:p>
          </p:txBody>
        </p:sp>
        <p:sp>
          <p:nvSpPr>
            <p:cNvPr id="68645" name="Text Box 62">
              <a:extLst>
                <a:ext uri="{FF2B5EF4-FFF2-40B4-BE49-F238E27FC236}">
                  <a16:creationId xmlns:a16="http://schemas.microsoft.com/office/drawing/2014/main" id="{5A759C63-054A-4369-9B6E-1E5CA552E42D}"/>
                </a:ext>
              </a:extLst>
            </p:cNvPr>
            <p:cNvSpPr txBox="1">
              <a:spLocks noChangeArrowheads="1"/>
            </p:cNvSpPr>
            <p:nvPr/>
          </p:nvSpPr>
          <p:spPr bwMode="auto">
            <a:xfrm>
              <a:off x="4320" y="1804"/>
              <a:ext cx="52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L</a:t>
              </a:r>
              <a:endParaRPr lang="en-US" altLang="zh-CN" sz="2700" b="1" i="1">
                <a:solidFill>
                  <a:srgbClr val="FFFFFF"/>
                </a:solidFill>
                <a:ea typeface="楷体_GB2312" pitchFamily="49" charset="-122"/>
              </a:endParaRPr>
            </a:p>
          </p:txBody>
        </p:sp>
      </p:grpSp>
    </p:spTree>
    <p:extLst>
      <p:ext uri="{BB962C8B-B14F-4D97-AF65-F5344CB8AC3E}">
        <p14:creationId xmlns:p14="http://schemas.microsoft.com/office/powerpoint/2010/main" val="18689861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5170"/>
                                        </p:tgtEl>
                                        <p:attrNameLst>
                                          <p:attrName>style.visibility</p:attrName>
                                        </p:attrNameLst>
                                      </p:cBhvr>
                                      <p:to>
                                        <p:strVal val="visible"/>
                                      </p:to>
                                    </p:set>
                                    <p:anim calcmode="lin" valueType="num">
                                      <p:cBhvr additive="base">
                                        <p:cTn id="7" dur="500" fill="hold"/>
                                        <p:tgtEl>
                                          <p:spTgt spid="135170"/>
                                        </p:tgtEl>
                                        <p:attrNameLst>
                                          <p:attrName>ppt_x</p:attrName>
                                        </p:attrNameLst>
                                      </p:cBhvr>
                                      <p:tavLst>
                                        <p:tav tm="0">
                                          <p:val>
                                            <p:strVal val="0-#ppt_w/2"/>
                                          </p:val>
                                        </p:tav>
                                        <p:tav tm="100000">
                                          <p:val>
                                            <p:strVal val="#ppt_x"/>
                                          </p:val>
                                        </p:tav>
                                      </p:tavLst>
                                    </p:anim>
                                    <p:anim calcmode="lin" valueType="num">
                                      <p:cBhvr additive="base">
                                        <p:cTn id="8" dur="500" fill="hold"/>
                                        <p:tgtEl>
                                          <p:spTgt spid="13517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35208"/>
                                        </p:tgtEl>
                                        <p:attrNameLst>
                                          <p:attrName>style.visibility</p:attrName>
                                        </p:attrNameLst>
                                      </p:cBhvr>
                                      <p:to>
                                        <p:strVal val="visible"/>
                                      </p:to>
                                    </p:set>
                                    <p:anim calcmode="lin" valueType="num">
                                      <p:cBhvr additive="base">
                                        <p:cTn id="18" dur="500" fill="hold"/>
                                        <p:tgtEl>
                                          <p:spTgt spid="135208"/>
                                        </p:tgtEl>
                                        <p:attrNameLst>
                                          <p:attrName>ppt_x</p:attrName>
                                        </p:attrNameLst>
                                      </p:cBhvr>
                                      <p:tavLst>
                                        <p:tav tm="0">
                                          <p:val>
                                            <p:strVal val="0-#ppt_w/2"/>
                                          </p:val>
                                        </p:tav>
                                        <p:tav tm="100000">
                                          <p:val>
                                            <p:strVal val="#ppt_x"/>
                                          </p:val>
                                        </p:tav>
                                      </p:tavLst>
                                    </p:anim>
                                    <p:anim calcmode="lin" valueType="num">
                                      <p:cBhvr additive="base">
                                        <p:cTn id="19" dur="500" fill="hold"/>
                                        <p:tgtEl>
                                          <p:spTgt spid="135208"/>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35224"/>
                                        </p:tgtEl>
                                        <p:attrNameLst>
                                          <p:attrName>style.visibility</p:attrName>
                                        </p:attrNameLst>
                                      </p:cBhvr>
                                      <p:to>
                                        <p:strVal val="visible"/>
                                      </p:to>
                                    </p:set>
                                    <p:anim calcmode="lin" valueType="num">
                                      <p:cBhvr additive="base">
                                        <p:cTn id="24" dur="500" fill="hold"/>
                                        <p:tgtEl>
                                          <p:spTgt spid="135224"/>
                                        </p:tgtEl>
                                        <p:attrNameLst>
                                          <p:attrName>ppt_x</p:attrName>
                                        </p:attrNameLst>
                                      </p:cBhvr>
                                      <p:tavLst>
                                        <p:tav tm="0">
                                          <p:val>
                                            <p:strVal val="0-#ppt_w/2"/>
                                          </p:val>
                                        </p:tav>
                                        <p:tav tm="100000">
                                          <p:val>
                                            <p:strVal val="#ppt_x"/>
                                          </p:val>
                                        </p:tav>
                                      </p:tavLst>
                                    </p:anim>
                                    <p:anim calcmode="lin" valueType="num">
                                      <p:cBhvr additive="base">
                                        <p:cTn id="25" dur="500" fill="hold"/>
                                        <p:tgtEl>
                                          <p:spTgt spid="1352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0" grpId="0" autoUpdateAnimBg="0"/>
      <p:bldP spid="135208" grpId="0" autoUpdateAnimBg="0"/>
      <p:bldP spid="13522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9CFCBA3A-E015-4724-A826-A7967AD5F34D}"/>
              </a:ext>
            </a:extLst>
          </p:cNvPr>
          <p:cNvSpPr>
            <a:spLocks noChangeArrowheads="1"/>
          </p:cNvSpPr>
          <p:nvPr/>
        </p:nvSpPr>
        <p:spPr bwMode="auto">
          <a:xfrm>
            <a:off x="755576" y="3555773"/>
            <a:ext cx="122341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50000"/>
              </a:spcBef>
              <a:buNone/>
            </a:pPr>
            <a:r>
              <a:rPr lang="zh-CN" altLang="en-US" sz="2700" b="1">
                <a:solidFill>
                  <a:srgbClr val="FFFFFF"/>
                </a:solidFill>
                <a:ea typeface="楷体_GB2312" pitchFamily="49" charset="-122"/>
              </a:rPr>
              <a:t>可得：</a:t>
            </a:r>
            <a:endParaRPr lang="zh-CN" altLang="en-US" sz="2700" b="1">
              <a:solidFill>
                <a:srgbClr val="FFFFFF"/>
              </a:solidFill>
            </a:endParaRPr>
          </a:p>
        </p:txBody>
      </p:sp>
      <p:grpSp>
        <p:nvGrpSpPr>
          <p:cNvPr id="69635" name="Group 49">
            <a:extLst>
              <a:ext uri="{FF2B5EF4-FFF2-40B4-BE49-F238E27FC236}">
                <a16:creationId xmlns:a16="http://schemas.microsoft.com/office/drawing/2014/main" id="{153BE00A-9AEF-46E1-A279-A0D8DB793D57}"/>
              </a:ext>
            </a:extLst>
          </p:cNvPr>
          <p:cNvGrpSpPr>
            <a:grpSpLocks/>
          </p:cNvGrpSpPr>
          <p:nvPr/>
        </p:nvGrpSpPr>
        <p:grpSpPr bwMode="auto">
          <a:xfrm>
            <a:off x="4772025" y="318492"/>
            <a:ext cx="4514850" cy="2851547"/>
            <a:chOff x="1728" y="384"/>
            <a:chExt cx="3792" cy="2395"/>
          </a:xfrm>
        </p:grpSpPr>
        <p:sp>
          <p:nvSpPr>
            <p:cNvPr id="69638" name="Rectangle 4">
              <a:extLst>
                <a:ext uri="{FF2B5EF4-FFF2-40B4-BE49-F238E27FC236}">
                  <a16:creationId xmlns:a16="http://schemas.microsoft.com/office/drawing/2014/main" id="{8F39469F-B057-4DC2-A89F-5FB779D4D201}"/>
                </a:ext>
              </a:extLst>
            </p:cNvPr>
            <p:cNvSpPr>
              <a:spLocks noChangeArrowheads="1"/>
            </p:cNvSpPr>
            <p:nvPr/>
          </p:nvSpPr>
          <p:spPr bwMode="auto">
            <a:xfrm>
              <a:off x="2784" y="864"/>
              <a:ext cx="288" cy="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69639" name="Oval 6">
              <a:extLst>
                <a:ext uri="{FF2B5EF4-FFF2-40B4-BE49-F238E27FC236}">
                  <a16:creationId xmlns:a16="http://schemas.microsoft.com/office/drawing/2014/main" id="{00003662-36C8-41BC-B7DF-43DB2F14627D}"/>
                </a:ext>
              </a:extLst>
            </p:cNvPr>
            <p:cNvSpPr>
              <a:spLocks noChangeArrowheads="1"/>
            </p:cNvSpPr>
            <p:nvPr/>
          </p:nvSpPr>
          <p:spPr bwMode="auto">
            <a:xfrm>
              <a:off x="1968" y="1392"/>
              <a:ext cx="288" cy="336"/>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69640" name="Line 7">
              <a:extLst>
                <a:ext uri="{FF2B5EF4-FFF2-40B4-BE49-F238E27FC236}">
                  <a16:creationId xmlns:a16="http://schemas.microsoft.com/office/drawing/2014/main" id="{F2A0BDB3-D893-45D8-BE5F-58C220646E55}"/>
                </a:ext>
              </a:extLst>
            </p:cNvPr>
            <p:cNvSpPr>
              <a:spLocks noChangeShapeType="1"/>
            </p:cNvSpPr>
            <p:nvPr/>
          </p:nvSpPr>
          <p:spPr bwMode="auto">
            <a:xfrm>
              <a:off x="2112" y="912"/>
              <a:ext cx="0" cy="1392"/>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41" name="Line 8">
              <a:extLst>
                <a:ext uri="{FF2B5EF4-FFF2-40B4-BE49-F238E27FC236}">
                  <a16:creationId xmlns:a16="http://schemas.microsoft.com/office/drawing/2014/main" id="{1729BE6A-602E-422B-A343-1FCA11DE4DED}"/>
                </a:ext>
              </a:extLst>
            </p:cNvPr>
            <p:cNvSpPr>
              <a:spLocks noChangeShapeType="1"/>
            </p:cNvSpPr>
            <p:nvPr/>
          </p:nvSpPr>
          <p:spPr bwMode="auto">
            <a:xfrm>
              <a:off x="2112" y="2304"/>
              <a:ext cx="26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42" name="Line 10">
              <a:extLst>
                <a:ext uri="{FF2B5EF4-FFF2-40B4-BE49-F238E27FC236}">
                  <a16:creationId xmlns:a16="http://schemas.microsoft.com/office/drawing/2014/main" id="{DCBA32AA-522C-4A0F-8706-337E74F62E63}"/>
                </a:ext>
              </a:extLst>
            </p:cNvPr>
            <p:cNvSpPr>
              <a:spLocks noChangeShapeType="1"/>
            </p:cNvSpPr>
            <p:nvPr/>
          </p:nvSpPr>
          <p:spPr bwMode="auto">
            <a:xfrm flipV="1">
              <a:off x="3072" y="912"/>
              <a:ext cx="172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43" name="Rectangle 11">
              <a:extLst>
                <a:ext uri="{FF2B5EF4-FFF2-40B4-BE49-F238E27FC236}">
                  <a16:creationId xmlns:a16="http://schemas.microsoft.com/office/drawing/2014/main" id="{51520FBD-2797-4C6C-976A-CA03CE16F0E4}"/>
                </a:ext>
              </a:extLst>
            </p:cNvPr>
            <p:cNvSpPr>
              <a:spLocks noChangeArrowheads="1"/>
            </p:cNvSpPr>
            <p:nvPr/>
          </p:nvSpPr>
          <p:spPr bwMode="auto">
            <a:xfrm>
              <a:off x="4752" y="1152"/>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69644" name="Line 14">
              <a:extLst>
                <a:ext uri="{FF2B5EF4-FFF2-40B4-BE49-F238E27FC236}">
                  <a16:creationId xmlns:a16="http://schemas.microsoft.com/office/drawing/2014/main" id="{D766F5A3-F7B7-4AED-B5FE-5D9DD684D64C}"/>
                </a:ext>
              </a:extLst>
            </p:cNvPr>
            <p:cNvSpPr>
              <a:spLocks noChangeShapeType="1"/>
            </p:cNvSpPr>
            <p:nvPr/>
          </p:nvSpPr>
          <p:spPr bwMode="auto">
            <a:xfrm>
              <a:off x="4800" y="912"/>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45" name="Line 16">
              <a:extLst>
                <a:ext uri="{FF2B5EF4-FFF2-40B4-BE49-F238E27FC236}">
                  <a16:creationId xmlns:a16="http://schemas.microsoft.com/office/drawing/2014/main" id="{9BD9E2BF-B3FD-4DDD-B14E-86E7C90D81B3}"/>
                </a:ext>
              </a:extLst>
            </p:cNvPr>
            <p:cNvSpPr>
              <a:spLocks noChangeShapeType="1"/>
            </p:cNvSpPr>
            <p:nvPr/>
          </p:nvSpPr>
          <p:spPr bwMode="auto">
            <a:xfrm>
              <a:off x="2112" y="912"/>
              <a:ext cx="336" cy="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46" name="Text Box 17">
              <a:extLst>
                <a:ext uri="{FF2B5EF4-FFF2-40B4-BE49-F238E27FC236}">
                  <a16:creationId xmlns:a16="http://schemas.microsoft.com/office/drawing/2014/main" id="{1DC24166-1411-421F-AB23-C804A4A317D2}"/>
                </a:ext>
              </a:extLst>
            </p:cNvPr>
            <p:cNvSpPr txBox="1">
              <a:spLocks noChangeArrowheads="1"/>
            </p:cNvSpPr>
            <p:nvPr/>
          </p:nvSpPr>
          <p:spPr bwMode="auto">
            <a:xfrm>
              <a:off x="2832" y="384"/>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latin typeface="楷体_GB2312" pitchFamily="49" charset="-122"/>
                  <a:ea typeface="楷体_GB2312" pitchFamily="49" charset="-122"/>
                </a:rPr>
                <a:t>R</a:t>
              </a:r>
              <a:r>
                <a:rPr lang="en-US" altLang="zh-CN" sz="2700" b="1" baseline="-25000">
                  <a:solidFill>
                    <a:srgbClr val="FFFFFF"/>
                  </a:solidFill>
                  <a:latin typeface="楷体_GB2312" pitchFamily="49" charset="-122"/>
                  <a:ea typeface="楷体_GB2312" pitchFamily="49" charset="-122"/>
                </a:rPr>
                <a:t>1</a:t>
              </a:r>
            </a:p>
          </p:txBody>
        </p:sp>
        <p:sp>
          <p:nvSpPr>
            <p:cNvPr id="69647" name="Text Box 18">
              <a:extLst>
                <a:ext uri="{FF2B5EF4-FFF2-40B4-BE49-F238E27FC236}">
                  <a16:creationId xmlns:a16="http://schemas.microsoft.com/office/drawing/2014/main" id="{D99F2F01-1BF5-42A5-AC26-C16672757939}"/>
                </a:ext>
              </a:extLst>
            </p:cNvPr>
            <p:cNvSpPr txBox="1">
              <a:spLocks noChangeArrowheads="1"/>
            </p:cNvSpPr>
            <p:nvPr/>
          </p:nvSpPr>
          <p:spPr bwMode="auto">
            <a:xfrm>
              <a:off x="4848" y="1008"/>
              <a:ext cx="52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3</a:t>
              </a:r>
            </a:p>
          </p:txBody>
        </p:sp>
        <p:sp>
          <p:nvSpPr>
            <p:cNvPr id="69648" name="Text Box 19">
              <a:extLst>
                <a:ext uri="{FF2B5EF4-FFF2-40B4-BE49-F238E27FC236}">
                  <a16:creationId xmlns:a16="http://schemas.microsoft.com/office/drawing/2014/main" id="{88B35CD5-185B-4899-BC8C-C671462A18F3}"/>
                </a:ext>
              </a:extLst>
            </p:cNvPr>
            <p:cNvSpPr txBox="1">
              <a:spLocks noChangeArrowheads="1"/>
            </p:cNvSpPr>
            <p:nvPr/>
          </p:nvSpPr>
          <p:spPr bwMode="auto">
            <a:xfrm>
              <a:off x="4416" y="1440"/>
              <a:ext cx="1104" cy="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a:solidFill>
                    <a:srgbClr val="FFFFFF"/>
                  </a:solidFill>
                  <a:ea typeface="楷体_GB2312" pitchFamily="49" charset="-122"/>
                </a:rPr>
                <a:t>+</a:t>
              </a:r>
            </a:p>
            <a:p>
              <a:pPr defTabSz="685800">
                <a:lnSpc>
                  <a:spcPct val="40000"/>
                </a:lnSpc>
                <a:spcBef>
                  <a:spcPct val="50000"/>
                </a:spcBef>
                <a:buNone/>
              </a:pPr>
              <a:r>
                <a:rPr lang="en-US" altLang="zh-CN" sz="2400" b="1" i="1">
                  <a:solidFill>
                    <a:srgbClr val="FFFFFF"/>
                  </a:solidFill>
                  <a:ea typeface="楷体_GB2312" pitchFamily="49" charset="-122"/>
                </a:rPr>
                <a:t>u</a:t>
              </a:r>
              <a:r>
                <a:rPr lang="en-US" altLang="zh-CN" sz="2400" b="1" i="1" baseline="-25000">
                  <a:solidFill>
                    <a:srgbClr val="FFFFFF"/>
                  </a:solidFill>
                  <a:ea typeface="楷体_GB2312" pitchFamily="49" charset="-122"/>
                </a:rPr>
                <a:t>C </a:t>
              </a:r>
              <a:r>
                <a:rPr lang="en-US" altLang="zh-CN" sz="2700" b="1">
                  <a:solidFill>
                    <a:srgbClr val="FFFFFF"/>
                  </a:solidFill>
                </a:rPr>
                <a:t>(0</a:t>
              </a:r>
              <a:r>
                <a:rPr lang="zh-CN" altLang="en-US" sz="2700" b="1" baseline="30000">
                  <a:solidFill>
                    <a:srgbClr val="FFFFFF"/>
                  </a:solidFill>
                </a:rPr>
                <a:t>－</a:t>
              </a:r>
              <a:r>
                <a:rPr lang="zh-CN" altLang="en-US" sz="2700" b="1">
                  <a:solidFill>
                    <a:srgbClr val="FFFFFF"/>
                  </a:solidFill>
                </a:rPr>
                <a:t> </a:t>
              </a:r>
              <a:r>
                <a:rPr lang="en-US" altLang="zh-CN" sz="2700" b="1">
                  <a:solidFill>
                    <a:srgbClr val="FFFFFF"/>
                  </a:solidFill>
                </a:rPr>
                <a:t>) </a:t>
              </a:r>
              <a:endParaRPr lang="en-US" altLang="zh-CN" sz="2400" b="1" i="1">
                <a:solidFill>
                  <a:srgbClr val="FFFFFF"/>
                </a:solidFill>
                <a:ea typeface="楷体_GB2312" pitchFamily="49" charset="-122"/>
              </a:endParaRPr>
            </a:p>
            <a:p>
              <a:pPr defTabSz="685800">
                <a:lnSpc>
                  <a:spcPct val="40000"/>
                </a:lnSpc>
                <a:spcBef>
                  <a:spcPct val="50000"/>
                </a:spcBef>
                <a:buNone/>
              </a:pPr>
              <a:r>
                <a:rPr lang="en-US" altLang="zh-CN" sz="2400" b="1" i="1">
                  <a:solidFill>
                    <a:srgbClr val="FFFFFF"/>
                  </a:solidFill>
                  <a:ea typeface="楷体_GB2312" pitchFamily="49" charset="-122"/>
                </a:rPr>
                <a:t>-</a:t>
              </a:r>
            </a:p>
          </p:txBody>
        </p:sp>
        <p:sp>
          <p:nvSpPr>
            <p:cNvPr id="69649" name="Text Box 22">
              <a:extLst>
                <a:ext uri="{FF2B5EF4-FFF2-40B4-BE49-F238E27FC236}">
                  <a16:creationId xmlns:a16="http://schemas.microsoft.com/office/drawing/2014/main" id="{31F625DD-220A-4EAC-9016-A9BF360444B0}"/>
                </a:ext>
              </a:extLst>
            </p:cNvPr>
            <p:cNvSpPr txBox="1">
              <a:spLocks noChangeArrowheads="1"/>
            </p:cNvSpPr>
            <p:nvPr/>
          </p:nvSpPr>
          <p:spPr bwMode="auto">
            <a:xfrm>
              <a:off x="2256" y="1101"/>
              <a:ext cx="528" cy="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a:solidFill>
                    <a:srgbClr val="FFFFFF"/>
                  </a:solidFill>
                  <a:ea typeface="楷体_GB2312" pitchFamily="49" charset="-122"/>
                </a:rPr>
                <a:t>+</a:t>
              </a:r>
            </a:p>
            <a:p>
              <a:pPr defTabSz="685800">
                <a:lnSpc>
                  <a:spcPct val="70000"/>
                </a:lnSpc>
                <a:spcBef>
                  <a:spcPct val="50000"/>
                </a:spcBef>
                <a:buNone/>
              </a:pPr>
              <a:r>
                <a:rPr lang="en-US" altLang="zh-CN" sz="2400" b="1" i="1">
                  <a:solidFill>
                    <a:srgbClr val="FFFFFF"/>
                  </a:solidFill>
                  <a:ea typeface="楷体_GB2312" pitchFamily="49" charset="-122"/>
                </a:rPr>
                <a:t>u</a:t>
              </a:r>
              <a:r>
                <a:rPr lang="en-US" altLang="zh-CN" sz="2400" b="1" i="1" baseline="-25000">
                  <a:solidFill>
                    <a:srgbClr val="FFFFFF"/>
                  </a:solidFill>
                  <a:ea typeface="楷体_GB2312" pitchFamily="49" charset="-122"/>
                </a:rPr>
                <a:t>S</a:t>
              </a:r>
              <a:endParaRPr lang="en-US" altLang="zh-CN" sz="2400" b="1" i="1">
                <a:solidFill>
                  <a:srgbClr val="FFFFFF"/>
                </a:solidFill>
                <a:ea typeface="楷体_GB2312" pitchFamily="49" charset="-122"/>
              </a:endParaRPr>
            </a:p>
            <a:p>
              <a:pPr defTabSz="685800">
                <a:lnSpc>
                  <a:spcPct val="70000"/>
                </a:lnSpc>
                <a:spcBef>
                  <a:spcPct val="50000"/>
                </a:spcBef>
                <a:buNone/>
              </a:pPr>
              <a:r>
                <a:rPr lang="en-US" altLang="zh-CN" sz="2400" b="1" i="1">
                  <a:solidFill>
                    <a:srgbClr val="FFFFFF"/>
                  </a:solidFill>
                  <a:ea typeface="楷体_GB2312" pitchFamily="49" charset="-122"/>
                </a:rPr>
                <a:t>-</a:t>
              </a:r>
            </a:p>
          </p:txBody>
        </p:sp>
        <p:sp>
          <p:nvSpPr>
            <p:cNvPr id="69650" name="Text Box 23">
              <a:extLst>
                <a:ext uri="{FF2B5EF4-FFF2-40B4-BE49-F238E27FC236}">
                  <a16:creationId xmlns:a16="http://schemas.microsoft.com/office/drawing/2014/main" id="{E303496C-5E1B-4D90-9E1A-E569540BB6FA}"/>
                </a:ext>
              </a:extLst>
            </p:cNvPr>
            <p:cNvSpPr txBox="1">
              <a:spLocks noChangeArrowheads="1"/>
            </p:cNvSpPr>
            <p:nvPr/>
          </p:nvSpPr>
          <p:spPr bwMode="auto">
            <a:xfrm>
              <a:off x="1728" y="480"/>
              <a:ext cx="1200"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R1 </a:t>
              </a:r>
              <a:r>
                <a:rPr lang="en-US" altLang="zh-CN" sz="2700" b="1">
                  <a:solidFill>
                    <a:srgbClr val="FFFFFF"/>
                  </a:solidFill>
                </a:rPr>
                <a:t>(0</a:t>
              </a:r>
              <a:r>
                <a:rPr lang="zh-CN" altLang="en-US" sz="2700" b="1" baseline="30000">
                  <a:solidFill>
                    <a:srgbClr val="FFFFFF"/>
                  </a:solidFill>
                </a:rPr>
                <a:t>－</a:t>
              </a:r>
              <a:r>
                <a:rPr lang="zh-CN" altLang="en-US" sz="2700" b="1">
                  <a:solidFill>
                    <a:srgbClr val="FFFFFF"/>
                  </a:solidFill>
                </a:rPr>
                <a:t> </a:t>
              </a:r>
              <a:r>
                <a:rPr lang="en-US" altLang="zh-CN" sz="2700" b="1">
                  <a:solidFill>
                    <a:srgbClr val="FFFFFF"/>
                  </a:solidFill>
                </a:rPr>
                <a:t>) </a:t>
              </a:r>
            </a:p>
          </p:txBody>
        </p:sp>
        <p:sp>
          <p:nvSpPr>
            <p:cNvPr id="69651" name="Line 24">
              <a:extLst>
                <a:ext uri="{FF2B5EF4-FFF2-40B4-BE49-F238E27FC236}">
                  <a16:creationId xmlns:a16="http://schemas.microsoft.com/office/drawing/2014/main" id="{2D78F25C-89A2-4DAB-8857-2ADDA129485E}"/>
                </a:ext>
              </a:extLst>
            </p:cNvPr>
            <p:cNvSpPr>
              <a:spLocks noChangeShapeType="1"/>
            </p:cNvSpPr>
            <p:nvPr/>
          </p:nvSpPr>
          <p:spPr bwMode="auto">
            <a:xfrm>
              <a:off x="4800" y="1440"/>
              <a:ext cx="0" cy="240"/>
            </a:xfrm>
            <a:prstGeom prst="line">
              <a:avLst/>
            </a:prstGeom>
            <a:noFill/>
            <a:ln w="38100">
              <a:solidFill>
                <a:srgbClr val="FFFF00"/>
              </a:solidFill>
              <a:round/>
              <a:headEnd/>
              <a:tailEnd type="oval"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52" name="Text Box 34">
              <a:extLst>
                <a:ext uri="{FF2B5EF4-FFF2-40B4-BE49-F238E27FC236}">
                  <a16:creationId xmlns:a16="http://schemas.microsoft.com/office/drawing/2014/main" id="{D714FA58-E452-45F8-A5AE-08FF14C9F4AE}"/>
                </a:ext>
              </a:extLst>
            </p:cNvPr>
            <p:cNvSpPr txBox="1">
              <a:spLocks noChangeArrowheads="1"/>
            </p:cNvSpPr>
            <p:nvPr/>
          </p:nvSpPr>
          <p:spPr bwMode="auto">
            <a:xfrm>
              <a:off x="2640" y="1007"/>
              <a:ext cx="1296" cy="1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FF"/>
                  </a:solidFill>
                  <a:ea typeface="楷体_GB2312" pitchFamily="49" charset="-122"/>
                </a:rPr>
                <a:t>              +</a:t>
              </a:r>
            </a:p>
            <a:p>
              <a:pPr defTabSz="685800">
                <a:lnSpc>
                  <a:spcPct val="70000"/>
                </a:lnSpc>
                <a:spcBef>
                  <a:spcPct val="50000"/>
                </a:spcBef>
                <a:buNone/>
              </a:pPr>
              <a:r>
                <a:rPr lang="en-US" altLang="zh-CN" sz="2400" b="1" i="1" dirty="0">
                  <a:solidFill>
                    <a:srgbClr val="FFFFFF"/>
                  </a:solidFill>
                  <a:ea typeface="楷体_GB2312" pitchFamily="49" charset="-122"/>
                </a:rPr>
                <a:t>u</a:t>
              </a:r>
              <a:r>
                <a:rPr lang="en-US" altLang="zh-CN" sz="2400" b="1" i="1" baseline="-25000" dirty="0">
                  <a:solidFill>
                    <a:srgbClr val="FFFFFF"/>
                  </a:solidFill>
                  <a:ea typeface="楷体_GB2312" pitchFamily="49" charset="-122"/>
                </a:rPr>
                <a:t>R2 </a:t>
              </a:r>
              <a:r>
                <a:rPr lang="en-US" altLang="zh-CN" sz="2700" b="1" dirty="0">
                  <a:solidFill>
                    <a:srgbClr val="FFFFFF"/>
                  </a:solidFill>
                </a:rPr>
                <a:t>(0</a:t>
              </a:r>
              <a:r>
                <a:rPr lang="zh-CN" altLang="en-US" sz="2700" b="1" baseline="30000" dirty="0">
                  <a:solidFill>
                    <a:srgbClr val="FFFFFF"/>
                  </a:solidFill>
                </a:rPr>
                <a:t>－</a:t>
              </a:r>
              <a:r>
                <a:rPr lang="zh-CN" altLang="en-US" sz="2700" b="1" dirty="0">
                  <a:solidFill>
                    <a:srgbClr val="FFFFFF"/>
                  </a:solidFill>
                </a:rPr>
                <a:t> </a:t>
              </a:r>
              <a:r>
                <a:rPr lang="en-US" altLang="zh-CN" sz="2700" b="1" dirty="0">
                  <a:solidFill>
                    <a:srgbClr val="FFFFFF"/>
                  </a:solidFill>
                </a:rPr>
                <a:t>) </a:t>
              </a:r>
              <a:endParaRPr lang="en-US" altLang="zh-CN" sz="2400" b="1" i="1" dirty="0">
                <a:solidFill>
                  <a:srgbClr val="FFFFFF"/>
                </a:solidFill>
                <a:ea typeface="楷体_GB2312" pitchFamily="49" charset="-122"/>
              </a:endParaRPr>
            </a:p>
            <a:p>
              <a:pPr defTabSz="685800">
                <a:lnSpc>
                  <a:spcPct val="70000"/>
                </a:lnSpc>
                <a:spcBef>
                  <a:spcPct val="50000"/>
                </a:spcBef>
                <a:buNone/>
              </a:pPr>
              <a:r>
                <a:rPr lang="en-US" altLang="zh-CN" sz="2400" b="1" i="1" dirty="0">
                  <a:solidFill>
                    <a:srgbClr val="FFFFFF"/>
                  </a:solidFill>
                  <a:ea typeface="楷体_GB2312" pitchFamily="49" charset="-122"/>
                </a:rPr>
                <a:t>              -</a:t>
              </a:r>
            </a:p>
          </p:txBody>
        </p:sp>
        <p:sp>
          <p:nvSpPr>
            <p:cNvPr id="69653" name="Rectangle 36">
              <a:extLst>
                <a:ext uri="{FF2B5EF4-FFF2-40B4-BE49-F238E27FC236}">
                  <a16:creationId xmlns:a16="http://schemas.microsoft.com/office/drawing/2014/main" id="{A0C50672-C1CD-4B79-B7E4-CC34C38C77D5}"/>
                </a:ext>
              </a:extLst>
            </p:cNvPr>
            <p:cNvSpPr>
              <a:spLocks noChangeArrowheads="1"/>
            </p:cNvSpPr>
            <p:nvPr/>
          </p:nvSpPr>
          <p:spPr bwMode="auto">
            <a:xfrm>
              <a:off x="3744" y="1296"/>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69654" name="Line 37">
              <a:extLst>
                <a:ext uri="{FF2B5EF4-FFF2-40B4-BE49-F238E27FC236}">
                  <a16:creationId xmlns:a16="http://schemas.microsoft.com/office/drawing/2014/main" id="{0CA8A770-203C-4D67-BDF9-DAE79C026BE0}"/>
                </a:ext>
              </a:extLst>
            </p:cNvPr>
            <p:cNvSpPr>
              <a:spLocks noChangeShapeType="1"/>
            </p:cNvSpPr>
            <p:nvPr/>
          </p:nvSpPr>
          <p:spPr bwMode="auto">
            <a:xfrm>
              <a:off x="3792" y="912"/>
              <a:ext cx="0" cy="384"/>
            </a:xfrm>
            <a:prstGeom prst="line">
              <a:avLst/>
            </a:prstGeom>
            <a:noFill/>
            <a:ln w="38100">
              <a:solidFill>
                <a:schemeClr val="bg1"/>
              </a:solidFill>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55" name="Line 38">
              <a:extLst>
                <a:ext uri="{FF2B5EF4-FFF2-40B4-BE49-F238E27FC236}">
                  <a16:creationId xmlns:a16="http://schemas.microsoft.com/office/drawing/2014/main" id="{480968DB-F47A-4940-A003-885EC222E979}"/>
                </a:ext>
              </a:extLst>
            </p:cNvPr>
            <p:cNvSpPr>
              <a:spLocks noChangeShapeType="1"/>
            </p:cNvSpPr>
            <p:nvPr/>
          </p:nvSpPr>
          <p:spPr bwMode="auto">
            <a:xfrm>
              <a:off x="3792" y="1584"/>
              <a:ext cx="0" cy="14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56" name="Line 39">
              <a:extLst>
                <a:ext uri="{FF2B5EF4-FFF2-40B4-BE49-F238E27FC236}">
                  <a16:creationId xmlns:a16="http://schemas.microsoft.com/office/drawing/2014/main" id="{EF1DDADC-43A9-4859-BE89-5EBBECF8F386}"/>
                </a:ext>
              </a:extLst>
            </p:cNvPr>
            <p:cNvSpPr>
              <a:spLocks noChangeShapeType="1"/>
            </p:cNvSpPr>
            <p:nvPr/>
          </p:nvSpPr>
          <p:spPr bwMode="auto">
            <a:xfrm>
              <a:off x="3792" y="2160"/>
              <a:ext cx="0" cy="144"/>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57" name="Text Box 40">
              <a:extLst>
                <a:ext uri="{FF2B5EF4-FFF2-40B4-BE49-F238E27FC236}">
                  <a16:creationId xmlns:a16="http://schemas.microsoft.com/office/drawing/2014/main" id="{B60F0879-BF17-4129-AEA6-8629C3EB483B}"/>
                </a:ext>
              </a:extLst>
            </p:cNvPr>
            <p:cNvSpPr txBox="1">
              <a:spLocks noChangeArrowheads="1"/>
            </p:cNvSpPr>
            <p:nvPr/>
          </p:nvSpPr>
          <p:spPr bwMode="auto">
            <a:xfrm>
              <a:off x="3792" y="1276"/>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latin typeface="楷体_GB2312" pitchFamily="49" charset="-122"/>
                  <a:ea typeface="楷体_GB2312" pitchFamily="49" charset="-122"/>
                </a:rPr>
                <a:t>R</a:t>
              </a:r>
              <a:r>
                <a:rPr lang="en-US" altLang="zh-CN" sz="2700" b="1" baseline="-25000">
                  <a:solidFill>
                    <a:srgbClr val="FFFFFF"/>
                  </a:solidFill>
                  <a:latin typeface="楷体_GB2312" pitchFamily="49" charset="-122"/>
                  <a:ea typeface="楷体_GB2312" pitchFamily="49" charset="-122"/>
                </a:rPr>
                <a:t>2</a:t>
              </a:r>
            </a:p>
          </p:txBody>
        </p:sp>
        <p:sp>
          <p:nvSpPr>
            <p:cNvPr id="69658" name="Text Box 41">
              <a:extLst>
                <a:ext uri="{FF2B5EF4-FFF2-40B4-BE49-F238E27FC236}">
                  <a16:creationId xmlns:a16="http://schemas.microsoft.com/office/drawing/2014/main" id="{9FC86FF9-F48C-4AFA-88C1-E1285C2A3F50}"/>
                </a:ext>
              </a:extLst>
            </p:cNvPr>
            <p:cNvSpPr txBox="1">
              <a:spLocks noChangeArrowheads="1"/>
            </p:cNvSpPr>
            <p:nvPr/>
          </p:nvSpPr>
          <p:spPr bwMode="auto">
            <a:xfrm>
              <a:off x="3792" y="844"/>
              <a:ext cx="100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L </a:t>
              </a:r>
              <a:r>
                <a:rPr lang="en-US" altLang="zh-CN" sz="2700" b="1">
                  <a:solidFill>
                    <a:srgbClr val="FFFFFF"/>
                  </a:solidFill>
                </a:rPr>
                <a:t>(0</a:t>
              </a:r>
              <a:r>
                <a:rPr lang="zh-CN" altLang="en-US" sz="2700" b="1" baseline="30000">
                  <a:solidFill>
                    <a:srgbClr val="FFFFFF"/>
                  </a:solidFill>
                </a:rPr>
                <a:t>－</a:t>
              </a:r>
              <a:r>
                <a:rPr lang="zh-CN" altLang="en-US" sz="2700" b="1">
                  <a:solidFill>
                    <a:srgbClr val="FFFFFF"/>
                  </a:solidFill>
                </a:rPr>
                <a:t> </a:t>
              </a:r>
              <a:r>
                <a:rPr lang="en-US" altLang="zh-CN" sz="2700" b="1">
                  <a:solidFill>
                    <a:srgbClr val="FFFFFF"/>
                  </a:solidFill>
                </a:rPr>
                <a:t>) </a:t>
              </a:r>
            </a:p>
          </p:txBody>
        </p:sp>
        <p:sp>
          <p:nvSpPr>
            <p:cNvPr id="69659" name="Line 43">
              <a:extLst>
                <a:ext uri="{FF2B5EF4-FFF2-40B4-BE49-F238E27FC236}">
                  <a16:creationId xmlns:a16="http://schemas.microsoft.com/office/drawing/2014/main" id="{02E219D9-F08B-42C6-A21F-4AFE6B3A84CB}"/>
                </a:ext>
              </a:extLst>
            </p:cNvPr>
            <p:cNvSpPr>
              <a:spLocks noChangeShapeType="1"/>
            </p:cNvSpPr>
            <p:nvPr/>
          </p:nvSpPr>
          <p:spPr bwMode="auto">
            <a:xfrm>
              <a:off x="2400" y="912"/>
              <a:ext cx="384"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60" name="Line 44">
              <a:extLst>
                <a:ext uri="{FF2B5EF4-FFF2-40B4-BE49-F238E27FC236}">
                  <a16:creationId xmlns:a16="http://schemas.microsoft.com/office/drawing/2014/main" id="{FB96BA23-DBA4-4DF1-AC37-2EDE1B2EF854}"/>
                </a:ext>
              </a:extLst>
            </p:cNvPr>
            <p:cNvSpPr>
              <a:spLocks noChangeShapeType="1"/>
            </p:cNvSpPr>
            <p:nvPr/>
          </p:nvSpPr>
          <p:spPr bwMode="auto">
            <a:xfrm>
              <a:off x="3792" y="1728"/>
              <a:ext cx="0" cy="432"/>
            </a:xfrm>
            <a:prstGeom prst="line">
              <a:avLst/>
            </a:prstGeom>
            <a:noFill/>
            <a:ln w="38100">
              <a:solidFill>
                <a:srgbClr val="FFFF00"/>
              </a:solidFill>
              <a:round/>
              <a:headEnd type="oval" w="med" len="med"/>
              <a:tailEnd type="oval"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61" name="Line 47">
              <a:extLst>
                <a:ext uri="{FF2B5EF4-FFF2-40B4-BE49-F238E27FC236}">
                  <a16:creationId xmlns:a16="http://schemas.microsoft.com/office/drawing/2014/main" id="{63C38911-4873-4926-B4A6-CEFDD1AA6E9B}"/>
                </a:ext>
              </a:extLst>
            </p:cNvPr>
            <p:cNvSpPr>
              <a:spLocks noChangeShapeType="1"/>
            </p:cNvSpPr>
            <p:nvPr/>
          </p:nvSpPr>
          <p:spPr bwMode="auto">
            <a:xfrm>
              <a:off x="4800" y="2160"/>
              <a:ext cx="0" cy="144"/>
            </a:xfrm>
            <a:prstGeom prst="line">
              <a:avLst/>
            </a:prstGeom>
            <a:noFill/>
            <a:ln w="38100">
              <a:solidFill>
                <a:srgbClr val="FFFF00"/>
              </a:solidFill>
              <a:round/>
              <a:headEnd type="oval" w="med" len="me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662" name="Text Box 48">
              <a:extLst>
                <a:ext uri="{FF2B5EF4-FFF2-40B4-BE49-F238E27FC236}">
                  <a16:creationId xmlns:a16="http://schemas.microsoft.com/office/drawing/2014/main" id="{11E3019F-9E7A-49DB-A869-85078777BAE6}"/>
                </a:ext>
              </a:extLst>
            </p:cNvPr>
            <p:cNvSpPr txBox="1">
              <a:spLocks noChangeArrowheads="1"/>
            </p:cNvSpPr>
            <p:nvPr/>
          </p:nvSpPr>
          <p:spPr bwMode="auto">
            <a:xfrm>
              <a:off x="3024" y="2352"/>
              <a:ext cx="129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00"/>
                  </a:solidFill>
                  <a:ea typeface="楷体_GB2312" pitchFamily="49" charset="-122"/>
                </a:rPr>
                <a:t>t</a:t>
              </a:r>
              <a:r>
                <a:rPr lang="en-US" altLang="zh-CN" sz="2700" b="1">
                  <a:solidFill>
                    <a:srgbClr val="FFFF00"/>
                  </a:solidFill>
                  <a:ea typeface="楷体_GB2312" pitchFamily="49" charset="-122"/>
                </a:rPr>
                <a:t>= 0</a:t>
              </a:r>
              <a:r>
                <a:rPr lang="en-US" altLang="zh-CN" sz="2700" b="1" baseline="30000">
                  <a:solidFill>
                    <a:srgbClr val="FFFF00"/>
                  </a:solidFill>
                  <a:ea typeface="楷体_GB2312" pitchFamily="49" charset="-122"/>
                </a:rPr>
                <a:t>-</a:t>
              </a:r>
              <a:r>
                <a:rPr lang="zh-CN" altLang="zh-CN" sz="2700" b="1">
                  <a:solidFill>
                    <a:srgbClr val="FFFF00"/>
                  </a:solidFill>
                  <a:ea typeface="楷体_GB2312" pitchFamily="49" charset="-122"/>
                </a:rPr>
                <a:t>图</a:t>
              </a:r>
              <a:endParaRPr lang="zh-CN" altLang="en-US" sz="2700" b="1">
                <a:solidFill>
                  <a:srgbClr val="FFFF00"/>
                </a:solidFill>
                <a:ea typeface="楷体_GB2312" pitchFamily="49" charset="-122"/>
              </a:endParaRPr>
            </a:p>
          </p:txBody>
        </p:sp>
      </p:grpSp>
      <p:graphicFrame>
        <p:nvGraphicFramePr>
          <p:cNvPr id="212992" name="Object 1024">
            <a:extLst>
              <a:ext uri="{FF2B5EF4-FFF2-40B4-BE49-F238E27FC236}">
                <a16:creationId xmlns:a16="http://schemas.microsoft.com/office/drawing/2014/main" id="{FA439B9F-87A1-4BB5-A8C0-9D3CEE060B1A}"/>
              </a:ext>
            </a:extLst>
          </p:cNvPr>
          <p:cNvGraphicFramePr>
            <a:graphicFrameLocks noChangeAspect="1"/>
          </p:cNvGraphicFramePr>
          <p:nvPr/>
        </p:nvGraphicFramePr>
        <p:xfrm>
          <a:off x="2574132" y="3219450"/>
          <a:ext cx="3618310" cy="844154"/>
        </p:xfrm>
        <a:graphic>
          <a:graphicData uri="http://schemas.openxmlformats.org/presentationml/2006/ole">
            <mc:AlternateContent xmlns:mc="http://schemas.openxmlformats.org/markup-compatibility/2006">
              <mc:Choice xmlns:v="urn:schemas-microsoft-com:vml" Requires="v">
                <p:oleObj name="Equation" r:id="rId2" imgW="1743171" imgH="371373" progId="Equation.DSMT4">
                  <p:embed/>
                </p:oleObj>
              </mc:Choice>
              <mc:Fallback>
                <p:oleObj name="Equation" r:id="rId2" imgW="1743171" imgH="371373" progId="Equation.DSMT4">
                  <p:embed/>
                  <p:pic>
                    <p:nvPicPr>
                      <p:cNvPr id="212992" name="Object 1024">
                        <a:extLst>
                          <a:ext uri="{FF2B5EF4-FFF2-40B4-BE49-F238E27FC236}">
                            <a16:creationId xmlns:a16="http://schemas.microsoft.com/office/drawing/2014/main" id="{FA439B9F-87A1-4BB5-A8C0-9D3CEE060B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4132" y="3219450"/>
                        <a:ext cx="3618310" cy="844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2993" name="Object 1025">
            <a:extLst>
              <a:ext uri="{FF2B5EF4-FFF2-40B4-BE49-F238E27FC236}">
                <a16:creationId xmlns:a16="http://schemas.microsoft.com/office/drawing/2014/main" id="{AD2A5207-21DA-40DA-AAA3-EE2C6E4087EB}"/>
              </a:ext>
            </a:extLst>
          </p:cNvPr>
          <p:cNvGraphicFramePr>
            <a:graphicFrameLocks noChangeAspect="1"/>
          </p:cNvGraphicFramePr>
          <p:nvPr/>
        </p:nvGraphicFramePr>
        <p:xfrm>
          <a:off x="2566987" y="4162425"/>
          <a:ext cx="3768329" cy="491729"/>
        </p:xfrm>
        <a:graphic>
          <a:graphicData uri="http://schemas.openxmlformats.org/presentationml/2006/ole">
            <mc:AlternateContent xmlns:mc="http://schemas.openxmlformats.org/markup-compatibility/2006">
              <mc:Choice xmlns:v="urn:schemas-microsoft-com:vml" Requires="v">
                <p:oleObj name="Equation" r:id="rId4" imgW="1800359" imgH="180941" progId="Equation.DSMT4">
                  <p:embed/>
                </p:oleObj>
              </mc:Choice>
              <mc:Fallback>
                <p:oleObj name="Equation" r:id="rId4" imgW="1800359" imgH="180941" progId="Equation.DSMT4">
                  <p:embed/>
                  <p:pic>
                    <p:nvPicPr>
                      <p:cNvPr id="212993" name="Object 1025">
                        <a:extLst>
                          <a:ext uri="{FF2B5EF4-FFF2-40B4-BE49-F238E27FC236}">
                            <a16:creationId xmlns:a16="http://schemas.microsoft.com/office/drawing/2014/main" id="{AD2A5207-21DA-40DA-AAA3-EE2C6E4087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6987" y="4162425"/>
                        <a:ext cx="3768329" cy="491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1" name="Group 63">
            <a:extLst>
              <a:ext uri="{FF2B5EF4-FFF2-40B4-BE49-F238E27FC236}">
                <a16:creationId xmlns:a16="http://schemas.microsoft.com/office/drawing/2014/main" id="{28615035-A1C5-463F-9D18-5A82847104C8}"/>
              </a:ext>
            </a:extLst>
          </p:cNvPr>
          <p:cNvGrpSpPr>
            <a:grpSpLocks/>
          </p:cNvGrpSpPr>
          <p:nvPr/>
        </p:nvGrpSpPr>
        <p:grpSpPr bwMode="auto">
          <a:xfrm>
            <a:off x="450116" y="251817"/>
            <a:ext cx="3962400" cy="2533650"/>
            <a:chOff x="2304" y="1344"/>
            <a:chExt cx="3328" cy="2128"/>
          </a:xfrm>
        </p:grpSpPr>
        <p:sp>
          <p:nvSpPr>
            <p:cNvPr id="32" name="Rectangle 4">
              <a:extLst>
                <a:ext uri="{FF2B5EF4-FFF2-40B4-BE49-F238E27FC236}">
                  <a16:creationId xmlns:a16="http://schemas.microsoft.com/office/drawing/2014/main" id="{D28A1E65-7F63-4371-9DBD-55226E19E056}"/>
                </a:ext>
              </a:extLst>
            </p:cNvPr>
            <p:cNvSpPr>
              <a:spLocks noChangeArrowheads="1"/>
            </p:cNvSpPr>
            <p:nvPr/>
          </p:nvSpPr>
          <p:spPr bwMode="auto">
            <a:xfrm>
              <a:off x="2928" y="1824"/>
              <a:ext cx="288" cy="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33" name="Line 14">
              <a:extLst>
                <a:ext uri="{FF2B5EF4-FFF2-40B4-BE49-F238E27FC236}">
                  <a16:creationId xmlns:a16="http://schemas.microsoft.com/office/drawing/2014/main" id="{58CB5DB5-2EF1-44C3-A993-B201C6B47F6B}"/>
                </a:ext>
              </a:extLst>
            </p:cNvPr>
            <p:cNvSpPr>
              <a:spLocks noChangeShapeType="1"/>
            </p:cNvSpPr>
            <p:nvPr/>
          </p:nvSpPr>
          <p:spPr bwMode="auto">
            <a:xfrm flipH="1">
              <a:off x="3216" y="1872"/>
              <a:ext cx="240" cy="0"/>
            </a:xfrm>
            <a:prstGeom prst="line">
              <a:avLst/>
            </a:prstGeom>
            <a:noFill/>
            <a:ln w="38100">
              <a:solidFill>
                <a:schemeClr val="bg1"/>
              </a:solidFill>
              <a:round/>
              <a:headEnd type="oval" w="med" len="sm"/>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4" name="Oval 15">
              <a:extLst>
                <a:ext uri="{FF2B5EF4-FFF2-40B4-BE49-F238E27FC236}">
                  <a16:creationId xmlns:a16="http://schemas.microsoft.com/office/drawing/2014/main" id="{D09FF088-BD97-4BB7-9917-8C5944423A34}"/>
                </a:ext>
              </a:extLst>
            </p:cNvPr>
            <p:cNvSpPr>
              <a:spLocks noChangeArrowheads="1"/>
            </p:cNvSpPr>
            <p:nvPr/>
          </p:nvSpPr>
          <p:spPr bwMode="auto">
            <a:xfrm>
              <a:off x="2448" y="2352"/>
              <a:ext cx="288" cy="336"/>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35" name="Line 16">
              <a:extLst>
                <a:ext uri="{FF2B5EF4-FFF2-40B4-BE49-F238E27FC236}">
                  <a16:creationId xmlns:a16="http://schemas.microsoft.com/office/drawing/2014/main" id="{50333E94-A38C-49D5-8218-588DE7725E03}"/>
                </a:ext>
              </a:extLst>
            </p:cNvPr>
            <p:cNvSpPr>
              <a:spLocks noChangeShapeType="1"/>
            </p:cNvSpPr>
            <p:nvPr/>
          </p:nvSpPr>
          <p:spPr bwMode="auto">
            <a:xfrm>
              <a:off x="2592" y="1872"/>
              <a:ext cx="0" cy="1392"/>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6" name="Line 17">
              <a:extLst>
                <a:ext uri="{FF2B5EF4-FFF2-40B4-BE49-F238E27FC236}">
                  <a16:creationId xmlns:a16="http://schemas.microsoft.com/office/drawing/2014/main" id="{05A6C85A-ED27-49F3-8E8A-80B3560B03A1}"/>
                </a:ext>
              </a:extLst>
            </p:cNvPr>
            <p:cNvSpPr>
              <a:spLocks noChangeShapeType="1"/>
            </p:cNvSpPr>
            <p:nvPr/>
          </p:nvSpPr>
          <p:spPr bwMode="auto">
            <a:xfrm>
              <a:off x="2592" y="3264"/>
              <a:ext cx="244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7" name="Line 19">
              <a:extLst>
                <a:ext uri="{FF2B5EF4-FFF2-40B4-BE49-F238E27FC236}">
                  <a16:creationId xmlns:a16="http://schemas.microsoft.com/office/drawing/2014/main" id="{6ECC6670-2C93-4A9E-BECD-BE51002FC4F7}"/>
                </a:ext>
              </a:extLst>
            </p:cNvPr>
            <p:cNvSpPr>
              <a:spLocks noChangeShapeType="1"/>
            </p:cNvSpPr>
            <p:nvPr/>
          </p:nvSpPr>
          <p:spPr bwMode="auto">
            <a:xfrm>
              <a:off x="5040" y="1872"/>
              <a:ext cx="0" cy="24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8" name="Line 23">
              <a:extLst>
                <a:ext uri="{FF2B5EF4-FFF2-40B4-BE49-F238E27FC236}">
                  <a16:creationId xmlns:a16="http://schemas.microsoft.com/office/drawing/2014/main" id="{BAD5C371-44FB-4ED0-ACA5-4FF7A2576529}"/>
                </a:ext>
              </a:extLst>
            </p:cNvPr>
            <p:cNvSpPr>
              <a:spLocks noChangeShapeType="1"/>
            </p:cNvSpPr>
            <p:nvPr/>
          </p:nvSpPr>
          <p:spPr bwMode="auto">
            <a:xfrm flipV="1">
              <a:off x="3888" y="1872"/>
              <a:ext cx="115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9" name="Rectangle 24">
              <a:extLst>
                <a:ext uri="{FF2B5EF4-FFF2-40B4-BE49-F238E27FC236}">
                  <a16:creationId xmlns:a16="http://schemas.microsoft.com/office/drawing/2014/main" id="{5C78FB20-C69C-4C3D-8B9A-A0109D42E493}"/>
                </a:ext>
              </a:extLst>
            </p:cNvPr>
            <p:cNvSpPr>
              <a:spLocks noChangeArrowheads="1"/>
            </p:cNvSpPr>
            <p:nvPr/>
          </p:nvSpPr>
          <p:spPr bwMode="auto">
            <a:xfrm>
              <a:off x="4992" y="2304"/>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40" name="Line 27">
              <a:extLst>
                <a:ext uri="{FF2B5EF4-FFF2-40B4-BE49-F238E27FC236}">
                  <a16:creationId xmlns:a16="http://schemas.microsoft.com/office/drawing/2014/main" id="{5C119782-30A1-4C8F-9CAA-99E99A44914F}"/>
                </a:ext>
              </a:extLst>
            </p:cNvPr>
            <p:cNvSpPr>
              <a:spLocks noChangeShapeType="1"/>
            </p:cNvSpPr>
            <p:nvPr/>
          </p:nvSpPr>
          <p:spPr bwMode="auto">
            <a:xfrm>
              <a:off x="4896" y="2832"/>
              <a:ext cx="240"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1" name="Line 28">
              <a:extLst>
                <a:ext uri="{FF2B5EF4-FFF2-40B4-BE49-F238E27FC236}">
                  <a16:creationId xmlns:a16="http://schemas.microsoft.com/office/drawing/2014/main" id="{566DE1DB-63D4-4BE7-8F3F-2F5F28EA6465}"/>
                </a:ext>
              </a:extLst>
            </p:cNvPr>
            <p:cNvSpPr>
              <a:spLocks noChangeShapeType="1"/>
            </p:cNvSpPr>
            <p:nvPr/>
          </p:nvSpPr>
          <p:spPr bwMode="auto">
            <a:xfrm>
              <a:off x="4896" y="2976"/>
              <a:ext cx="240"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2" name="Line 29">
              <a:extLst>
                <a:ext uri="{FF2B5EF4-FFF2-40B4-BE49-F238E27FC236}">
                  <a16:creationId xmlns:a16="http://schemas.microsoft.com/office/drawing/2014/main" id="{43300413-0551-4A33-80BC-F502C9D54BE0}"/>
                </a:ext>
              </a:extLst>
            </p:cNvPr>
            <p:cNvSpPr>
              <a:spLocks noChangeShapeType="1"/>
            </p:cNvSpPr>
            <p:nvPr/>
          </p:nvSpPr>
          <p:spPr bwMode="auto">
            <a:xfrm>
              <a:off x="5040" y="206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3" name="Line 30">
              <a:extLst>
                <a:ext uri="{FF2B5EF4-FFF2-40B4-BE49-F238E27FC236}">
                  <a16:creationId xmlns:a16="http://schemas.microsoft.com/office/drawing/2014/main" id="{0256E925-4E9E-4582-9E48-20CB029858AB}"/>
                </a:ext>
              </a:extLst>
            </p:cNvPr>
            <p:cNvSpPr>
              <a:spLocks noChangeShapeType="1"/>
            </p:cNvSpPr>
            <p:nvPr/>
          </p:nvSpPr>
          <p:spPr bwMode="auto">
            <a:xfrm>
              <a:off x="5040" y="2976"/>
              <a:ext cx="0" cy="288"/>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4" name="Line 31">
              <a:extLst>
                <a:ext uri="{FF2B5EF4-FFF2-40B4-BE49-F238E27FC236}">
                  <a16:creationId xmlns:a16="http://schemas.microsoft.com/office/drawing/2014/main" id="{D346A79A-0598-45FF-BC14-52E3C6806FDC}"/>
                </a:ext>
              </a:extLst>
            </p:cNvPr>
            <p:cNvSpPr>
              <a:spLocks noChangeShapeType="1"/>
            </p:cNvSpPr>
            <p:nvPr/>
          </p:nvSpPr>
          <p:spPr bwMode="auto">
            <a:xfrm>
              <a:off x="2592" y="1872"/>
              <a:ext cx="336" cy="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5" name="Text Box 32">
              <a:extLst>
                <a:ext uri="{FF2B5EF4-FFF2-40B4-BE49-F238E27FC236}">
                  <a16:creationId xmlns:a16="http://schemas.microsoft.com/office/drawing/2014/main" id="{EA2D3257-A598-4125-8136-7DA117294E23}"/>
                </a:ext>
              </a:extLst>
            </p:cNvPr>
            <p:cNvSpPr txBox="1">
              <a:spLocks noChangeArrowheads="1"/>
            </p:cNvSpPr>
            <p:nvPr/>
          </p:nvSpPr>
          <p:spPr bwMode="auto">
            <a:xfrm>
              <a:off x="2880" y="1344"/>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latin typeface="楷体_GB2312" pitchFamily="49" charset="-122"/>
                  <a:ea typeface="楷体_GB2312" pitchFamily="49" charset="-122"/>
                </a:rPr>
                <a:t>R</a:t>
              </a:r>
              <a:r>
                <a:rPr lang="en-US" altLang="zh-CN" sz="2700" b="1" baseline="-25000">
                  <a:solidFill>
                    <a:srgbClr val="FFFFFF"/>
                  </a:solidFill>
                  <a:latin typeface="楷体_GB2312" pitchFamily="49" charset="-122"/>
                  <a:ea typeface="楷体_GB2312" pitchFamily="49" charset="-122"/>
                </a:rPr>
                <a:t>1</a:t>
              </a:r>
            </a:p>
          </p:txBody>
        </p:sp>
        <p:sp>
          <p:nvSpPr>
            <p:cNvPr id="46" name="Text Box 33">
              <a:extLst>
                <a:ext uri="{FF2B5EF4-FFF2-40B4-BE49-F238E27FC236}">
                  <a16:creationId xmlns:a16="http://schemas.microsoft.com/office/drawing/2014/main" id="{6C657EF2-13D7-451C-B15A-5F303FC0C4E3}"/>
                </a:ext>
              </a:extLst>
            </p:cNvPr>
            <p:cNvSpPr txBox="1">
              <a:spLocks noChangeArrowheads="1"/>
            </p:cNvSpPr>
            <p:nvPr/>
          </p:nvSpPr>
          <p:spPr bwMode="auto">
            <a:xfrm>
              <a:off x="5072" y="2231"/>
              <a:ext cx="560"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3</a:t>
              </a:r>
            </a:p>
          </p:txBody>
        </p:sp>
        <p:sp>
          <p:nvSpPr>
            <p:cNvPr id="47" name="Text Box 35">
              <a:extLst>
                <a:ext uri="{FF2B5EF4-FFF2-40B4-BE49-F238E27FC236}">
                  <a16:creationId xmlns:a16="http://schemas.microsoft.com/office/drawing/2014/main" id="{0116114C-FA7F-43DB-96BD-7CA1F592E0F2}"/>
                </a:ext>
              </a:extLst>
            </p:cNvPr>
            <p:cNvSpPr txBox="1">
              <a:spLocks noChangeArrowheads="1"/>
            </p:cNvSpPr>
            <p:nvPr/>
          </p:nvSpPr>
          <p:spPr bwMode="auto">
            <a:xfrm>
              <a:off x="4608" y="2485"/>
              <a:ext cx="528" cy="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FF"/>
                  </a:solidFill>
                  <a:ea typeface="楷体_GB2312" pitchFamily="49" charset="-122"/>
                </a:rPr>
                <a:t>+</a:t>
              </a:r>
            </a:p>
            <a:p>
              <a:pPr defTabSz="685800">
                <a:lnSpc>
                  <a:spcPct val="40000"/>
                </a:lnSpc>
                <a:spcBef>
                  <a:spcPct val="50000"/>
                </a:spcBef>
                <a:buNone/>
              </a:pPr>
              <a:r>
                <a:rPr lang="en-US" altLang="zh-CN" sz="2400" b="1" i="1" dirty="0" err="1">
                  <a:solidFill>
                    <a:srgbClr val="FFFFFF"/>
                  </a:solidFill>
                  <a:ea typeface="楷体_GB2312" pitchFamily="49" charset="-122"/>
                </a:rPr>
                <a:t>u</a:t>
              </a:r>
              <a:r>
                <a:rPr lang="en-US" altLang="zh-CN" sz="2400" b="1" i="1" baseline="-25000" dirty="0" err="1">
                  <a:solidFill>
                    <a:srgbClr val="FFFFFF"/>
                  </a:solidFill>
                  <a:ea typeface="楷体_GB2312" pitchFamily="49" charset="-122"/>
                </a:rPr>
                <a:t>C</a:t>
              </a:r>
              <a:endParaRPr lang="en-US" altLang="zh-CN" sz="2400" b="1" i="1" dirty="0">
                <a:solidFill>
                  <a:srgbClr val="FFFFFF"/>
                </a:solidFill>
                <a:ea typeface="楷体_GB2312" pitchFamily="49" charset="-122"/>
              </a:endParaRPr>
            </a:p>
            <a:p>
              <a:pPr defTabSz="685800">
                <a:lnSpc>
                  <a:spcPct val="40000"/>
                </a:lnSpc>
                <a:spcBef>
                  <a:spcPct val="50000"/>
                </a:spcBef>
                <a:buNone/>
              </a:pPr>
              <a:r>
                <a:rPr lang="en-US" altLang="zh-CN" sz="2400" b="1" i="1" dirty="0">
                  <a:solidFill>
                    <a:srgbClr val="FFFFFF"/>
                  </a:solidFill>
                  <a:ea typeface="楷体_GB2312" pitchFamily="49" charset="-122"/>
                </a:rPr>
                <a:t>-</a:t>
              </a:r>
            </a:p>
          </p:txBody>
        </p:sp>
        <p:sp>
          <p:nvSpPr>
            <p:cNvPr id="48" name="Text Box 36">
              <a:extLst>
                <a:ext uri="{FF2B5EF4-FFF2-40B4-BE49-F238E27FC236}">
                  <a16:creationId xmlns:a16="http://schemas.microsoft.com/office/drawing/2014/main" id="{6E529E90-B1DD-44A0-97C9-7C9D25CCC2CA}"/>
                </a:ext>
              </a:extLst>
            </p:cNvPr>
            <p:cNvSpPr txBox="1">
              <a:spLocks noChangeArrowheads="1"/>
            </p:cNvSpPr>
            <p:nvPr/>
          </p:nvSpPr>
          <p:spPr bwMode="auto">
            <a:xfrm>
              <a:off x="5088" y="2716"/>
              <a:ext cx="432"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C</a:t>
              </a:r>
            </a:p>
          </p:txBody>
        </p:sp>
        <p:sp>
          <p:nvSpPr>
            <p:cNvPr id="49" name="Text Box 37">
              <a:extLst>
                <a:ext uri="{FF2B5EF4-FFF2-40B4-BE49-F238E27FC236}">
                  <a16:creationId xmlns:a16="http://schemas.microsoft.com/office/drawing/2014/main" id="{B7EC2F66-BBEA-4885-BAB5-4CFA01A9ED00}"/>
                </a:ext>
              </a:extLst>
            </p:cNvPr>
            <p:cNvSpPr txBox="1">
              <a:spLocks noChangeArrowheads="1"/>
            </p:cNvSpPr>
            <p:nvPr/>
          </p:nvSpPr>
          <p:spPr bwMode="auto">
            <a:xfrm>
              <a:off x="3792" y="1372"/>
              <a:ext cx="720"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t</a:t>
              </a:r>
              <a:r>
                <a:rPr lang="en-US" altLang="zh-CN" sz="2700" b="1">
                  <a:solidFill>
                    <a:srgbClr val="FFFFFF"/>
                  </a:solidFill>
                  <a:ea typeface="楷体_GB2312" pitchFamily="49" charset="-122"/>
                </a:rPr>
                <a:t>=0</a:t>
              </a:r>
              <a:endParaRPr lang="en-US" altLang="zh-CN" sz="2700" b="1" i="1">
                <a:solidFill>
                  <a:srgbClr val="FFFFFF"/>
                </a:solidFill>
                <a:ea typeface="楷体_GB2312" pitchFamily="49" charset="-122"/>
              </a:endParaRPr>
            </a:p>
          </p:txBody>
        </p:sp>
        <p:sp>
          <p:nvSpPr>
            <p:cNvPr id="50" name="Text Box 38">
              <a:extLst>
                <a:ext uri="{FF2B5EF4-FFF2-40B4-BE49-F238E27FC236}">
                  <a16:creationId xmlns:a16="http://schemas.microsoft.com/office/drawing/2014/main" id="{5B6C0AE0-DC7A-453F-974F-3FE69D800A05}"/>
                </a:ext>
              </a:extLst>
            </p:cNvPr>
            <p:cNvSpPr txBox="1">
              <a:spLocks noChangeArrowheads="1"/>
            </p:cNvSpPr>
            <p:nvPr/>
          </p:nvSpPr>
          <p:spPr bwMode="auto">
            <a:xfrm>
              <a:off x="2736" y="2061"/>
              <a:ext cx="528" cy="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a:solidFill>
                    <a:srgbClr val="FFFFFF"/>
                  </a:solidFill>
                  <a:ea typeface="楷体_GB2312" pitchFamily="49" charset="-122"/>
                </a:rPr>
                <a:t>+</a:t>
              </a:r>
            </a:p>
            <a:p>
              <a:pPr defTabSz="685800">
                <a:lnSpc>
                  <a:spcPct val="70000"/>
                </a:lnSpc>
                <a:spcBef>
                  <a:spcPct val="50000"/>
                </a:spcBef>
                <a:buNone/>
              </a:pPr>
              <a:r>
                <a:rPr lang="en-US" altLang="zh-CN" sz="2400" b="1" i="1">
                  <a:solidFill>
                    <a:srgbClr val="FFFFFF"/>
                  </a:solidFill>
                  <a:ea typeface="楷体_GB2312" pitchFamily="49" charset="-122"/>
                </a:rPr>
                <a:t>u</a:t>
              </a:r>
              <a:r>
                <a:rPr lang="en-US" altLang="zh-CN" sz="2400" b="1" i="1" baseline="-25000">
                  <a:solidFill>
                    <a:srgbClr val="FFFFFF"/>
                  </a:solidFill>
                  <a:ea typeface="楷体_GB2312" pitchFamily="49" charset="-122"/>
                </a:rPr>
                <a:t>S</a:t>
              </a:r>
              <a:endParaRPr lang="en-US" altLang="zh-CN" sz="2400" b="1" i="1">
                <a:solidFill>
                  <a:srgbClr val="FFFFFF"/>
                </a:solidFill>
                <a:ea typeface="楷体_GB2312" pitchFamily="49" charset="-122"/>
              </a:endParaRPr>
            </a:p>
            <a:p>
              <a:pPr defTabSz="685800">
                <a:lnSpc>
                  <a:spcPct val="70000"/>
                </a:lnSpc>
                <a:spcBef>
                  <a:spcPct val="50000"/>
                </a:spcBef>
                <a:buNone/>
              </a:pPr>
              <a:r>
                <a:rPr lang="en-US" altLang="zh-CN" sz="2400" b="1" i="1">
                  <a:solidFill>
                    <a:srgbClr val="FFFFFF"/>
                  </a:solidFill>
                  <a:ea typeface="楷体_GB2312" pitchFamily="49" charset="-122"/>
                </a:rPr>
                <a:t>-</a:t>
              </a:r>
            </a:p>
          </p:txBody>
        </p:sp>
        <p:sp>
          <p:nvSpPr>
            <p:cNvPr id="51" name="Text Box 39">
              <a:extLst>
                <a:ext uri="{FF2B5EF4-FFF2-40B4-BE49-F238E27FC236}">
                  <a16:creationId xmlns:a16="http://schemas.microsoft.com/office/drawing/2014/main" id="{F059679E-8609-4180-BA00-9B15CAEC849C}"/>
                </a:ext>
              </a:extLst>
            </p:cNvPr>
            <p:cNvSpPr txBox="1">
              <a:spLocks noChangeArrowheads="1"/>
            </p:cNvSpPr>
            <p:nvPr/>
          </p:nvSpPr>
          <p:spPr bwMode="auto">
            <a:xfrm>
              <a:off x="2304" y="1392"/>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R1</a:t>
              </a:r>
              <a:endParaRPr lang="en-US" altLang="zh-CN" sz="2700" b="1" i="1">
                <a:solidFill>
                  <a:srgbClr val="FFFFFF"/>
                </a:solidFill>
                <a:ea typeface="楷体_GB2312" pitchFamily="49" charset="-122"/>
              </a:endParaRPr>
            </a:p>
          </p:txBody>
        </p:sp>
        <p:sp>
          <p:nvSpPr>
            <p:cNvPr id="52" name="Line 42">
              <a:extLst>
                <a:ext uri="{FF2B5EF4-FFF2-40B4-BE49-F238E27FC236}">
                  <a16:creationId xmlns:a16="http://schemas.microsoft.com/office/drawing/2014/main" id="{0C5B93BC-2648-4E69-8E8D-D0D6C68A72F6}"/>
                </a:ext>
              </a:extLst>
            </p:cNvPr>
            <p:cNvSpPr>
              <a:spLocks noChangeShapeType="1"/>
            </p:cNvSpPr>
            <p:nvPr/>
          </p:nvSpPr>
          <p:spPr bwMode="auto">
            <a:xfrm>
              <a:off x="5040" y="2592"/>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53" name="Line 43">
              <a:extLst>
                <a:ext uri="{FF2B5EF4-FFF2-40B4-BE49-F238E27FC236}">
                  <a16:creationId xmlns:a16="http://schemas.microsoft.com/office/drawing/2014/main" id="{0ABAA84E-5AB2-4195-A2B3-B9C5BEB65B03}"/>
                </a:ext>
              </a:extLst>
            </p:cNvPr>
            <p:cNvSpPr>
              <a:spLocks noChangeShapeType="1"/>
            </p:cNvSpPr>
            <p:nvPr/>
          </p:nvSpPr>
          <p:spPr bwMode="auto">
            <a:xfrm flipH="1" flipV="1">
              <a:off x="3360" y="1776"/>
              <a:ext cx="528" cy="96"/>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54" name="Freeform 44">
              <a:extLst>
                <a:ext uri="{FF2B5EF4-FFF2-40B4-BE49-F238E27FC236}">
                  <a16:creationId xmlns:a16="http://schemas.microsoft.com/office/drawing/2014/main" id="{7787612F-1D8D-4878-971D-27F149A5C565}"/>
                </a:ext>
              </a:extLst>
            </p:cNvPr>
            <p:cNvSpPr>
              <a:spLocks/>
            </p:cNvSpPr>
            <p:nvPr/>
          </p:nvSpPr>
          <p:spPr bwMode="auto">
            <a:xfrm>
              <a:off x="3568" y="1536"/>
              <a:ext cx="224" cy="576"/>
            </a:xfrm>
            <a:custGeom>
              <a:avLst/>
              <a:gdLst>
                <a:gd name="T0" fmla="*/ 224 w 224"/>
                <a:gd name="T1" fmla="*/ 0 h 576"/>
                <a:gd name="T2" fmla="*/ 32 w 224"/>
                <a:gd name="T3" fmla="*/ 240 h 576"/>
                <a:gd name="T4" fmla="*/ 32 w 224"/>
                <a:gd name="T5" fmla="*/ 576 h 576"/>
                <a:gd name="T6" fmla="*/ 0 60000 65536"/>
                <a:gd name="T7" fmla="*/ 0 60000 65536"/>
                <a:gd name="T8" fmla="*/ 0 60000 65536"/>
                <a:gd name="T9" fmla="*/ 0 w 224"/>
                <a:gd name="T10" fmla="*/ 0 h 576"/>
                <a:gd name="T11" fmla="*/ 224 w 224"/>
                <a:gd name="T12" fmla="*/ 576 h 576"/>
              </a:gdLst>
              <a:ahLst/>
              <a:cxnLst>
                <a:cxn ang="T6">
                  <a:pos x="T0" y="T1"/>
                </a:cxn>
                <a:cxn ang="T7">
                  <a:pos x="T2" y="T3"/>
                </a:cxn>
                <a:cxn ang="T8">
                  <a:pos x="T4" y="T5"/>
                </a:cxn>
              </a:cxnLst>
              <a:rect l="T9" t="T10" r="T11" b="T12"/>
              <a:pathLst>
                <a:path w="224" h="576">
                  <a:moveTo>
                    <a:pt x="224" y="0"/>
                  </a:moveTo>
                  <a:cubicBezTo>
                    <a:pt x="144" y="72"/>
                    <a:pt x="64" y="144"/>
                    <a:pt x="32" y="240"/>
                  </a:cubicBezTo>
                  <a:cubicBezTo>
                    <a:pt x="0" y="336"/>
                    <a:pt x="16" y="456"/>
                    <a:pt x="32" y="576"/>
                  </a:cubicBezTo>
                </a:path>
              </a:pathLst>
            </a:custGeom>
            <a:noFill/>
            <a:ln w="38100" cap="flat" cmpd="sng">
              <a:solidFill>
                <a:schemeClr val="bg1"/>
              </a:solidFill>
              <a:prstDash val="solid"/>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grpSp>
          <p:nvGrpSpPr>
            <p:cNvPr id="55" name="Group 45">
              <a:extLst>
                <a:ext uri="{FF2B5EF4-FFF2-40B4-BE49-F238E27FC236}">
                  <a16:creationId xmlns:a16="http://schemas.microsoft.com/office/drawing/2014/main" id="{5DA64A94-F945-4AA9-855C-E67E93D64783}"/>
                </a:ext>
              </a:extLst>
            </p:cNvPr>
            <p:cNvGrpSpPr>
              <a:grpSpLocks/>
            </p:cNvGrpSpPr>
            <p:nvPr/>
          </p:nvGrpSpPr>
          <p:grpSpPr bwMode="auto">
            <a:xfrm>
              <a:off x="3936" y="2496"/>
              <a:ext cx="768" cy="976"/>
              <a:chOff x="2640" y="2136"/>
              <a:chExt cx="912" cy="1051"/>
            </a:xfrm>
          </p:grpSpPr>
          <p:grpSp>
            <p:nvGrpSpPr>
              <p:cNvPr id="64" name="Group 46">
                <a:extLst>
                  <a:ext uri="{FF2B5EF4-FFF2-40B4-BE49-F238E27FC236}">
                    <a16:creationId xmlns:a16="http://schemas.microsoft.com/office/drawing/2014/main" id="{CD9FDA83-4DEB-4985-A5DA-6520E9FD3C91}"/>
                  </a:ext>
                </a:extLst>
              </p:cNvPr>
              <p:cNvGrpSpPr>
                <a:grpSpLocks/>
              </p:cNvGrpSpPr>
              <p:nvPr/>
            </p:nvGrpSpPr>
            <p:grpSpPr bwMode="auto">
              <a:xfrm rot="5400000">
                <a:off x="2736" y="2400"/>
                <a:ext cx="672" cy="144"/>
                <a:chOff x="1200" y="2112"/>
                <a:chExt cx="1728" cy="336"/>
              </a:xfrm>
            </p:grpSpPr>
            <p:sp>
              <p:nvSpPr>
                <p:cNvPr id="66" name="Freeform 47">
                  <a:extLst>
                    <a:ext uri="{FF2B5EF4-FFF2-40B4-BE49-F238E27FC236}">
                      <a16:creationId xmlns:a16="http://schemas.microsoft.com/office/drawing/2014/main" id="{614F2B3A-F115-4A90-B753-E0D5C78ACF67}"/>
                    </a:ext>
                  </a:extLst>
                </p:cNvPr>
                <p:cNvSpPr>
                  <a:spLocks/>
                </p:cNvSpPr>
                <p:nvPr/>
              </p:nvSpPr>
              <p:spPr bwMode="auto">
                <a:xfrm flipH="1">
                  <a:off x="1200"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7" name="Freeform 48">
                  <a:extLst>
                    <a:ext uri="{FF2B5EF4-FFF2-40B4-BE49-F238E27FC236}">
                      <a16:creationId xmlns:a16="http://schemas.microsoft.com/office/drawing/2014/main" id="{212E3ADD-0816-4959-8745-B5DBB8B07B5A}"/>
                    </a:ext>
                  </a:extLst>
                </p:cNvPr>
                <p:cNvSpPr>
                  <a:spLocks/>
                </p:cNvSpPr>
                <p:nvPr/>
              </p:nvSpPr>
              <p:spPr bwMode="auto">
                <a:xfrm flipH="1">
                  <a:off x="1632"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 name="Freeform 49">
                  <a:extLst>
                    <a:ext uri="{FF2B5EF4-FFF2-40B4-BE49-F238E27FC236}">
                      <a16:creationId xmlns:a16="http://schemas.microsoft.com/office/drawing/2014/main" id="{A25CDB41-31E4-4E4C-B2F4-B57BA2458A54}"/>
                    </a:ext>
                  </a:extLst>
                </p:cNvPr>
                <p:cNvSpPr>
                  <a:spLocks/>
                </p:cNvSpPr>
                <p:nvPr/>
              </p:nvSpPr>
              <p:spPr bwMode="auto">
                <a:xfrm flipH="1">
                  <a:off x="2064"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9" name="Freeform 50">
                  <a:extLst>
                    <a:ext uri="{FF2B5EF4-FFF2-40B4-BE49-F238E27FC236}">
                      <a16:creationId xmlns:a16="http://schemas.microsoft.com/office/drawing/2014/main" id="{01FD07CA-C038-4AC5-82B3-04F7F2D6FBB6}"/>
                    </a:ext>
                  </a:extLst>
                </p:cNvPr>
                <p:cNvSpPr>
                  <a:spLocks/>
                </p:cNvSpPr>
                <p:nvPr/>
              </p:nvSpPr>
              <p:spPr bwMode="auto">
                <a:xfrm flipH="1">
                  <a:off x="2496"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grpSp>
          <p:sp>
            <p:nvSpPr>
              <p:cNvPr id="65" name="Text Box 51">
                <a:extLst>
                  <a:ext uri="{FF2B5EF4-FFF2-40B4-BE49-F238E27FC236}">
                    <a16:creationId xmlns:a16="http://schemas.microsoft.com/office/drawing/2014/main" id="{CB208421-EE45-49C9-887B-56907D8F9FA8}"/>
                  </a:ext>
                </a:extLst>
              </p:cNvPr>
              <p:cNvSpPr txBox="1">
                <a:spLocks noChangeArrowheads="1"/>
              </p:cNvSpPr>
              <p:nvPr/>
            </p:nvSpPr>
            <p:spPr bwMode="auto">
              <a:xfrm>
                <a:off x="2640" y="2352"/>
                <a:ext cx="912"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rPr>
                  <a:t>      L</a:t>
                </a:r>
                <a:endParaRPr lang="en-US" altLang="zh-CN" sz="1800">
                  <a:solidFill>
                    <a:srgbClr val="000000"/>
                  </a:solidFill>
                </a:endParaRPr>
              </a:p>
            </p:txBody>
          </p:sp>
        </p:grpSp>
        <p:sp>
          <p:nvSpPr>
            <p:cNvPr id="56" name="Text Box 52">
              <a:extLst>
                <a:ext uri="{FF2B5EF4-FFF2-40B4-BE49-F238E27FC236}">
                  <a16:creationId xmlns:a16="http://schemas.microsoft.com/office/drawing/2014/main" id="{8AAFDD74-3976-4380-93C9-19808AA09F7B}"/>
                </a:ext>
              </a:extLst>
            </p:cNvPr>
            <p:cNvSpPr txBox="1">
              <a:spLocks noChangeArrowheads="1"/>
            </p:cNvSpPr>
            <p:nvPr/>
          </p:nvSpPr>
          <p:spPr bwMode="auto">
            <a:xfrm>
              <a:off x="3936" y="2256"/>
              <a:ext cx="528" cy="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FF"/>
                  </a:solidFill>
                  <a:ea typeface="楷体_GB2312" pitchFamily="49" charset="-122"/>
                </a:rPr>
                <a:t>+</a:t>
              </a:r>
            </a:p>
            <a:p>
              <a:pPr defTabSz="685800">
                <a:lnSpc>
                  <a:spcPct val="70000"/>
                </a:lnSpc>
                <a:spcBef>
                  <a:spcPct val="50000"/>
                </a:spcBef>
                <a:buNone/>
              </a:pPr>
              <a:r>
                <a:rPr lang="en-US" altLang="zh-CN" sz="2400" b="1" i="1" dirty="0" err="1">
                  <a:solidFill>
                    <a:srgbClr val="FFFFFF"/>
                  </a:solidFill>
                  <a:ea typeface="楷体_GB2312" pitchFamily="49" charset="-122"/>
                </a:rPr>
                <a:t>u</a:t>
              </a:r>
              <a:r>
                <a:rPr lang="en-US" altLang="zh-CN" sz="2400" b="1" i="1" baseline="-25000" dirty="0" err="1">
                  <a:solidFill>
                    <a:srgbClr val="FFFFFF"/>
                  </a:solidFill>
                  <a:ea typeface="楷体_GB2312" pitchFamily="49" charset="-122"/>
                </a:rPr>
                <a:t>L</a:t>
              </a:r>
              <a:endParaRPr lang="en-US" altLang="zh-CN" sz="2400" b="1" i="1" dirty="0">
                <a:solidFill>
                  <a:srgbClr val="FFFFFF"/>
                </a:solidFill>
                <a:ea typeface="楷体_GB2312" pitchFamily="49" charset="-122"/>
              </a:endParaRPr>
            </a:p>
            <a:p>
              <a:pPr defTabSz="685800">
                <a:lnSpc>
                  <a:spcPct val="70000"/>
                </a:lnSpc>
                <a:spcBef>
                  <a:spcPct val="50000"/>
                </a:spcBef>
                <a:buNone/>
              </a:pPr>
              <a:r>
                <a:rPr lang="en-US" altLang="zh-CN" sz="2400" b="1" i="1" dirty="0">
                  <a:solidFill>
                    <a:srgbClr val="FFFFFF"/>
                  </a:solidFill>
                  <a:ea typeface="楷体_GB2312" pitchFamily="49" charset="-122"/>
                </a:rPr>
                <a:t>-</a:t>
              </a:r>
            </a:p>
          </p:txBody>
        </p:sp>
        <p:sp>
          <p:nvSpPr>
            <p:cNvPr id="57" name="Text Box 53">
              <a:extLst>
                <a:ext uri="{FF2B5EF4-FFF2-40B4-BE49-F238E27FC236}">
                  <a16:creationId xmlns:a16="http://schemas.microsoft.com/office/drawing/2014/main" id="{74226186-5023-42C6-9352-8ACDD25C6A8E}"/>
                </a:ext>
              </a:extLst>
            </p:cNvPr>
            <p:cNvSpPr txBox="1">
              <a:spLocks noChangeArrowheads="1"/>
            </p:cNvSpPr>
            <p:nvPr/>
          </p:nvSpPr>
          <p:spPr bwMode="auto">
            <a:xfrm>
              <a:off x="5040" y="1852"/>
              <a:ext cx="52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C</a:t>
              </a:r>
              <a:endParaRPr lang="en-US" altLang="zh-CN" sz="2700" b="1" i="1">
                <a:solidFill>
                  <a:srgbClr val="FFFFFF"/>
                </a:solidFill>
                <a:ea typeface="楷体_GB2312" pitchFamily="49" charset="-122"/>
              </a:endParaRPr>
            </a:p>
          </p:txBody>
        </p:sp>
        <p:sp>
          <p:nvSpPr>
            <p:cNvPr id="58" name="Rectangle 57">
              <a:extLst>
                <a:ext uri="{FF2B5EF4-FFF2-40B4-BE49-F238E27FC236}">
                  <a16:creationId xmlns:a16="http://schemas.microsoft.com/office/drawing/2014/main" id="{053705AD-E07D-4833-BBD5-7D1CB71D729B}"/>
                </a:ext>
              </a:extLst>
            </p:cNvPr>
            <p:cNvSpPr>
              <a:spLocks noChangeArrowheads="1"/>
            </p:cNvSpPr>
            <p:nvPr/>
          </p:nvSpPr>
          <p:spPr bwMode="auto">
            <a:xfrm>
              <a:off x="4224" y="2064"/>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59" name="Line 58">
              <a:extLst>
                <a:ext uri="{FF2B5EF4-FFF2-40B4-BE49-F238E27FC236}">
                  <a16:creationId xmlns:a16="http://schemas.microsoft.com/office/drawing/2014/main" id="{42B52D61-3CE0-4EB5-AFE6-D90A4F12A273}"/>
                </a:ext>
              </a:extLst>
            </p:cNvPr>
            <p:cNvSpPr>
              <a:spLocks noChangeShapeType="1"/>
            </p:cNvSpPr>
            <p:nvPr/>
          </p:nvSpPr>
          <p:spPr bwMode="auto">
            <a:xfrm>
              <a:off x="4272" y="1872"/>
              <a:ext cx="0" cy="192"/>
            </a:xfrm>
            <a:prstGeom prst="line">
              <a:avLst/>
            </a:prstGeom>
            <a:noFill/>
            <a:ln w="38100">
              <a:solidFill>
                <a:schemeClr val="bg1"/>
              </a:solidFill>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0" name="Line 59">
              <a:extLst>
                <a:ext uri="{FF2B5EF4-FFF2-40B4-BE49-F238E27FC236}">
                  <a16:creationId xmlns:a16="http://schemas.microsoft.com/office/drawing/2014/main" id="{CBE9094E-4059-4B55-9C81-A4445E5B2715}"/>
                </a:ext>
              </a:extLst>
            </p:cNvPr>
            <p:cNvSpPr>
              <a:spLocks noChangeShapeType="1"/>
            </p:cNvSpPr>
            <p:nvPr/>
          </p:nvSpPr>
          <p:spPr bwMode="auto">
            <a:xfrm>
              <a:off x="4272" y="2352"/>
              <a:ext cx="0" cy="14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1" name="Line 60">
              <a:extLst>
                <a:ext uri="{FF2B5EF4-FFF2-40B4-BE49-F238E27FC236}">
                  <a16:creationId xmlns:a16="http://schemas.microsoft.com/office/drawing/2014/main" id="{2AD2656D-FCC0-4D09-870B-153BA17BE81A}"/>
                </a:ext>
              </a:extLst>
            </p:cNvPr>
            <p:cNvSpPr>
              <a:spLocks noChangeShapeType="1"/>
            </p:cNvSpPr>
            <p:nvPr/>
          </p:nvSpPr>
          <p:spPr bwMode="auto">
            <a:xfrm>
              <a:off x="4272" y="3120"/>
              <a:ext cx="0" cy="144"/>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2" name="Text Box 61">
              <a:extLst>
                <a:ext uri="{FF2B5EF4-FFF2-40B4-BE49-F238E27FC236}">
                  <a16:creationId xmlns:a16="http://schemas.microsoft.com/office/drawing/2014/main" id="{7AAA3861-CFAD-46BE-BDAC-9BEEB1A2C4A0}"/>
                </a:ext>
              </a:extLst>
            </p:cNvPr>
            <p:cNvSpPr txBox="1">
              <a:spLocks noChangeArrowheads="1"/>
            </p:cNvSpPr>
            <p:nvPr/>
          </p:nvSpPr>
          <p:spPr bwMode="auto">
            <a:xfrm>
              <a:off x="3840" y="1872"/>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latin typeface="楷体_GB2312" pitchFamily="49" charset="-122"/>
                  <a:ea typeface="楷体_GB2312" pitchFamily="49" charset="-122"/>
                </a:rPr>
                <a:t>R</a:t>
              </a:r>
              <a:r>
                <a:rPr lang="en-US" altLang="zh-CN" sz="2700" b="1" baseline="-25000">
                  <a:solidFill>
                    <a:srgbClr val="FFFFFF"/>
                  </a:solidFill>
                  <a:latin typeface="楷体_GB2312" pitchFamily="49" charset="-122"/>
                  <a:ea typeface="楷体_GB2312" pitchFamily="49" charset="-122"/>
                </a:rPr>
                <a:t>2</a:t>
              </a:r>
            </a:p>
          </p:txBody>
        </p:sp>
        <p:sp>
          <p:nvSpPr>
            <p:cNvPr id="63" name="Text Box 62">
              <a:extLst>
                <a:ext uri="{FF2B5EF4-FFF2-40B4-BE49-F238E27FC236}">
                  <a16:creationId xmlns:a16="http://schemas.microsoft.com/office/drawing/2014/main" id="{9BC11D3E-1D8A-4FEF-9F5D-6C834083FCF5}"/>
                </a:ext>
              </a:extLst>
            </p:cNvPr>
            <p:cNvSpPr txBox="1">
              <a:spLocks noChangeArrowheads="1"/>
            </p:cNvSpPr>
            <p:nvPr/>
          </p:nvSpPr>
          <p:spPr bwMode="auto">
            <a:xfrm>
              <a:off x="4320" y="1804"/>
              <a:ext cx="52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L</a:t>
              </a:r>
              <a:endParaRPr lang="en-US" altLang="zh-CN" sz="2700" b="1" i="1">
                <a:solidFill>
                  <a:srgbClr val="FFFFFF"/>
                </a:solidFill>
                <a:ea typeface="楷体_GB2312" pitchFamily="49" charset="-122"/>
              </a:endParaRPr>
            </a:p>
          </p:txBody>
        </p:sp>
      </p:grpSp>
    </p:spTree>
    <p:extLst>
      <p:ext uri="{BB962C8B-B14F-4D97-AF65-F5344CB8AC3E}">
        <p14:creationId xmlns:p14="http://schemas.microsoft.com/office/powerpoint/2010/main" val="5005607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8242"/>
                                        </p:tgtEl>
                                        <p:attrNameLst>
                                          <p:attrName>style.visibility</p:attrName>
                                        </p:attrNameLst>
                                      </p:cBhvr>
                                      <p:to>
                                        <p:strVal val="visible"/>
                                      </p:to>
                                    </p:set>
                                    <p:anim calcmode="lin" valueType="num">
                                      <p:cBhvr additive="base">
                                        <p:cTn id="7" dur="500" fill="hold"/>
                                        <p:tgtEl>
                                          <p:spTgt spid="138242"/>
                                        </p:tgtEl>
                                        <p:attrNameLst>
                                          <p:attrName>ppt_x</p:attrName>
                                        </p:attrNameLst>
                                      </p:cBhvr>
                                      <p:tavLst>
                                        <p:tav tm="0">
                                          <p:val>
                                            <p:strVal val="0-#ppt_w/2"/>
                                          </p:val>
                                        </p:tav>
                                        <p:tav tm="100000">
                                          <p:val>
                                            <p:strVal val="#ppt_x"/>
                                          </p:val>
                                        </p:tav>
                                      </p:tavLst>
                                    </p:anim>
                                    <p:anim calcmode="lin" valueType="num">
                                      <p:cBhvr additive="base">
                                        <p:cTn id="8" dur="500" fill="hold"/>
                                        <p:tgtEl>
                                          <p:spTgt spid="1382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12992"/>
                                        </p:tgtEl>
                                        <p:attrNameLst>
                                          <p:attrName>style.visibility</p:attrName>
                                        </p:attrNameLst>
                                      </p:cBhvr>
                                      <p:to>
                                        <p:strVal val="visible"/>
                                      </p:to>
                                    </p:set>
                                    <p:anim calcmode="lin" valueType="num">
                                      <p:cBhvr additive="base">
                                        <p:cTn id="13" dur="500" fill="hold"/>
                                        <p:tgtEl>
                                          <p:spTgt spid="212992"/>
                                        </p:tgtEl>
                                        <p:attrNameLst>
                                          <p:attrName>ppt_x</p:attrName>
                                        </p:attrNameLst>
                                      </p:cBhvr>
                                      <p:tavLst>
                                        <p:tav tm="0">
                                          <p:val>
                                            <p:strVal val="0-#ppt_w/2"/>
                                          </p:val>
                                        </p:tav>
                                        <p:tav tm="100000">
                                          <p:val>
                                            <p:strVal val="#ppt_x"/>
                                          </p:val>
                                        </p:tav>
                                      </p:tavLst>
                                    </p:anim>
                                    <p:anim calcmode="lin" valueType="num">
                                      <p:cBhvr additive="base">
                                        <p:cTn id="14" dur="500" fill="hold"/>
                                        <p:tgtEl>
                                          <p:spTgt spid="21299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12993"/>
                                        </p:tgtEl>
                                        <p:attrNameLst>
                                          <p:attrName>style.visibility</p:attrName>
                                        </p:attrNameLst>
                                      </p:cBhvr>
                                      <p:to>
                                        <p:strVal val="visible"/>
                                      </p:to>
                                    </p:set>
                                    <p:anim calcmode="lin" valueType="num">
                                      <p:cBhvr additive="base">
                                        <p:cTn id="19" dur="500" fill="hold"/>
                                        <p:tgtEl>
                                          <p:spTgt spid="212993"/>
                                        </p:tgtEl>
                                        <p:attrNameLst>
                                          <p:attrName>ppt_x</p:attrName>
                                        </p:attrNameLst>
                                      </p:cBhvr>
                                      <p:tavLst>
                                        <p:tav tm="0">
                                          <p:val>
                                            <p:strVal val="0-#ppt_w/2"/>
                                          </p:val>
                                        </p:tav>
                                        <p:tav tm="100000">
                                          <p:val>
                                            <p:strVal val="#ppt_x"/>
                                          </p:val>
                                        </p:tav>
                                      </p:tavLst>
                                    </p:anim>
                                    <p:anim calcmode="lin" valueType="num">
                                      <p:cBhvr additive="base">
                                        <p:cTn id="20" dur="500" fill="hold"/>
                                        <p:tgtEl>
                                          <p:spTgt spid="2129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6195" name="Text Box 3">
            <a:extLst>
              <a:ext uri="{FF2B5EF4-FFF2-40B4-BE49-F238E27FC236}">
                <a16:creationId xmlns:a16="http://schemas.microsoft.com/office/drawing/2014/main" id="{FE00642C-AD6B-4C5C-8148-C07D2E59FA52}"/>
              </a:ext>
            </a:extLst>
          </p:cNvPr>
          <p:cNvSpPr txBox="1">
            <a:spLocks noChangeArrowheads="1"/>
          </p:cNvSpPr>
          <p:nvPr/>
        </p:nvSpPr>
        <p:spPr bwMode="auto">
          <a:xfrm>
            <a:off x="688427" y="2702484"/>
            <a:ext cx="5600700"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50000"/>
              </a:spcBef>
              <a:buNone/>
            </a:pPr>
            <a:r>
              <a:rPr lang="en-US" altLang="zh-CN" sz="2700" b="1" dirty="0">
                <a:solidFill>
                  <a:srgbClr val="FFFFFF"/>
                </a:solidFill>
                <a:latin typeface="楷体_GB2312" pitchFamily="49" charset="-122"/>
                <a:ea typeface="楷体_GB2312" pitchFamily="49" charset="-122"/>
              </a:rPr>
              <a:t>(2)</a:t>
            </a:r>
            <a:r>
              <a:rPr lang="zh-CN" altLang="en-US" sz="2700" b="1" dirty="0">
                <a:solidFill>
                  <a:srgbClr val="FFFF00"/>
                </a:solidFill>
                <a:latin typeface="楷体_GB2312" pitchFamily="49" charset="-122"/>
                <a:ea typeface="楷体_GB2312" pitchFamily="49" charset="-122"/>
              </a:rPr>
              <a:t>由换路定则</a:t>
            </a:r>
            <a:r>
              <a:rPr lang="zh-CN" altLang="en-US" sz="2700" b="1" dirty="0">
                <a:solidFill>
                  <a:srgbClr val="FFFFFF"/>
                </a:solidFill>
                <a:ea typeface="楷体_GB2312" pitchFamily="49" charset="-122"/>
              </a:rPr>
              <a:t>，得：</a:t>
            </a:r>
          </a:p>
          <a:p>
            <a:pPr defTabSz="685800" eaLnBrk="0" hangingPunct="0">
              <a:spcBef>
                <a:spcPct val="50000"/>
              </a:spcBef>
              <a:buNone/>
            </a:pPr>
            <a:r>
              <a:rPr lang="zh-CN" altLang="en-US" sz="2700" b="1" dirty="0">
                <a:solidFill>
                  <a:srgbClr val="FFFFFF"/>
                </a:solidFill>
                <a:ea typeface="楷体_GB2312" pitchFamily="49" charset="-122"/>
              </a:rPr>
              <a:t>                                      </a:t>
            </a:r>
            <a:endParaRPr lang="zh-CN" altLang="en-US" sz="2700" b="1" dirty="0">
              <a:solidFill>
                <a:srgbClr val="FFFFFF"/>
              </a:solidFill>
              <a:latin typeface="楷体_GB2312" pitchFamily="49" charset="-122"/>
              <a:ea typeface="楷体_GB2312" pitchFamily="49" charset="-122"/>
            </a:endParaRPr>
          </a:p>
        </p:txBody>
      </p:sp>
      <p:graphicFrame>
        <p:nvGraphicFramePr>
          <p:cNvPr id="214016" name="Object 1024">
            <a:extLst>
              <a:ext uri="{FF2B5EF4-FFF2-40B4-BE49-F238E27FC236}">
                <a16:creationId xmlns:a16="http://schemas.microsoft.com/office/drawing/2014/main" id="{1551B39C-C667-44A6-AB3B-615D0C2E9AE4}"/>
              </a:ext>
            </a:extLst>
          </p:cNvPr>
          <p:cNvGraphicFramePr>
            <a:graphicFrameLocks noChangeAspect="1"/>
          </p:cNvGraphicFramePr>
          <p:nvPr>
            <p:extLst>
              <p:ext uri="{D42A27DB-BD31-4B8C-83A1-F6EECF244321}">
                <p14:modId xmlns:p14="http://schemas.microsoft.com/office/powerpoint/2010/main" val="1099869693"/>
              </p:ext>
            </p:extLst>
          </p:nvPr>
        </p:nvGraphicFramePr>
        <p:xfrm>
          <a:off x="3831677" y="3295773"/>
          <a:ext cx="2752725" cy="495300"/>
        </p:xfrm>
        <a:graphic>
          <a:graphicData uri="http://schemas.openxmlformats.org/presentationml/2006/ole">
            <mc:AlternateContent xmlns:mc="http://schemas.openxmlformats.org/markup-compatibility/2006">
              <mc:Choice xmlns:v="urn:schemas-microsoft-com:vml" Requires="v">
                <p:oleObj name="公式" r:id="rId2" imgW="1314412" imgH="199923" progId="Equation.3">
                  <p:embed/>
                </p:oleObj>
              </mc:Choice>
              <mc:Fallback>
                <p:oleObj name="公式" r:id="rId2" imgW="1314412" imgH="199923" progId="Equation.3">
                  <p:embed/>
                  <p:pic>
                    <p:nvPicPr>
                      <p:cNvPr id="214016" name="Object 1024">
                        <a:extLst>
                          <a:ext uri="{FF2B5EF4-FFF2-40B4-BE49-F238E27FC236}">
                            <a16:creationId xmlns:a16="http://schemas.microsoft.com/office/drawing/2014/main" id="{1551B39C-C667-44A6-AB3B-615D0C2E9A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1677" y="3295773"/>
                        <a:ext cx="275272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4017" name="Object 1025">
            <a:extLst>
              <a:ext uri="{FF2B5EF4-FFF2-40B4-BE49-F238E27FC236}">
                <a16:creationId xmlns:a16="http://schemas.microsoft.com/office/drawing/2014/main" id="{ABDEC8A8-2DA4-4286-A9B5-45B06E32FBC8}"/>
              </a:ext>
            </a:extLst>
          </p:cNvPr>
          <p:cNvGraphicFramePr>
            <a:graphicFrameLocks noChangeAspect="1"/>
          </p:cNvGraphicFramePr>
          <p:nvPr>
            <p:extLst>
              <p:ext uri="{D42A27DB-BD31-4B8C-83A1-F6EECF244321}">
                <p14:modId xmlns:p14="http://schemas.microsoft.com/office/powerpoint/2010/main" val="3105590311"/>
              </p:ext>
            </p:extLst>
          </p:nvPr>
        </p:nvGraphicFramePr>
        <p:xfrm>
          <a:off x="3909068" y="2725464"/>
          <a:ext cx="2675334" cy="471488"/>
        </p:xfrm>
        <a:graphic>
          <a:graphicData uri="http://schemas.openxmlformats.org/presentationml/2006/ole">
            <mc:AlternateContent xmlns:mc="http://schemas.openxmlformats.org/markup-compatibility/2006">
              <mc:Choice xmlns:v="urn:schemas-microsoft-com:vml" Requires="v">
                <p:oleObj name="Equation" r:id="rId4" imgW="1276490" imgH="180941" progId="Equation.DSMT4">
                  <p:embed/>
                </p:oleObj>
              </mc:Choice>
              <mc:Fallback>
                <p:oleObj name="Equation" r:id="rId4" imgW="1276490" imgH="180941" progId="Equation.DSMT4">
                  <p:embed/>
                  <p:pic>
                    <p:nvPicPr>
                      <p:cNvPr id="214017" name="Object 1025">
                        <a:extLst>
                          <a:ext uri="{FF2B5EF4-FFF2-40B4-BE49-F238E27FC236}">
                            <a16:creationId xmlns:a16="http://schemas.microsoft.com/office/drawing/2014/main" id="{ABDEC8A8-2DA4-4286-A9B5-45B06E32FB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9068" y="2725464"/>
                        <a:ext cx="2675334"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6230" name="Text Box 38">
            <a:extLst>
              <a:ext uri="{FF2B5EF4-FFF2-40B4-BE49-F238E27FC236}">
                <a16:creationId xmlns:a16="http://schemas.microsoft.com/office/drawing/2014/main" id="{56FBD791-A0D9-4838-A02E-70B13D81B06F}"/>
              </a:ext>
            </a:extLst>
          </p:cNvPr>
          <p:cNvSpPr txBox="1">
            <a:spLocks noChangeArrowheads="1"/>
          </p:cNvSpPr>
          <p:nvPr/>
        </p:nvSpPr>
        <p:spPr bwMode="auto">
          <a:xfrm>
            <a:off x="834397" y="4022674"/>
            <a:ext cx="30861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FF"/>
                </a:solidFill>
                <a:ea typeface="楷体_GB2312" pitchFamily="49" charset="-122"/>
              </a:rPr>
              <a:t>(3) </a:t>
            </a:r>
            <a:r>
              <a:rPr lang="zh-CN" altLang="en-US" sz="2700" b="1" dirty="0">
                <a:solidFill>
                  <a:srgbClr val="FFFF00"/>
                </a:solidFill>
                <a:ea typeface="楷体_GB2312" pitchFamily="49" charset="-122"/>
              </a:rPr>
              <a:t>作</a:t>
            </a:r>
            <a:r>
              <a:rPr lang="en-US" altLang="zh-CN" sz="2700" b="1" dirty="0">
                <a:solidFill>
                  <a:srgbClr val="FFFF00"/>
                </a:solidFill>
                <a:ea typeface="楷体_GB2312" pitchFamily="49" charset="-122"/>
              </a:rPr>
              <a:t>t=0</a:t>
            </a:r>
            <a:r>
              <a:rPr lang="en-US" altLang="zh-CN" sz="2700" b="1" baseline="30000" dirty="0">
                <a:solidFill>
                  <a:srgbClr val="FFFF00"/>
                </a:solidFill>
                <a:ea typeface="楷体_GB2312" pitchFamily="49" charset="-122"/>
              </a:rPr>
              <a:t>+</a:t>
            </a:r>
            <a:r>
              <a:rPr lang="zh-CN" altLang="en-US" sz="2700" b="1" dirty="0">
                <a:solidFill>
                  <a:srgbClr val="FFFF00"/>
                </a:solidFill>
                <a:ea typeface="楷体_GB2312" pitchFamily="49" charset="-122"/>
              </a:rPr>
              <a:t>等效图</a:t>
            </a:r>
          </a:p>
        </p:txBody>
      </p:sp>
      <p:grpSp>
        <p:nvGrpSpPr>
          <p:cNvPr id="30" name="Group 63">
            <a:extLst>
              <a:ext uri="{FF2B5EF4-FFF2-40B4-BE49-F238E27FC236}">
                <a16:creationId xmlns:a16="http://schemas.microsoft.com/office/drawing/2014/main" id="{E91D2FDA-8200-420C-8FCE-D6E35BAD41DB}"/>
              </a:ext>
            </a:extLst>
          </p:cNvPr>
          <p:cNvGrpSpPr>
            <a:grpSpLocks/>
          </p:cNvGrpSpPr>
          <p:nvPr/>
        </p:nvGrpSpPr>
        <p:grpSpPr bwMode="auto">
          <a:xfrm>
            <a:off x="459827" y="34583"/>
            <a:ext cx="3962400" cy="2533650"/>
            <a:chOff x="2304" y="1344"/>
            <a:chExt cx="3328" cy="2128"/>
          </a:xfrm>
        </p:grpSpPr>
        <p:sp>
          <p:nvSpPr>
            <p:cNvPr id="31" name="Rectangle 4">
              <a:extLst>
                <a:ext uri="{FF2B5EF4-FFF2-40B4-BE49-F238E27FC236}">
                  <a16:creationId xmlns:a16="http://schemas.microsoft.com/office/drawing/2014/main" id="{AFAB487D-0D88-43B7-BD26-B3B614125877}"/>
                </a:ext>
              </a:extLst>
            </p:cNvPr>
            <p:cNvSpPr>
              <a:spLocks noChangeArrowheads="1"/>
            </p:cNvSpPr>
            <p:nvPr/>
          </p:nvSpPr>
          <p:spPr bwMode="auto">
            <a:xfrm>
              <a:off x="2928" y="1824"/>
              <a:ext cx="288" cy="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32" name="Line 14">
              <a:extLst>
                <a:ext uri="{FF2B5EF4-FFF2-40B4-BE49-F238E27FC236}">
                  <a16:creationId xmlns:a16="http://schemas.microsoft.com/office/drawing/2014/main" id="{5E49BC7C-3D98-421C-A20A-2619339F1CDE}"/>
                </a:ext>
              </a:extLst>
            </p:cNvPr>
            <p:cNvSpPr>
              <a:spLocks noChangeShapeType="1"/>
            </p:cNvSpPr>
            <p:nvPr/>
          </p:nvSpPr>
          <p:spPr bwMode="auto">
            <a:xfrm flipH="1">
              <a:off x="3216" y="1872"/>
              <a:ext cx="240" cy="0"/>
            </a:xfrm>
            <a:prstGeom prst="line">
              <a:avLst/>
            </a:prstGeom>
            <a:noFill/>
            <a:ln w="38100">
              <a:solidFill>
                <a:schemeClr val="bg1"/>
              </a:solidFill>
              <a:round/>
              <a:headEnd type="oval" w="med" len="sm"/>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3" name="Oval 15">
              <a:extLst>
                <a:ext uri="{FF2B5EF4-FFF2-40B4-BE49-F238E27FC236}">
                  <a16:creationId xmlns:a16="http://schemas.microsoft.com/office/drawing/2014/main" id="{36B5D67F-2A75-46A5-9E2C-5EF3A0842C1F}"/>
                </a:ext>
              </a:extLst>
            </p:cNvPr>
            <p:cNvSpPr>
              <a:spLocks noChangeArrowheads="1"/>
            </p:cNvSpPr>
            <p:nvPr/>
          </p:nvSpPr>
          <p:spPr bwMode="auto">
            <a:xfrm>
              <a:off x="2448" y="2352"/>
              <a:ext cx="288" cy="336"/>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34" name="Line 16">
              <a:extLst>
                <a:ext uri="{FF2B5EF4-FFF2-40B4-BE49-F238E27FC236}">
                  <a16:creationId xmlns:a16="http://schemas.microsoft.com/office/drawing/2014/main" id="{F121E8CB-B873-4241-B475-B88C09FF9E8A}"/>
                </a:ext>
              </a:extLst>
            </p:cNvPr>
            <p:cNvSpPr>
              <a:spLocks noChangeShapeType="1"/>
            </p:cNvSpPr>
            <p:nvPr/>
          </p:nvSpPr>
          <p:spPr bwMode="auto">
            <a:xfrm>
              <a:off x="2592" y="1872"/>
              <a:ext cx="0" cy="1392"/>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5" name="Line 17">
              <a:extLst>
                <a:ext uri="{FF2B5EF4-FFF2-40B4-BE49-F238E27FC236}">
                  <a16:creationId xmlns:a16="http://schemas.microsoft.com/office/drawing/2014/main" id="{B93193A9-3534-4654-8933-36C93F6378D9}"/>
                </a:ext>
              </a:extLst>
            </p:cNvPr>
            <p:cNvSpPr>
              <a:spLocks noChangeShapeType="1"/>
            </p:cNvSpPr>
            <p:nvPr/>
          </p:nvSpPr>
          <p:spPr bwMode="auto">
            <a:xfrm>
              <a:off x="2592" y="3264"/>
              <a:ext cx="244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6" name="Line 19">
              <a:extLst>
                <a:ext uri="{FF2B5EF4-FFF2-40B4-BE49-F238E27FC236}">
                  <a16:creationId xmlns:a16="http://schemas.microsoft.com/office/drawing/2014/main" id="{91765496-C190-4DEB-965C-C35BB648701F}"/>
                </a:ext>
              </a:extLst>
            </p:cNvPr>
            <p:cNvSpPr>
              <a:spLocks noChangeShapeType="1"/>
            </p:cNvSpPr>
            <p:nvPr/>
          </p:nvSpPr>
          <p:spPr bwMode="auto">
            <a:xfrm>
              <a:off x="5040" y="1872"/>
              <a:ext cx="0" cy="24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7" name="Line 23">
              <a:extLst>
                <a:ext uri="{FF2B5EF4-FFF2-40B4-BE49-F238E27FC236}">
                  <a16:creationId xmlns:a16="http://schemas.microsoft.com/office/drawing/2014/main" id="{2CF9ED2C-0D17-422B-B868-F97637CD6FEF}"/>
                </a:ext>
              </a:extLst>
            </p:cNvPr>
            <p:cNvSpPr>
              <a:spLocks noChangeShapeType="1"/>
            </p:cNvSpPr>
            <p:nvPr/>
          </p:nvSpPr>
          <p:spPr bwMode="auto">
            <a:xfrm flipV="1">
              <a:off x="3888" y="1872"/>
              <a:ext cx="115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8" name="Rectangle 24">
              <a:extLst>
                <a:ext uri="{FF2B5EF4-FFF2-40B4-BE49-F238E27FC236}">
                  <a16:creationId xmlns:a16="http://schemas.microsoft.com/office/drawing/2014/main" id="{46F1FF47-D2F2-441D-ABA5-CD4E5F8416E5}"/>
                </a:ext>
              </a:extLst>
            </p:cNvPr>
            <p:cNvSpPr>
              <a:spLocks noChangeArrowheads="1"/>
            </p:cNvSpPr>
            <p:nvPr/>
          </p:nvSpPr>
          <p:spPr bwMode="auto">
            <a:xfrm>
              <a:off x="4992" y="2304"/>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39" name="Line 27">
              <a:extLst>
                <a:ext uri="{FF2B5EF4-FFF2-40B4-BE49-F238E27FC236}">
                  <a16:creationId xmlns:a16="http://schemas.microsoft.com/office/drawing/2014/main" id="{994C5FAC-1AA4-4ABA-BE25-258290D082E3}"/>
                </a:ext>
              </a:extLst>
            </p:cNvPr>
            <p:cNvSpPr>
              <a:spLocks noChangeShapeType="1"/>
            </p:cNvSpPr>
            <p:nvPr/>
          </p:nvSpPr>
          <p:spPr bwMode="auto">
            <a:xfrm>
              <a:off x="4896" y="2832"/>
              <a:ext cx="240"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0" name="Line 28">
              <a:extLst>
                <a:ext uri="{FF2B5EF4-FFF2-40B4-BE49-F238E27FC236}">
                  <a16:creationId xmlns:a16="http://schemas.microsoft.com/office/drawing/2014/main" id="{57A9F05B-4C4F-40FA-8143-F1CD6E4414A8}"/>
                </a:ext>
              </a:extLst>
            </p:cNvPr>
            <p:cNvSpPr>
              <a:spLocks noChangeShapeType="1"/>
            </p:cNvSpPr>
            <p:nvPr/>
          </p:nvSpPr>
          <p:spPr bwMode="auto">
            <a:xfrm>
              <a:off x="4896" y="2976"/>
              <a:ext cx="240"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1" name="Line 29">
              <a:extLst>
                <a:ext uri="{FF2B5EF4-FFF2-40B4-BE49-F238E27FC236}">
                  <a16:creationId xmlns:a16="http://schemas.microsoft.com/office/drawing/2014/main" id="{C2A928D0-336F-441A-AFD7-399091E8C594}"/>
                </a:ext>
              </a:extLst>
            </p:cNvPr>
            <p:cNvSpPr>
              <a:spLocks noChangeShapeType="1"/>
            </p:cNvSpPr>
            <p:nvPr/>
          </p:nvSpPr>
          <p:spPr bwMode="auto">
            <a:xfrm>
              <a:off x="5040" y="206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2" name="Line 30">
              <a:extLst>
                <a:ext uri="{FF2B5EF4-FFF2-40B4-BE49-F238E27FC236}">
                  <a16:creationId xmlns:a16="http://schemas.microsoft.com/office/drawing/2014/main" id="{28F0497F-73AC-4E3C-B776-C55213835D93}"/>
                </a:ext>
              </a:extLst>
            </p:cNvPr>
            <p:cNvSpPr>
              <a:spLocks noChangeShapeType="1"/>
            </p:cNvSpPr>
            <p:nvPr/>
          </p:nvSpPr>
          <p:spPr bwMode="auto">
            <a:xfrm>
              <a:off x="5040" y="2976"/>
              <a:ext cx="0" cy="288"/>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3" name="Line 31">
              <a:extLst>
                <a:ext uri="{FF2B5EF4-FFF2-40B4-BE49-F238E27FC236}">
                  <a16:creationId xmlns:a16="http://schemas.microsoft.com/office/drawing/2014/main" id="{4A7E13F1-7042-41B2-98C4-56C7D1446254}"/>
                </a:ext>
              </a:extLst>
            </p:cNvPr>
            <p:cNvSpPr>
              <a:spLocks noChangeShapeType="1"/>
            </p:cNvSpPr>
            <p:nvPr/>
          </p:nvSpPr>
          <p:spPr bwMode="auto">
            <a:xfrm>
              <a:off x="2592" y="1872"/>
              <a:ext cx="336" cy="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4" name="Text Box 32">
              <a:extLst>
                <a:ext uri="{FF2B5EF4-FFF2-40B4-BE49-F238E27FC236}">
                  <a16:creationId xmlns:a16="http://schemas.microsoft.com/office/drawing/2014/main" id="{EF450A98-CECE-4B87-B06E-E3C32ED4AE8C}"/>
                </a:ext>
              </a:extLst>
            </p:cNvPr>
            <p:cNvSpPr txBox="1">
              <a:spLocks noChangeArrowheads="1"/>
            </p:cNvSpPr>
            <p:nvPr/>
          </p:nvSpPr>
          <p:spPr bwMode="auto">
            <a:xfrm>
              <a:off x="2880" y="1344"/>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latin typeface="楷体_GB2312" pitchFamily="49" charset="-122"/>
                  <a:ea typeface="楷体_GB2312" pitchFamily="49" charset="-122"/>
                </a:rPr>
                <a:t>R</a:t>
              </a:r>
              <a:r>
                <a:rPr lang="en-US" altLang="zh-CN" sz="2700" b="1" baseline="-25000">
                  <a:solidFill>
                    <a:srgbClr val="FFFFFF"/>
                  </a:solidFill>
                  <a:latin typeface="楷体_GB2312" pitchFamily="49" charset="-122"/>
                  <a:ea typeface="楷体_GB2312" pitchFamily="49" charset="-122"/>
                </a:rPr>
                <a:t>1</a:t>
              </a:r>
            </a:p>
          </p:txBody>
        </p:sp>
        <p:sp>
          <p:nvSpPr>
            <p:cNvPr id="45" name="Text Box 33">
              <a:extLst>
                <a:ext uri="{FF2B5EF4-FFF2-40B4-BE49-F238E27FC236}">
                  <a16:creationId xmlns:a16="http://schemas.microsoft.com/office/drawing/2014/main" id="{DA61C9C7-8573-4E06-88DD-CD22B5F37C44}"/>
                </a:ext>
              </a:extLst>
            </p:cNvPr>
            <p:cNvSpPr txBox="1">
              <a:spLocks noChangeArrowheads="1"/>
            </p:cNvSpPr>
            <p:nvPr/>
          </p:nvSpPr>
          <p:spPr bwMode="auto">
            <a:xfrm>
              <a:off x="5072" y="2231"/>
              <a:ext cx="560"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3</a:t>
              </a:r>
            </a:p>
          </p:txBody>
        </p:sp>
        <p:sp>
          <p:nvSpPr>
            <p:cNvPr id="46" name="Text Box 35">
              <a:extLst>
                <a:ext uri="{FF2B5EF4-FFF2-40B4-BE49-F238E27FC236}">
                  <a16:creationId xmlns:a16="http://schemas.microsoft.com/office/drawing/2014/main" id="{5C2F1D57-0CAF-4AD6-B804-CBBD6C7001F9}"/>
                </a:ext>
              </a:extLst>
            </p:cNvPr>
            <p:cNvSpPr txBox="1">
              <a:spLocks noChangeArrowheads="1"/>
            </p:cNvSpPr>
            <p:nvPr/>
          </p:nvSpPr>
          <p:spPr bwMode="auto">
            <a:xfrm>
              <a:off x="4608" y="2485"/>
              <a:ext cx="528" cy="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FF"/>
                  </a:solidFill>
                  <a:ea typeface="楷体_GB2312" pitchFamily="49" charset="-122"/>
                </a:rPr>
                <a:t>+</a:t>
              </a:r>
            </a:p>
            <a:p>
              <a:pPr defTabSz="685800">
                <a:lnSpc>
                  <a:spcPct val="40000"/>
                </a:lnSpc>
                <a:spcBef>
                  <a:spcPct val="50000"/>
                </a:spcBef>
                <a:buNone/>
              </a:pPr>
              <a:r>
                <a:rPr lang="en-US" altLang="zh-CN" sz="2400" b="1" i="1" dirty="0" err="1">
                  <a:solidFill>
                    <a:srgbClr val="FFFFFF"/>
                  </a:solidFill>
                  <a:ea typeface="楷体_GB2312" pitchFamily="49" charset="-122"/>
                </a:rPr>
                <a:t>u</a:t>
              </a:r>
              <a:r>
                <a:rPr lang="en-US" altLang="zh-CN" sz="2400" b="1" i="1" baseline="-25000" dirty="0" err="1">
                  <a:solidFill>
                    <a:srgbClr val="FFFFFF"/>
                  </a:solidFill>
                  <a:ea typeface="楷体_GB2312" pitchFamily="49" charset="-122"/>
                </a:rPr>
                <a:t>C</a:t>
              </a:r>
              <a:endParaRPr lang="en-US" altLang="zh-CN" sz="2400" b="1" i="1" dirty="0">
                <a:solidFill>
                  <a:srgbClr val="FFFFFF"/>
                </a:solidFill>
                <a:ea typeface="楷体_GB2312" pitchFamily="49" charset="-122"/>
              </a:endParaRPr>
            </a:p>
            <a:p>
              <a:pPr defTabSz="685800">
                <a:lnSpc>
                  <a:spcPct val="40000"/>
                </a:lnSpc>
                <a:spcBef>
                  <a:spcPct val="50000"/>
                </a:spcBef>
                <a:buNone/>
              </a:pPr>
              <a:r>
                <a:rPr lang="en-US" altLang="zh-CN" sz="2400" b="1" i="1" dirty="0">
                  <a:solidFill>
                    <a:srgbClr val="FFFFFF"/>
                  </a:solidFill>
                  <a:ea typeface="楷体_GB2312" pitchFamily="49" charset="-122"/>
                </a:rPr>
                <a:t>-</a:t>
              </a:r>
            </a:p>
          </p:txBody>
        </p:sp>
        <p:sp>
          <p:nvSpPr>
            <p:cNvPr id="47" name="Text Box 36">
              <a:extLst>
                <a:ext uri="{FF2B5EF4-FFF2-40B4-BE49-F238E27FC236}">
                  <a16:creationId xmlns:a16="http://schemas.microsoft.com/office/drawing/2014/main" id="{27A04DA0-7E5E-4C11-A6BB-2EC93578130F}"/>
                </a:ext>
              </a:extLst>
            </p:cNvPr>
            <p:cNvSpPr txBox="1">
              <a:spLocks noChangeArrowheads="1"/>
            </p:cNvSpPr>
            <p:nvPr/>
          </p:nvSpPr>
          <p:spPr bwMode="auto">
            <a:xfrm>
              <a:off x="5088" y="2716"/>
              <a:ext cx="432"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C</a:t>
              </a:r>
            </a:p>
          </p:txBody>
        </p:sp>
        <p:sp>
          <p:nvSpPr>
            <p:cNvPr id="48" name="Text Box 37">
              <a:extLst>
                <a:ext uri="{FF2B5EF4-FFF2-40B4-BE49-F238E27FC236}">
                  <a16:creationId xmlns:a16="http://schemas.microsoft.com/office/drawing/2014/main" id="{09DD2F8D-7A6B-4D2A-A111-EEFEDF26C96E}"/>
                </a:ext>
              </a:extLst>
            </p:cNvPr>
            <p:cNvSpPr txBox="1">
              <a:spLocks noChangeArrowheads="1"/>
            </p:cNvSpPr>
            <p:nvPr/>
          </p:nvSpPr>
          <p:spPr bwMode="auto">
            <a:xfrm>
              <a:off x="3792" y="1372"/>
              <a:ext cx="720"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t</a:t>
              </a:r>
              <a:r>
                <a:rPr lang="en-US" altLang="zh-CN" sz="2700" b="1">
                  <a:solidFill>
                    <a:srgbClr val="FFFFFF"/>
                  </a:solidFill>
                  <a:ea typeface="楷体_GB2312" pitchFamily="49" charset="-122"/>
                </a:rPr>
                <a:t>=0</a:t>
              </a:r>
              <a:endParaRPr lang="en-US" altLang="zh-CN" sz="2700" b="1" i="1">
                <a:solidFill>
                  <a:srgbClr val="FFFFFF"/>
                </a:solidFill>
                <a:ea typeface="楷体_GB2312" pitchFamily="49" charset="-122"/>
              </a:endParaRPr>
            </a:p>
          </p:txBody>
        </p:sp>
        <p:sp>
          <p:nvSpPr>
            <p:cNvPr id="49" name="Text Box 38">
              <a:extLst>
                <a:ext uri="{FF2B5EF4-FFF2-40B4-BE49-F238E27FC236}">
                  <a16:creationId xmlns:a16="http://schemas.microsoft.com/office/drawing/2014/main" id="{41895D3B-27FD-44AA-905F-79C1F473A4E4}"/>
                </a:ext>
              </a:extLst>
            </p:cNvPr>
            <p:cNvSpPr txBox="1">
              <a:spLocks noChangeArrowheads="1"/>
            </p:cNvSpPr>
            <p:nvPr/>
          </p:nvSpPr>
          <p:spPr bwMode="auto">
            <a:xfrm>
              <a:off x="2736" y="2061"/>
              <a:ext cx="528" cy="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FF"/>
                  </a:solidFill>
                  <a:ea typeface="楷体_GB2312" pitchFamily="49" charset="-122"/>
                </a:rPr>
                <a:t>+</a:t>
              </a:r>
            </a:p>
            <a:p>
              <a:pPr defTabSz="685800">
                <a:lnSpc>
                  <a:spcPct val="70000"/>
                </a:lnSpc>
                <a:spcBef>
                  <a:spcPct val="50000"/>
                </a:spcBef>
                <a:buNone/>
              </a:pPr>
              <a:r>
                <a:rPr lang="en-US" altLang="zh-CN" sz="2400" b="1" i="1" dirty="0" err="1">
                  <a:solidFill>
                    <a:srgbClr val="FFFFFF"/>
                  </a:solidFill>
                  <a:ea typeface="楷体_GB2312" pitchFamily="49" charset="-122"/>
                </a:rPr>
                <a:t>u</a:t>
              </a:r>
              <a:r>
                <a:rPr lang="en-US" altLang="zh-CN" sz="2400" b="1" i="1" baseline="-25000" dirty="0" err="1">
                  <a:solidFill>
                    <a:srgbClr val="FFFFFF"/>
                  </a:solidFill>
                  <a:ea typeface="楷体_GB2312" pitchFamily="49" charset="-122"/>
                </a:rPr>
                <a:t>S</a:t>
              </a:r>
              <a:endParaRPr lang="en-US" altLang="zh-CN" sz="2400" b="1" i="1" dirty="0">
                <a:solidFill>
                  <a:srgbClr val="FFFFFF"/>
                </a:solidFill>
                <a:ea typeface="楷体_GB2312" pitchFamily="49" charset="-122"/>
              </a:endParaRPr>
            </a:p>
            <a:p>
              <a:pPr defTabSz="685800">
                <a:lnSpc>
                  <a:spcPct val="70000"/>
                </a:lnSpc>
                <a:spcBef>
                  <a:spcPct val="50000"/>
                </a:spcBef>
                <a:buNone/>
              </a:pPr>
              <a:r>
                <a:rPr lang="en-US" altLang="zh-CN" sz="2400" b="1" i="1" dirty="0">
                  <a:solidFill>
                    <a:srgbClr val="FFFFFF"/>
                  </a:solidFill>
                  <a:ea typeface="楷体_GB2312" pitchFamily="49" charset="-122"/>
                </a:rPr>
                <a:t>-</a:t>
              </a:r>
            </a:p>
          </p:txBody>
        </p:sp>
        <p:sp>
          <p:nvSpPr>
            <p:cNvPr id="50" name="Text Box 39">
              <a:extLst>
                <a:ext uri="{FF2B5EF4-FFF2-40B4-BE49-F238E27FC236}">
                  <a16:creationId xmlns:a16="http://schemas.microsoft.com/office/drawing/2014/main" id="{61338FA8-9F00-4F8B-A6DC-B41E3A11339F}"/>
                </a:ext>
              </a:extLst>
            </p:cNvPr>
            <p:cNvSpPr txBox="1">
              <a:spLocks noChangeArrowheads="1"/>
            </p:cNvSpPr>
            <p:nvPr/>
          </p:nvSpPr>
          <p:spPr bwMode="auto">
            <a:xfrm>
              <a:off x="2304" y="1392"/>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R1</a:t>
              </a:r>
              <a:endParaRPr lang="en-US" altLang="zh-CN" sz="2700" b="1" i="1">
                <a:solidFill>
                  <a:srgbClr val="FFFFFF"/>
                </a:solidFill>
                <a:ea typeface="楷体_GB2312" pitchFamily="49" charset="-122"/>
              </a:endParaRPr>
            </a:p>
          </p:txBody>
        </p:sp>
        <p:sp>
          <p:nvSpPr>
            <p:cNvPr id="51" name="Line 42">
              <a:extLst>
                <a:ext uri="{FF2B5EF4-FFF2-40B4-BE49-F238E27FC236}">
                  <a16:creationId xmlns:a16="http://schemas.microsoft.com/office/drawing/2014/main" id="{363188C8-9F06-4C3B-BE5A-3809633BC1F0}"/>
                </a:ext>
              </a:extLst>
            </p:cNvPr>
            <p:cNvSpPr>
              <a:spLocks noChangeShapeType="1"/>
            </p:cNvSpPr>
            <p:nvPr/>
          </p:nvSpPr>
          <p:spPr bwMode="auto">
            <a:xfrm>
              <a:off x="5040" y="2592"/>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52" name="Line 43">
              <a:extLst>
                <a:ext uri="{FF2B5EF4-FFF2-40B4-BE49-F238E27FC236}">
                  <a16:creationId xmlns:a16="http://schemas.microsoft.com/office/drawing/2014/main" id="{1013BC79-F06B-4748-9DE2-1F5DCFB98137}"/>
                </a:ext>
              </a:extLst>
            </p:cNvPr>
            <p:cNvSpPr>
              <a:spLocks noChangeShapeType="1"/>
            </p:cNvSpPr>
            <p:nvPr/>
          </p:nvSpPr>
          <p:spPr bwMode="auto">
            <a:xfrm flipH="1" flipV="1">
              <a:off x="3360" y="1776"/>
              <a:ext cx="528" cy="96"/>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53" name="Freeform 44">
              <a:extLst>
                <a:ext uri="{FF2B5EF4-FFF2-40B4-BE49-F238E27FC236}">
                  <a16:creationId xmlns:a16="http://schemas.microsoft.com/office/drawing/2014/main" id="{C20F2501-6309-463E-B393-740AE800C8F8}"/>
                </a:ext>
              </a:extLst>
            </p:cNvPr>
            <p:cNvSpPr>
              <a:spLocks/>
            </p:cNvSpPr>
            <p:nvPr/>
          </p:nvSpPr>
          <p:spPr bwMode="auto">
            <a:xfrm>
              <a:off x="3568" y="1536"/>
              <a:ext cx="224" cy="576"/>
            </a:xfrm>
            <a:custGeom>
              <a:avLst/>
              <a:gdLst>
                <a:gd name="T0" fmla="*/ 224 w 224"/>
                <a:gd name="T1" fmla="*/ 0 h 576"/>
                <a:gd name="T2" fmla="*/ 32 w 224"/>
                <a:gd name="T3" fmla="*/ 240 h 576"/>
                <a:gd name="T4" fmla="*/ 32 w 224"/>
                <a:gd name="T5" fmla="*/ 576 h 576"/>
                <a:gd name="T6" fmla="*/ 0 60000 65536"/>
                <a:gd name="T7" fmla="*/ 0 60000 65536"/>
                <a:gd name="T8" fmla="*/ 0 60000 65536"/>
                <a:gd name="T9" fmla="*/ 0 w 224"/>
                <a:gd name="T10" fmla="*/ 0 h 576"/>
                <a:gd name="T11" fmla="*/ 224 w 224"/>
                <a:gd name="T12" fmla="*/ 576 h 576"/>
              </a:gdLst>
              <a:ahLst/>
              <a:cxnLst>
                <a:cxn ang="T6">
                  <a:pos x="T0" y="T1"/>
                </a:cxn>
                <a:cxn ang="T7">
                  <a:pos x="T2" y="T3"/>
                </a:cxn>
                <a:cxn ang="T8">
                  <a:pos x="T4" y="T5"/>
                </a:cxn>
              </a:cxnLst>
              <a:rect l="T9" t="T10" r="T11" b="T12"/>
              <a:pathLst>
                <a:path w="224" h="576">
                  <a:moveTo>
                    <a:pt x="224" y="0"/>
                  </a:moveTo>
                  <a:cubicBezTo>
                    <a:pt x="144" y="72"/>
                    <a:pt x="64" y="144"/>
                    <a:pt x="32" y="240"/>
                  </a:cubicBezTo>
                  <a:cubicBezTo>
                    <a:pt x="0" y="336"/>
                    <a:pt x="16" y="456"/>
                    <a:pt x="32" y="576"/>
                  </a:cubicBezTo>
                </a:path>
              </a:pathLst>
            </a:custGeom>
            <a:noFill/>
            <a:ln w="38100" cap="flat" cmpd="sng">
              <a:solidFill>
                <a:schemeClr val="bg1"/>
              </a:solidFill>
              <a:prstDash val="solid"/>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grpSp>
          <p:nvGrpSpPr>
            <p:cNvPr id="54" name="Group 45">
              <a:extLst>
                <a:ext uri="{FF2B5EF4-FFF2-40B4-BE49-F238E27FC236}">
                  <a16:creationId xmlns:a16="http://schemas.microsoft.com/office/drawing/2014/main" id="{44C7E4C3-6A10-4562-8469-FA63541CF9B7}"/>
                </a:ext>
              </a:extLst>
            </p:cNvPr>
            <p:cNvGrpSpPr>
              <a:grpSpLocks/>
            </p:cNvGrpSpPr>
            <p:nvPr/>
          </p:nvGrpSpPr>
          <p:grpSpPr bwMode="auto">
            <a:xfrm>
              <a:off x="3936" y="2496"/>
              <a:ext cx="768" cy="976"/>
              <a:chOff x="2640" y="2136"/>
              <a:chExt cx="912" cy="1051"/>
            </a:xfrm>
          </p:grpSpPr>
          <p:grpSp>
            <p:nvGrpSpPr>
              <p:cNvPr id="63" name="Group 46">
                <a:extLst>
                  <a:ext uri="{FF2B5EF4-FFF2-40B4-BE49-F238E27FC236}">
                    <a16:creationId xmlns:a16="http://schemas.microsoft.com/office/drawing/2014/main" id="{1141B2B7-30B5-4BEF-B125-EE0F1FCA8B03}"/>
                  </a:ext>
                </a:extLst>
              </p:cNvPr>
              <p:cNvGrpSpPr>
                <a:grpSpLocks/>
              </p:cNvGrpSpPr>
              <p:nvPr/>
            </p:nvGrpSpPr>
            <p:grpSpPr bwMode="auto">
              <a:xfrm rot="5400000">
                <a:off x="2736" y="2400"/>
                <a:ext cx="672" cy="144"/>
                <a:chOff x="1200" y="2112"/>
                <a:chExt cx="1728" cy="336"/>
              </a:xfrm>
            </p:grpSpPr>
            <p:sp>
              <p:nvSpPr>
                <p:cNvPr id="65" name="Freeform 47">
                  <a:extLst>
                    <a:ext uri="{FF2B5EF4-FFF2-40B4-BE49-F238E27FC236}">
                      <a16:creationId xmlns:a16="http://schemas.microsoft.com/office/drawing/2014/main" id="{E3E1538B-C518-49C3-A094-E0AB40E5432A}"/>
                    </a:ext>
                  </a:extLst>
                </p:cNvPr>
                <p:cNvSpPr>
                  <a:spLocks/>
                </p:cNvSpPr>
                <p:nvPr/>
              </p:nvSpPr>
              <p:spPr bwMode="auto">
                <a:xfrm flipH="1">
                  <a:off x="1200"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6" name="Freeform 48">
                  <a:extLst>
                    <a:ext uri="{FF2B5EF4-FFF2-40B4-BE49-F238E27FC236}">
                      <a16:creationId xmlns:a16="http://schemas.microsoft.com/office/drawing/2014/main" id="{B0039B3B-B689-4148-AF33-213D5B98D261}"/>
                    </a:ext>
                  </a:extLst>
                </p:cNvPr>
                <p:cNvSpPr>
                  <a:spLocks/>
                </p:cNvSpPr>
                <p:nvPr/>
              </p:nvSpPr>
              <p:spPr bwMode="auto">
                <a:xfrm flipH="1">
                  <a:off x="1632"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7" name="Freeform 49">
                  <a:extLst>
                    <a:ext uri="{FF2B5EF4-FFF2-40B4-BE49-F238E27FC236}">
                      <a16:creationId xmlns:a16="http://schemas.microsoft.com/office/drawing/2014/main" id="{DB44FE47-96A0-41F6-B046-6F05D7BB31C4}"/>
                    </a:ext>
                  </a:extLst>
                </p:cNvPr>
                <p:cNvSpPr>
                  <a:spLocks/>
                </p:cNvSpPr>
                <p:nvPr/>
              </p:nvSpPr>
              <p:spPr bwMode="auto">
                <a:xfrm flipH="1">
                  <a:off x="2064"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8" name="Freeform 50">
                  <a:extLst>
                    <a:ext uri="{FF2B5EF4-FFF2-40B4-BE49-F238E27FC236}">
                      <a16:creationId xmlns:a16="http://schemas.microsoft.com/office/drawing/2014/main" id="{4125F9F3-0743-434B-880D-464FC826F715}"/>
                    </a:ext>
                  </a:extLst>
                </p:cNvPr>
                <p:cNvSpPr>
                  <a:spLocks/>
                </p:cNvSpPr>
                <p:nvPr/>
              </p:nvSpPr>
              <p:spPr bwMode="auto">
                <a:xfrm flipH="1">
                  <a:off x="2496" y="2112"/>
                  <a:ext cx="432" cy="336"/>
                </a:xfrm>
                <a:custGeom>
                  <a:avLst/>
                  <a:gdLst>
                    <a:gd name="T0" fmla="*/ 0 w 1440"/>
                    <a:gd name="T1" fmla="*/ 3 h 720"/>
                    <a:gd name="T2" fmla="*/ 0 w 1440"/>
                    <a:gd name="T3" fmla="*/ 1 h 720"/>
                    <a:gd name="T4" fmla="*/ 0 w 1440"/>
                    <a:gd name="T5" fmla="*/ 0 h 720"/>
                    <a:gd name="T6" fmla="*/ 0 w 1440"/>
                    <a:gd name="T7" fmla="*/ 1 h 720"/>
                    <a:gd name="T8" fmla="*/ 0 w 1440"/>
                    <a:gd name="T9" fmla="*/ 3 h 720"/>
                    <a:gd name="T10" fmla="*/ 0 60000 65536"/>
                    <a:gd name="T11" fmla="*/ 0 60000 65536"/>
                    <a:gd name="T12" fmla="*/ 0 60000 65536"/>
                    <a:gd name="T13" fmla="*/ 0 60000 65536"/>
                    <a:gd name="T14" fmla="*/ 0 60000 65536"/>
                    <a:gd name="T15" fmla="*/ 0 w 1440"/>
                    <a:gd name="T16" fmla="*/ 0 h 720"/>
                    <a:gd name="T17" fmla="*/ 1440 w 1440"/>
                    <a:gd name="T18" fmla="*/ 720 h 720"/>
                  </a:gdLst>
                  <a:ahLst/>
                  <a:cxnLst>
                    <a:cxn ang="T10">
                      <a:pos x="T0" y="T1"/>
                    </a:cxn>
                    <a:cxn ang="T11">
                      <a:pos x="T2" y="T3"/>
                    </a:cxn>
                    <a:cxn ang="T12">
                      <a:pos x="T4" y="T5"/>
                    </a:cxn>
                    <a:cxn ang="T13">
                      <a:pos x="T6" y="T7"/>
                    </a:cxn>
                    <a:cxn ang="T14">
                      <a:pos x="T8" y="T9"/>
                    </a:cxn>
                  </a:cxnLst>
                  <a:rect l="T15" t="T16" r="T17" b="T18"/>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grpSp>
          <p:sp>
            <p:nvSpPr>
              <p:cNvPr id="64" name="Text Box 51">
                <a:extLst>
                  <a:ext uri="{FF2B5EF4-FFF2-40B4-BE49-F238E27FC236}">
                    <a16:creationId xmlns:a16="http://schemas.microsoft.com/office/drawing/2014/main" id="{07882AF1-7CEB-4B0B-B96C-CBD3F674AC31}"/>
                  </a:ext>
                </a:extLst>
              </p:cNvPr>
              <p:cNvSpPr txBox="1">
                <a:spLocks noChangeArrowheads="1"/>
              </p:cNvSpPr>
              <p:nvPr/>
            </p:nvSpPr>
            <p:spPr bwMode="auto">
              <a:xfrm>
                <a:off x="2640" y="2352"/>
                <a:ext cx="912"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rPr>
                  <a:t>      L</a:t>
                </a:r>
                <a:endParaRPr lang="en-US" altLang="zh-CN" sz="1800">
                  <a:solidFill>
                    <a:srgbClr val="000000"/>
                  </a:solidFill>
                </a:endParaRPr>
              </a:p>
            </p:txBody>
          </p:sp>
        </p:grpSp>
        <p:sp>
          <p:nvSpPr>
            <p:cNvPr id="55" name="Text Box 52">
              <a:extLst>
                <a:ext uri="{FF2B5EF4-FFF2-40B4-BE49-F238E27FC236}">
                  <a16:creationId xmlns:a16="http://schemas.microsoft.com/office/drawing/2014/main" id="{22F504B8-C482-4D80-9E34-E63267762B49}"/>
                </a:ext>
              </a:extLst>
            </p:cNvPr>
            <p:cNvSpPr txBox="1">
              <a:spLocks noChangeArrowheads="1"/>
            </p:cNvSpPr>
            <p:nvPr/>
          </p:nvSpPr>
          <p:spPr bwMode="auto">
            <a:xfrm>
              <a:off x="3936" y="2256"/>
              <a:ext cx="528" cy="1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FF"/>
                  </a:solidFill>
                  <a:ea typeface="楷体_GB2312" pitchFamily="49" charset="-122"/>
                </a:rPr>
                <a:t>+</a:t>
              </a:r>
            </a:p>
            <a:p>
              <a:pPr defTabSz="685800">
                <a:lnSpc>
                  <a:spcPct val="70000"/>
                </a:lnSpc>
                <a:spcBef>
                  <a:spcPct val="50000"/>
                </a:spcBef>
                <a:buNone/>
              </a:pPr>
              <a:r>
                <a:rPr lang="en-US" altLang="zh-CN" sz="2400" b="1" i="1" dirty="0" err="1">
                  <a:solidFill>
                    <a:srgbClr val="FFFFFF"/>
                  </a:solidFill>
                  <a:ea typeface="楷体_GB2312" pitchFamily="49" charset="-122"/>
                </a:rPr>
                <a:t>u</a:t>
              </a:r>
              <a:r>
                <a:rPr lang="en-US" altLang="zh-CN" sz="2400" b="1" i="1" baseline="-25000" dirty="0" err="1">
                  <a:solidFill>
                    <a:srgbClr val="FFFFFF"/>
                  </a:solidFill>
                  <a:ea typeface="楷体_GB2312" pitchFamily="49" charset="-122"/>
                </a:rPr>
                <a:t>L</a:t>
              </a:r>
              <a:endParaRPr lang="en-US" altLang="zh-CN" sz="2400" b="1" i="1" dirty="0">
                <a:solidFill>
                  <a:srgbClr val="FFFFFF"/>
                </a:solidFill>
                <a:ea typeface="楷体_GB2312" pitchFamily="49" charset="-122"/>
              </a:endParaRPr>
            </a:p>
            <a:p>
              <a:pPr defTabSz="685800">
                <a:lnSpc>
                  <a:spcPct val="70000"/>
                </a:lnSpc>
                <a:spcBef>
                  <a:spcPct val="50000"/>
                </a:spcBef>
                <a:buNone/>
              </a:pPr>
              <a:r>
                <a:rPr lang="en-US" altLang="zh-CN" sz="2400" b="1" i="1" dirty="0">
                  <a:solidFill>
                    <a:srgbClr val="FFFFFF"/>
                  </a:solidFill>
                  <a:ea typeface="楷体_GB2312" pitchFamily="49" charset="-122"/>
                </a:rPr>
                <a:t>-</a:t>
              </a:r>
            </a:p>
          </p:txBody>
        </p:sp>
        <p:sp>
          <p:nvSpPr>
            <p:cNvPr id="56" name="Text Box 53">
              <a:extLst>
                <a:ext uri="{FF2B5EF4-FFF2-40B4-BE49-F238E27FC236}">
                  <a16:creationId xmlns:a16="http://schemas.microsoft.com/office/drawing/2014/main" id="{C569AC9B-C2B1-4490-855C-44D313F492F4}"/>
                </a:ext>
              </a:extLst>
            </p:cNvPr>
            <p:cNvSpPr txBox="1">
              <a:spLocks noChangeArrowheads="1"/>
            </p:cNvSpPr>
            <p:nvPr/>
          </p:nvSpPr>
          <p:spPr bwMode="auto">
            <a:xfrm>
              <a:off x="5040" y="1852"/>
              <a:ext cx="52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C</a:t>
              </a:r>
              <a:endParaRPr lang="en-US" altLang="zh-CN" sz="2700" b="1" i="1">
                <a:solidFill>
                  <a:srgbClr val="FFFFFF"/>
                </a:solidFill>
                <a:ea typeface="楷体_GB2312" pitchFamily="49" charset="-122"/>
              </a:endParaRPr>
            </a:p>
          </p:txBody>
        </p:sp>
        <p:sp>
          <p:nvSpPr>
            <p:cNvPr id="57" name="Rectangle 57">
              <a:extLst>
                <a:ext uri="{FF2B5EF4-FFF2-40B4-BE49-F238E27FC236}">
                  <a16:creationId xmlns:a16="http://schemas.microsoft.com/office/drawing/2014/main" id="{578B66EA-D544-4129-86E1-35A40D0428ED}"/>
                </a:ext>
              </a:extLst>
            </p:cNvPr>
            <p:cNvSpPr>
              <a:spLocks noChangeArrowheads="1"/>
            </p:cNvSpPr>
            <p:nvPr/>
          </p:nvSpPr>
          <p:spPr bwMode="auto">
            <a:xfrm>
              <a:off x="4224" y="2064"/>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58" name="Line 58">
              <a:extLst>
                <a:ext uri="{FF2B5EF4-FFF2-40B4-BE49-F238E27FC236}">
                  <a16:creationId xmlns:a16="http://schemas.microsoft.com/office/drawing/2014/main" id="{E61866F5-4228-48B1-9F87-C38285402D99}"/>
                </a:ext>
              </a:extLst>
            </p:cNvPr>
            <p:cNvSpPr>
              <a:spLocks noChangeShapeType="1"/>
            </p:cNvSpPr>
            <p:nvPr/>
          </p:nvSpPr>
          <p:spPr bwMode="auto">
            <a:xfrm>
              <a:off x="4272" y="1872"/>
              <a:ext cx="0" cy="192"/>
            </a:xfrm>
            <a:prstGeom prst="line">
              <a:avLst/>
            </a:prstGeom>
            <a:noFill/>
            <a:ln w="38100">
              <a:solidFill>
                <a:schemeClr val="bg1"/>
              </a:solidFill>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59" name="Line 59">
              <a:extLst>
                <a:ext uri="{FF2B5EF4-FFF2-40B4-BE49-F238E27FC236}">
                  <a16:creationId xmlns:a16="http://schemas.microsoft.com/office/drawing/2014/main" id="{AFB350DC-B7C6-4F15-AA81-98C5EFE472ED}"/>
                </a:ext>
              </a:extLst>
            </p:cNvPr>
            <p:cNvSpPr>
              <a:spLocks noChangeShapeType="1"/>
            </p:cNvSpPr>
            <p:nvPr/>
          </p:nvSpPr>
          <p:spPr bwMode="auto">
            <a:xfrm>
              <a:off x="4272" y="2352"/>
              <a:ext cx="0" cy="14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0" name="Line 60">
              <a:extLst>
                <a:ext uri="{FF2B5EF4-FFF2-40B4-BE49-F238E27FC236}">
                  <a16:creationId xmlns:a16="http://schemas.microsoft.com/office/drawing/2014/main" id="{06BEC81C-D9B9-4389-8A0B-F5BEC5A4B908}"/>
                </a:ext>
              </a:extLst>
            </p:cNvPr>
            <p:cNvSpPr>
              <a:spLocks noChangeShapeType="1"/>
            </p:cNvSpPr>
            <p:nvPr/>
          </p:nvSpPr>
          <p:spPr bwMode="auto">
            <a:xfrm>
              <a:off x="4272" y="3120"/>
              <a:ext cx="0" cy="144"/>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61" name="Text Box 61">
              <a:extLst>
                <a:ext uri="{FF2B5EF4-FFF2-40B4-BE49-F238E27FC236}">
                  <a16:creationId xmlns:a16="http://schemas.microsoft.com/office/drawing/2014/main" id="{C9D6419D-4997-4145-94FE-32C972E638A0}"/>
                </a:ext>
              </a:extLst>
            </p:cNvPr>
            <p:cNvSpPr txBox="1">
              <a:spLocks noChangeArrowheads="1"/>
            </p:cNvSpPr>
            <p:nvPr/>
          </p:nvSpPr>
          <p:spPr bwMode="auto">
            <a:xfrm>
              <a:off x="3840" y="1872"/>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latin typeface="楷体_GB2312" pitchFamily="49" charset="-122"/>
                  <a:ea typeface="楷体_GB2312" pitchFamily="49" charset="-122"/>
                </a:rPr>
                <a:t>R</a:t>
              </a:r>
              <a:r>
                <a:rPr lang="en-US" altLang="zh-CN" sz="2700" b="1" baseline="-25000">
                  <a:solidFill>
                    <a:srgbClr val="FFFFFF"/>
                  </a:solidFill>
                  <a:latin typeface="楷体_GB2312" pitchFamily="49" charset="-122"/>
                  <a:ea typeface="楷体_GB2312" pitchFamily="49" charset="-122"/>
                </a:rPr>
                <a:t>2</a:t>
              </a:r>
            </a:p>
          </p:txBody>
        </p:sp>
        <p:sp>
          <p:nvSpPr>
            <p:cNvPr id="62" name="Text Box 62">
              <a:extLst>
                <a:ext uri="{FF2B5EF4-FFF2-40B4-BE49-F238E27FC236}">
                  <a16:creationId xmlns:a16="http://schemas.microsoft.com/office/drawing/2014/main" id="{46F1A578-B943-440D-8761-BAAAEA802E3D}"/>
                </a:ext>
              </a:extLst>
            </p:cNvPr>
            <p:cNvSpPr txBox="1">
              <a:spLocks noChangeArrowheads="1"/>
            </p:cNvSpPr>
            <p:nvPr/>
          </p:nvSpPr>
          <p:spPr bwMode="auto">
            <a:xfrm>
              <a:off x="4320" y="1804"/>
              <a:ext cx="52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FF"/>
                  </a:solidFill>
                  <a:ea typeface="楷体_GB2312" pitchFamily="49" charset="-122"/>
                </a:rPr>
                <a:t>i</a:t>
              </a:r>
              <a:r>
                <a:rPr lang="en-US" altLang="zh-CN" sz="2700" b="1" i="1" baseline="-25000">
                  <a:solidFill>
                    <a:srgbClr val="FFFFFF"/>
                  </a:solidFill>
                  <a:ea typeface="楷体_GB2312" pitchFamily="49" charset="-122"/>
                </a:rPr>
                <a:t>L</a:t>
              </a:r>
              <a:endParaRPr lang="en-US" altLang="zh-CN" sz="2700" b="1" i="1">
                <a:solidFill>
                  <a:srgbClr val="FFFFFF"/>
                </a:solidFill>
                <a:ea typeface="楷体_GB2312" pitchFamily="49" charset="-122"/>
              </a:endParaRPr>
            </a:p>
          </p:txBody>
        </p:sp>
      </p:grpSp>
      <p:grpSp>
        <p:nvGrpSpPr>
          <p:cNvPr id="3" name="组合 2">
            <a:extLst>
              <a:ext uri="{FF2B5EF4-FFF2-40B4-BE49-F238E27FC236}">
                <a16:creationId xmlns:a16="http://schemas.microsoft.com/office/drawing/2014/main" id="{163E943C-6498-47DF-8666-A869D205576D}"/>
              </a:ext>
            </a:extLst>
          </p:cNvPr>
          <p:cNvGrpSpPr/>
          <p:nvPr/>
        </p:nvGrpSpPr>
        <p:grpSpPr>
          <a:xfrm>
            <a:off x="4868220" y="-106167"/>
            <a:ext cx="3644503" cy="2572941"/>
            <a:chOff x="4868220" y="-106167"/>
            <a:chExt cx="3644503" cy="2572941"/>
          </a:xfrm>
        </p:grpSpPr>
        <p:grpSp>
          <p:nvGrpSpPr>
            <p:cNvPr id="2" name="组合 1">
              <a:extLst>
                <a:ext uri="{FF2B5EF4-FFF2-40B4-BE49-F238E27FC236}">
                  <a16:creationId xmlns:a16="http://schemas.microsoft.com/office/drawing/2014/main" id="{B7686B92-D571-49FA-B460-20E0FB12080E}"/>
                </a:ext>
              </a:extLst>
            </p:cNvPr>
            <p:cNvGrpSpPr/>
            <p:nvPr/>
          </p:nvGrpSpPr>
          <p:grpSpPr>
            <a:xfrm>
              <a:off x="4868220" y="-106167"/>
              <a:ext cx="3644503" cy="2572941"/>
              <a:chOff x="4868220" y="-106167"/>
              <a:chExt cx="3644503" cy="2572941"/>
            </a:xfrm>
          </p:grpSpPr>
          <p:grpSp>
            <p:nvGrpSpPr>
              <p:cNvPr id="63517" name="Group 29">
                <a:extLst>
                  <a:ext uri="{FF2B5EF4-FFF2-40B4-BE49-F238E27FC236}">
                    <a16:creationId xmlns:a16="http://schemas.microsoft.com/office/drawing/2014/main" id="{D96E172D-EB90-47D9-962D-6A061359D137}"/>
                  </a:ext>
                </a:extLst>
              </p:cNvPr>
              <p:cNvGrpSpPr>
                <a:grpSpLocks/>
              </p:cNvGrpSpPr>
              <p:nvPr/>
            </p:nvGrpSpPr>
            <p:grpSpPr bwMode="auto">
              <a:xfrm>
                <a:off x="4868220" y="-106167"/>
                <a:ext cx="3644503" cy="2572941"/>
                <a:chOff x="2699" y="925"/>
                <a:chExt cx="3061" cy="2161"/>
              </a:xfrm>
            </p:grpSpPr>
            <p:sp>
              <p:nvSpPr>
                <p:cNvPr id="70665" name="Line 49">
                  <a:extLst>
                    <a:ext uri="{FF2B5EF4-FFF2-40B4-BE49-F238E27FC236}">
                      <a16:creationId xmlns:a16="http://schemas.microsoft.com/office/drawing/2014/main" id="{3253F529-AC1A-4DC9-8F5B-30E642764B51}"/>
                    </a:ext>
                  </a:extLst>
                </p:cNvPr>
                <p:cNvSpPr>
                  <a:spLocks noChangeShapeType="1"/>
                </p:cNvSpPr>
                <p:nvPr/>
              </p:nvSpPr>
              <p:spPr bwMode="auto">
                <a:xfrm flipV="1">
                  <a:off x="3648" y="2587"/>
                  <a:ext cx="1008" cy="2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70666" name="Rectangle 51">
                  <a:extLst>
                    <a:ext uri="{FF2B5EF4-FFF2-40B4-BE49-F238E27FC236}">
                      <a16:creationId xmlns:a16="http://schemas.microsoft.com/office/drawing/2014/main" id="{8D87DAD6-6C45-4B1B-BF04-490D19BCAAFA}"/>
                    </a:ext>
                  </a:extLst>
                </p:cNvPr>
                <p:cNvSpPr>
                  <a:spLocks noChangeArrowheads="1"/>
                </p:cNvSpPr>
                <p:nvPr/>
              </p:nvSpPr>
              <p:spPr bwMode="auto">
                <a:xfrm>
                  <a:off x="4608" y="1435"/>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70667" name="Line 52">
                  <a:extLst>
                    <a:ext uri="{FF2B5EF4-FFF2-40B4-BE49-F238E27FC236}">
                      <a16:creationId xmlns:a16="http://schemas.microsoft.com/office/drawing/2014/main" id="{B1921D1A-2927-4D6E-878D-54C4F7A621DB}"/>
                    </a:ext>
                  </a:extLst>
                </p:cNvPr>
                <p:cNvSpPr>
                  <a:spLocks noChangeShapeType="1"/>
                </p:cNvSpPr>
                <p:nvPr/>
              </p:nvSpPr>
              <p:spPr bwMode="auto">
                <a:xfrm>
                  <a:off x="4656" y="1195"/>
                  <a:ext cx="0" cy="24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70668" name="Text Box 55">
                  <a:extLst>
                    <a:ext uri="{FF2B5EF4-FFF2-40B4-BE49-F238E27FC236}">
                      <a16:creationId xmlns:a16="http://schemas.microsoft.com/office/drawing/2014/main" id="{43928972-C467-4393-9FFA-9BBF24A2D539}"/>
                    </a:ext>
                  </a:extLst>
                </p:cNvPr>
                <p:cNvSpPr txBox="1">
                  <a:spLocks noChangeArrowheads="1"/>
                </p:cNvSpPr>
                <p:nvPr/>
              </p:nvSpPr>
              <p:spPr bwMode="auto">
                <a:xfrm>
                  <a:off x="4840" y="1382"/>
                  <a:ext cx="52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3</a:t>
                  </a:r>
                </a:p>
              </p:txBody>
            </p:sp>
            <p:sp>
              <p:nvSpPr>
                <p:cNvPr id="70669" name="Text Box 56">
                  <a:extLst>
                    <a:ext uri="{FF2B5EF4-FFF2-40B4-BE49-F238E27FC236}">
                      <a16:creationId xmlns:a16="http://schemas.microsoft.com/office/drawing/2014/main" id="{9A1BDB56-F6F9-4D88-BBE3-D31B4F804F57}"/>
                    </a:ext>
                  </a:extLst>
                </p:cNvPr>
                <p:cNvSpPr txBox="1">
                  <a:spLocks noChangeArrowheads="1"/>
                </p:cNvSpPr>
                <p:nvPr/>
              </p:nvSpPr>
              <p:spPr bwMode="auto">
                <a:xfrm>
                  <a:off x="4752" y="1839"/>
                  <a:ext cx="1008" cy="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00"/>
                      </a:solidFill>
                      <a:ea typeface="楷体_GB2312" pitchFamily="49" charset="-122"/>
                    </a:rPr>
                    <a:t>+</a:t>
                  </a:r>
                </a:p>
                <a:p>
                  <a:pPr defTabSz="685800">
                    <a:lnSpc>
                      <a:spcPct val="40000"/>
                    </a:lnSpc>
                    <a:spcBef>
                      <a:spcPct val="50000"/>
                    </a:spcBef>
                    <a:buNone/>
                  </a:pPr>
                  <a:r>
                    <a:rPr lang="en-US" altLang="zh-CN" sz="2400" b="1" dirty="0">
                      <a:solidFill>
                        <a:srgbClr val="FFFF00"/>
                      </a:solidFill>
                      <a:ea typeface="楷体_GB2312" pitchFamily="49" charset="-122"/>
                    </a:rPr>
                    <a:t>  6V</a:t>
                  </a:r>
                  <a:r>
                    <a:rPr lang="en-US" altLang="zh-CN" sz="2700" b="1" dirty="0">
                      <a:solidFill>
                        <a:srgbClr val="FFFFFF"/>
                      </a:solidFill>
                    </a:rPr>
                    <a:t> </a:t>
                  </a:r>
                  <a:endParaRPr lang="en-US" altLang="zh-CN" sz="2400" b="1" i="1" dirty="0">
                    <a:solidFill>
                      <a:srgbClr val="FFFFFF"/>
                    </a:solidFill>
                    <a:ea typeface="楷体_GB2312" pitchFamily="49" charset="-122"/>
                  </a:endParaRPr>
                </a:p>
                <a:p>
                  <a:pPr defTabSz="685800">
                    <a:lnSpc>
                      <a:spcPct val="40000"/>
                    </a:lnSpc>
                    <a:spcBef>
                      <a:spcPct val="50000"/>
                    </a:spcBef>
                    <a:buNone/>
                  </a:pPr>
                  <a:r>
                    <a:rPr lang="en-US" altLang="zh-CN" sz="2400" b="1" i="1" dirty="0">
                      <a:solidFill>
                        <a:srgbClr val="FFFF00"/>
                      </a:solidFill>
                      <a:ea typeface="楷体_GB2312" pitchFamily="49" charset="-122"/>
                    </a:rPr>
                    <a:t>-</a:t>
                  </a:r>
                </a:p>
              </p:txBody>
            </p:sp>
            <p:sp>
              <p:nvSpPr>
                <p:cNvPr id="70670" name="Line 59">
                  <a:extLst>
                    <a:ext uri="{FF2B5EF4-FFF2-40B4-BE49-F238E27FC236}">
                      <a16:creationId xmlns:a16="http://schemas.microsoft.com/office/drawing/2014/main" id="{67B4F981-64BB-49A2-9ADB-7FFFEE43D534}"/>
                    </a:ext>
                  </a:extLst>
                </p:cNvPr>
                <p:cNvSpPr>
                  <a:spLocks noChangeShapeType="1"/>
                </p:cNvSpPr>
                <p:nvPr/>
              </p:nvSpPr>
              <p:spPr bwMode="auto">
                <a:xfrm>
                  <a:off x="4649" y="1706"/>
                  <a:ext cx="0" cy="884"/>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70672" name="Rectangle 61">
                  <a:extLst>
                    <a:ext uri="{FF2B5EF4-FFF2-40B4-BE49-F238E27FC236}">
                      <a16:creationId xmlns:a16="http://schemas.microsoft.com/office/drawing/2014/main" id="{12527277-468A-4AA8-AA93-206AA3EB5B76}"/>
                    </a:ext>
                  </a:extLst>
                </p:cNvPr>
                <p:cNvSpPr>
                  <a:spLocks noChangeArrowheads="1"/>
                </p:cNvSpPr>
                <p:nvPr/>
              </p:nvSpPr>
              <p:spPr bwMode="auto">
                <a:xfrm>
                  <a:off x="3600" y="1579"/>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70673" name="Line 62">
                  <a:extLst>
                    <a:ext uri="{FF2B5EF4-FFF2-40B4-BE49-F238E27FC236}">
                      <a16:creationId xmlns:a16="http://schemas.microsoft.com/office/drawing/2014/main" id="{271773AB-604F-4B14-9A87-F902128F68F7}"/>
                    </a:ext>
                  </a:extLst>
                </p:cNvPr>
                <p:cNvSpPr>
                  <a:spLocks noChangeShapeType="1"/>
                </p:cNvSpPr>
                <p:nvPr/>
              </p:nvSpPr>
              <p:spPr bwMode="auto">
                <a:xfrm>
                  <a:off x="3648" y="1195"/>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70674" name="Line 63">
                  <a:extLst>
                    <a:ext uri="{FF2B5EF4-FFF2-40B4-BE49-F238E27FC236}">
                      <a16:creationId xmlns:a16="http://schemas.microsoft.com/office/drawing/2014/main" id="{B6AA3729-C924-427C-869B-02943021B15D}"/>
                    </a:ext>
                  </a:extLst>
                </p:cNvPr>
                <p:cNvSpPr>
                  <a:spLocks noChangeShapeType="1"/>
                </p:cNvSpPr>
                <p:nvPr/>
              </p:nvSpPr>
              <p:spPr bwMode="auto">
                <a:xfrm>
                  <a:off x="3648" y="1867"/>
                  <a:ext cx="0" cy="14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70675" name="Line 64">
                  <a:extLst>
                    <a:ext uri="{FF2B5EF4-FFF2-40B4-BE49-F238E27FC236}">
                      <a16:creationId xmlns:a16="http://schemas.microsoft.com/office/drawing/2014/main" id="{449CBCF5-D8EB-4001-9FD2-704F28D14487}"/>
                    </a:ext>
                  </a:extLst>
                </p:cNvPr>
                <p:cNvSpPr>
                  <a:spLocks noChangeShapeType="1"/>
                </p:cNvSpPr>
                <p:nvPr/>
              </p:nvSpPr>
              <p:spPr bwMode="auto">
                <a:xfrm>
                  <a:off x="3651" y="2387"/>
                  <a:ext cx="0" cy="220"/>
                </a:xfrm>
                <a:prstGeom prst="line">
                  <a:avLst/>
                </a:prstGeom>
                <a:noFill/>
                <a:ln w="381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70676" name="Text Box 65">
                  <a:extLst>
                    <a:ext uri="{FF2B5EF4-FFF2-40B4-BE49-F238E27FC236}">
                      <a16:creationId xmlns:a16="http://schemas.microsoft.com/office/drawing/2014/main" id="{0185AE61-EB53-42DE-8DE3-59824CD59588}"/>
                    </a:ext>
                  </a:extLst>
                </p:cNvPr>
                <p:cNvSpPr txBox="1">
                  <a:spLocks noChangeArrowheads="1"/>
                </p:cNvSpPr>
                <p:nvPr/>
              </p:nvSpPr>
              <p:spPr bwMode="auto">
                <a:xfrm>
                  <a:off x="3142" y="1365"/>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2</a:t>
                  </a:r>
                </a:p>
              </p:txBody>
            </p:sp>
            <p:sp>
              <p:nvSpPr>
                <p:cNvPr id="70677" name="Text Box 70">
                  <a:extLst>
                    <a:ext uri="{FF2B5EF4-FFF2-40B4-BE49-F238E27FC236}">
                      <a16:creationId xmlns:a16="http://schemas.microsoft.com/office/drawing/2014/main" id="{30E152C7-70AA-44C2-BC72-4719E624EF54}"/>
                    </a:ext>
                  </a:extLst>
                </p:cNvPr>
                <p:cNvSpPr txBox="1">
                  <a:spLocks noChangeArrowheads="1"/>
                </p:cNvSpPr>
                <p:nvPr/>
              </p:nvSpPr>
              <p:spPr bwMode="auto">
                <a:xfrm>
                  <a:off x="3606" y="2659"/>
                  <a:ext cx="129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00"/>
                      </a:solidFill>
                      <a:ea typeface="楷体_GB2312" pitchFamily="49" charset="-122"/>
                    </a:rPr>
                    <a:t>t</a:t>
                  </a:r>
                  <a:r>
                    <a:rPr lang="en-US" altLang="zh-CN" sz="2700" b="1">
                      <a:solidFill>
                        <a:srgbClr val="FFFF00"/>
                      </a:solidFill>
                      <a:ea typeface="楷体_GB2312" pitchFamily="49" charset="-122"/>
                    </a:rPr>
                    <a:t>= 0</a:t>
                  </a:r>
                  <a:r>
                    <a:rPr lang="en-US" altLang="zh-CN" sz="2700" b="1" baseline="30000">
                      <a:solidFill>
                        <a:srgbClr val="FFFF00"/>
                      </a:solidFill>
                      <a:ea typeface="楷体_GB2312" pitchFamily="49" charset="-122"/>
                    </a:rPr>
                    <a:t>+</a:t>
                  </a:r>
                  <a:r>
                    <a:rPr lang="zh-CN" altLang="zh-CN" sz="2700" b="1">
                      <a:solidFill>
                        <a:srgbClr val="FFFF00"/>
                      </a:solidFill>
                      <a:ea typeface="楷体_GB2312" pitchFamily="49" charset="-122"/>
                    </a:rPr>
                    <a:t>图</a:t>
                  </a:r>
                  <a:endParaRPr lang="zh-CN" altLang="en-US" sz="2700" b="1">
                    <a:solidFill>
                      <a:srgbClr val="FFFF00"/>
                    </a:solidFill>
                    <a:ea typeface="楷体_GB2312" pitchFamily="49" charset="-122"/>
                  </a:endParaRPr>
                </a:p>
              </p:txBody>
            </p:sp>
            <p:sp>
              <p:nvSpPr>
                <p:cNvPr id="70678" name="Oval 71">
                  <a:extLst>
                    <a:ext uri="{FF2B5EF4-FFF2-40B4-BE49-F238E27FC236}">
                      <a16:creationId xmlns:a16="http://schemas.microsoft.com/office/drawing/2014/main" id="{62A8807C-6435-4C03-A592-866366EE104C}"/>
                    </a:ext>
                  </a:extLst>
                </p:cNvPr>
                <p:cNvSpPr>
                  <a:spLocks noChangeArrowheads="1"/>
                </p:cNvSpPr>
                <p:nvPr/>
              </p:nvSpPr>
              <p:spPr bwMode="auto">
                <a:xfrm>
                  <a:off x="3504" y="2031"/>
                  <a:ext cx="288" cy="336"/>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70679" name="Line 72">
                  <a:extLst>
                    <a:ext uri="{FF2B5EF4-FFF2-40B4-BE49-F238E27FC236}">
                      <a16:creationId xmlns:a16="http://schemas.microsoft.com/office/drawing/2014/main" id="{706A3367-BBAF-4302-B91D-DD679C473487}"/>
                    </a:ext>
                  </a:extLst>
                </p:cNvPr>
                <p:cNvSpPr>
                  <a:spLocks noChangeShapeType="1"/>
                </p:cNvSpPr>
                <p:nvPr/>
              </p:nvSpPr>
              <p:spPr bwMode="auto">
                <a:xfrm>
                  <a:off x="3504" y="2175"/>
                  <a:ext cx="288" cy="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70680" name="Oval 73">
                  <a:extLst>
                    <a:ext uri="{FF2B5EF4-FFF2-40B4-BE49-F238E27FC236}">
                      <a16:creationId xmlns:a16="http://schemas.microsoft.com/office/drawing/2014/main" id="{35450AFA-D0FF-418B-A953-1AA3FE727F57}"/>
                    </a:ext>
                  </a:extLst>
                </p:cNvPr>
                <p:cNvSpPr>
                  <a:spLocks noChangeArrowheads="1"/>
                </p:cNvSpPr>
                <p:nvPr/>
              </p:nvSpPr>
              <p:spPr bwMode="auto">
                <a:xfrm>
                  <a:off x="4513" y="2069"/>
                  <a:ext cx="288" cy="288"/>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70681" name="Text Box 74">
                  <a:extLst>
                    <a:ext uri="{FF2B5EF4-FFF2-40B4-BE49-F238E27FC236}">
                      <a16:creationId xmlns:a16="http://schemas.microsoft.com/office/drawing/2014/main" id="{8F6813CB-62D4-4ED8-AFFD-4CA8CF16B2E3}"/>
                    </a:ext>
                  </a:extLst>
                </p:cNvPr>
                <p:cNvSpPr txBox="1">
                  <a:spLocks noChangeArrowheads="1"/>
                </p:cNvSpPr>
                <p:nvPr/>
              </p:nvSpPr>
              <p:spPr bwMode="auto">
                <a:xfrm>
                  <a:off x="2699" y="2205"/>
                  <a:ext cx="100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00"/>
                      </a:solidFill>
                      <a:ea typeface="楷体_GB2312" pitchFamily="49" charset="-122"/>
                    </a:rPr>
                    <a:t>    2A</a:t>
                  </a:r>
                  <a:endParaRPr lang="en-US" altLang="zh-CN" sz="2700" b="1" dirty="0">
                    <a:solidFill>
                      <a:srgbClr val="FFFF00"/>
                    </a:solidFill>
                  </a:endParaRPr>
                </a:p>
              </p:txBody>
            </p:sp>
            <p:sp>
              <p:nvSpPr>
                <p:cNvPr id="70682" name="Line 75">
                  <a:extLst>
                    <a:ext uri="{FF2B5EF4-FFF2-40B4-BE49-F238E27FC236}">
                      <a16:creationId xmlns:a16="http://schemas.microsoft.com/office/drawing/2014/main" id="{E41D8A9C-767F-4BBC-9DC7-3442D5E6CAA9}"/>
                    </a:ext>
                  </a:extLst>
                </p:cNvPr>
                <p:cNvSpPr>
                  <a:spLocks noChangeShapeType="1"/>
                </p:cNvSpPr>
                <p:nvPr/>
              </p:nvSpPr>
              <p:spPr bwMode="auto">
                <a:xfrm>
                  <a:off x="3648" y="1215"/>
                  <a:ext cx="100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70683" name="Text Box 76">
                  <a:extLst>
                    <a:ext uri="{FF2B5EF4-FFF2-40B4-BE49-F238E27FC236}">
                      <a16:creationId xmlns:a16="http://schemas.microsoft.com/office/drawing/2014/main" id="{750375D0-4C23-4193-8E7B-92B207543724}"/>
                    </a:ext>
                  </a:extLst>
                </p:cNvPr>
                <p:cNvSpPr txBox="1">
                  <a:spLocks noChangeArrowheads="1"/>
                </p:cNvSpPr>
                <p:nvPr/>
              </p:nvSpPr>
              <p:spPr bwMode="auto">
                <a:xfrm>
                  <a:off x="4640" y="925"/>
                  <a:ext cx="100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dirty="0" err="1">
                      <a:solidFill>
                        <a:srgbClr val="FFFFFF"/>
                      </a:solidFill>
                      <a:ea typeface="楷体_GB2312" pitchFamily="49" charset="-122"/>
                    </a:rPr>
                    <a:t>i</a:t>
                  </a:r>
                  <a:r>
                    <a:rPr lang="en-US" altLang="zh-CN" sz="2700" b="1" i="1" baseline="-25000" dirty="0" err="1">
                      <a:solidFill>
                        <a:srgbClr val="FFFFFF"/>
                      </a:solidFill>
                      <a:ea typeface="楷体_GB2312" pitchFamily="49" charset="-122"/>
                    </a:rPr>
                    <a:t>C</a:t>
                  </a:r>
                  <a:r>
                    <a:rPr lang="en-US" altLang="zh-CN" sz="2700" b="1" i="1" baseline="-25000" dirty="0">
                      <a:solidFill>
                        <a:srgbClr val="FFFFFF"/>
                      </a:solidFill>
                      <a:ea typeface="楷体_GB2312" pitchFamily="49" charset="-122"/>
                    </a:rPr>
                    <a:t> </a:t>
                  </a:r>
                  <a:r>
                    <a:rPr lang="en-US" altLang="zh-CN" sz="2700" b="1" dirty="0">
                      <a:solidFill>
                        <a:srgbClr val="FFFFFF"/>
                      </a:solidFill>
                    </a:rPr>
                    <a:t>(0</a:t>
                  </a:r>
                  <a:r>
                    <a:rPr lang="en-US" altLang="zh-CN" sz="2700" b="1" baseline="30000" dirty="0">
                      <a:solidFill>
                        <a:srgbClr val="FFFFFF"/>
                      </a:solidFill>
                    </a:rPr>
                    <a:t>+</a:t>
                  </a:r>
                  <a:r>
                    <a:rPr lang="en-US" altLang="zh-CN" sz="2700" b="1" dirty="0">
                      <a:solidFill>
                        <a:srgbClr val="FFFFFF"/>
                      </a:solidFill>
                    </a:rPr>
                    <a:t> ) </a:t>
                  </a:r>
                </a:p>
              </p:txBody>
            </p:sp>
          </p:grpSp>
          <p:sp>
            <p:nvSpPr>
              <p:cNvPr id="69" name="Text Box 60">
                <a:extLst>
                  <a:ext uri="{FF2B5EF4-FFF2-40B4-BE49-F238E27FC236}">
                    <a16:creationId xmlns:a16="http://schemas.microsoft.com/office/drawing/2014/main" id="{5CC4E5FE-E6CC-465B-B533-BD660BF751D1}"/>
                  </a:ext>
                </a:extLst>
              </p:cNvPr>
              <p:cNvSpPr txBox="1">
                <a:spLocks noChangeArrowheads="1"/>
              </p:cNvSpPr>
              <p:nvPr/>
            </p:nvSpPr>
            <p:spPr bwMode="auto">
              <a:xfrm>
                <a:off x="6139763" y="1117897"/>
                <a:ext cx="1543050" cy="86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1600" b="1" i="1" dirty="0">
                    <a:solidFill>
                      <a:srgbClr val="FFFFFF"/>
                    </a:solidFill>
                    <a:ea typeface="楷体_GB2312" pitchFamily="49" charset="-122"/>
                  </a:rPr>
                  <a:t>   +</a:t>
                </a:r>
              </a:p>
              <a:p>
                <a:pPr defTabSz="685800">
                  <a:lnSpc>
                    <a:spcPct val="70000"/>
                  </a:lnSpc>
                  <a:spcBef>
                    <a:spcPct val="50000"/>
                  </a:spcBef>
                  <a:buNone/>
                </a:pPr>
                <a:r>
                  <a:rPr lang="en-US" altLang="zh-CN" sz="1600" b="1" i="1" dirty="0" err="1">
                    <a:solidFill>
                      <a:srgbClr val="FFFFFF"/>
                    </a:solidFill>
                    <a:ea typeface="楷体_GB2312" pitchFamily="49" charset="-122"/>
                  </a:rPr>
                  <a:t>u</a:t>
                </a:r>
                <a:r>
                  <a:rPr lang="en-US" altLang="zh-CN" sz="1600" b="1" i="1" baseline="-25000" dirty="0" err="1">
                    <a:solidFill>
                      <a:srgbClr val="FFFFFF"/>
                    </a:solidFill>
                    <a:ea typeface="楷体_GB2312" pitchFamily="49" charset="-122"/>
                  </a:rPr>
                  <a:t>L</a:t>
                </a:r>
                <a:r>
                  <a:rPr lang="en-US" altLang="zh-CN" sz="1600" b="1" i="1" baseline="-25000" dirty="0">
                    <a:solidFill>
                      <a:srgbClr val="FFFFFF"/>
                    </a:solidFill>
                    <a:ea typeface="楷体_GB2312" pitchFamily="49" charset="-122"/>
                  </a:rPr>
                  <a:t> </a:t>
                </a:r>
                <a:r>
                  <a:rPr lang="en-US" altLang="zh-CN" sz="1600" b="1" dirty="0">
                    <a:solidFill>
                      <a:srgbClr val="FFFFFF"/>
                    </a:solidFill>
                  </a:rPr>
                  <a:t>(0</a:t>
                </a:r>
                <a:r>
                  <a:rPr lang="en-US" altLang="zh-CN" sz="1600" b="1" baseline="30000" dirty="0">
                    <a:solidFill>
                      <a:srgbClr val="FFFFFF"/>
                    </a:solidFill>
                  </a:rPr>
                  <a:t>+</a:t>
                </a:r>
                <a:r>
                  <a:rPr lang="en-US" altLang="zh-CN" sz="1600" b="1" dirty="0">
                    <a:solidFill>
                      <a:srgbClr val="FFFFFF"/>
                    </a:solidFill>
                  </a:rPr>
                  <a:t> ) </a:t>
                </a:r>
                <a:endParaRPr lang="en-US" altLang="zh-CN" sz="1600" b="1" i="1" dirty="0">
                  <a:solidFill>
                    <a:srgbClr val="FFFFFF"/>
                  </a:solidFill>
                  <a:ea typeface="楷体_GB2312" pitchFamily="49" charset="-122"/>
                </a:endParaRPr>
              </a:p>
              <a:p>
                <a:pPr defTabSz="685800">
                  <a:lnSpc>
                    <a:spcPct val="70000"/>
                  </a:lnSpc>
                  <a:spcBef>
                    <a:spcPct val="50000"/>
                  </a:spcBef>
                  <a:buNone/>
                </a:pPr>
                <a:r>
                  <a:rPr lang="en-US" altLang="zh-CN" sz="1600" b="1" i="1" dirty="0">
                    <a:solidFill>
                      <a:srgbClr val="FFFFFF"/>
                    </a:solidFill>
                    <a:ea typeface="楷体_GB2312" pitchFamily="49" charset="-122"/>
                  </a:rPr>
                  <a:t>   -</a:t>
                </a:r>
              </a:p>
            </p:txBody>
          </p:sp>
        </p:grpSp>
        <p:sp>
          <p:nvSpPr>
            <p:cNvPr id="71" name="Text Box 60">
              <a:extLst>
                <a:ext uri="{FF2B5EF4-FFF2-40B4-BE49-F238E27FC236}">
                  <a16:creationId xmlns:a16="http://schemas.microsoft.com/office/drawing/2014/main" id="{8EB97747-2D85-4DF7-A181-0D36356958DC}"/>
                </a:ext>
              </a:extLst>
            </p:cNvPr>
            <p:cNvSpPr txBox="1">
              <a:spLocks noChangeArrowheads="1"/>
            </p:cNvSpPr>
            <p:nvPr/>
          </p:nvSpPr>
          <p:spPr bwMode="auto">
            <a:xfrm>
              <a:off x="6302223" y="303262"/>
              <a:ext cx="1543050" cy="86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1600" b="1" i="1" dirty="0">
                  <a:solidFill>
                    <a:srgbClr val="FFFFFF"/>
                  </a:solidFill>
                  <a:ea typeface="楷体_GB2312" pitchFamily="49" charset="-122"/>
                </a:rPr>
                <a:t>   +</a:t>
              </a:r>
            </a:p>
            <a:p>
              <a:pPr defTabSz="685800">
                <a:lnSpc>
                  <a:spcPct val="70000"/>
                </a:lnSpc>
                <a:spcBef>
                  <a:spcPct val="50000"/>
                </a:spcBef>
                <a:buNone/>
              </a:pPr>
              <a:r>
                <a:rPr lang="en-US" altLang="zh-CN" sz="1600" b="1" i="1" dirty="0">
                  <a:solidFill>
                    <a:srgbClr val="FFFFFF"/>
                  </a:solidFill>
                  <a:ea typeface="楷体_GB2312" pitchFamily="49" charset="-122"/>
                </a:rPr>
                <a:t>   u</a:t>
              </a:r>
              <a:r>
                <a:rPr lang="en-US" altLang="zh-CN" sz="1600" b="1" i="1" baseline="-25000" dirty="0">
                  <a:solidFill>
                    <a:srgbClr val="FFFFFF"/>
                  </a:solidFill>
                  <a:ea typeface="楷体_GB2312" pitchFamily="49" charset="-122"/>
                </a:rPr>
                <a:t>R3 </a:t>
              </a:r>
              <a:r>
                <a:rPr lang="en-US" altLang="zh-CN" sz="1600" b="1" dirty="0">
                  <a:solidFill>
                    <a:srgbClr val="FFFFFF"/>
                  </a:solidFill>
                </a:rPr>
                <a:t>(0</a:t>
              </a:r>
              <a:r>
                <a:rPr lang="en-US" altLang="zh-CN" sz="1600" b="1" baseline="30000" dirty="0">
                  <a:solidFill>
                    <a:srgbClr val="FFFFFF"/>
                  </a:solidFill>
                </a:rPr>
                <a:t>+</a:t>
              </a:r>
              <a:r>
                <a:rPr lang="en-US" altLang="zh-CN" sz="1600" b="1" dirty="0">
                  <a:solidFill>
                    <a:srgbClr val="FFFFFF"/>
                  </a:solidFill>
                </a:rPr>
                <a:t> ) </a:t>
              </a:r>
              <a:endParaRPr lang="en-US" altLang="zh-CN" sz="1600" b="1" i="1" dirty="0">
                <a:solidFill>
                  <a:srgbClr val="FFFFFF"/>
                </a:solidFill>
                <a:ea typeface="楷体_GB2312" pitchFamily="49" charset="-122"/>
              </a:endParaRPr>
            </a:p>
            <a:p>
              <a:pPr defTabSz="685800">
                <a:lnSpc>
                  <a:spcPct val="70000"/>
                </a:lnSpc>
                <a:spcBef>
                  <a:spcPct val="50000"/>
                </a:spcBef>
                <a:buNone/>
              </a:pPr>
              <a:r>
                <a:rPr lang="en-US" altLang="zh-CN" sz="1600" b="1" i="1" dirty="0">
                  <a:solidFill>
                    <a:srgbClr val="FFFFFF"/>
                  </a:solidFill>
                  <a:ea typeface="楷体_GB2312" pitchFamily="49" charset="-122"/>
                </a:rPr>
                <a:t>   -</a:t>
              </a:r>
            </a:p>
          </p:txBody>
        </p:sp>
      </p:grpSp>
    </p:spTree>
    <p:extLst>
      <p:ext uri="{BB962C8B-B14F-4D97-AF65-F5344CB8AC3E}">
        <p14:creationId xmlns:p14="http://schemas.microsoft.com/office/powerpoint/2010/main" val="26073093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6195"/>
                                        </p:tgtEl>
                                        <p:attrNameLst>
                                          <p:attrName>style.visibility</p:attrName>
                                        </p:attrNameLst>
                                      </p:cBhvr>
                                      <p:to>
                                        <p:strVal val="visible"/>
                                      </p:to>
                                    </p:set>
                                    <p:anim calcmode="lin" valueType="num">
                                      <p:cBhvr additive="base">
                                        <p:cTn id="7" dur="500" fill="hold"/>
                                        <p:tgtEl>
                                          <p:spTgt spid="136195"/>
                                        </p:tgtEl>
                                        <p:attrNameLst>
                                          <p:attrName>ppt_x</p:attrName>
                                        </p:attrNameLst>
                                      </p:cBhvr>
                                      <p:tavLst>
                                        <p:tav tm="0">
                                          <p:val>
                                            <p:strVal val="0-#ppt_w/2"/>
                                          </p:val>
                                        </p:tav>
                                        <p:tav tm="100000">
                                          <p:val>
                                            <p:strVal val="#ppt_x"/>
                                          </p:val>
                                        </p:tav>
                                      </p:tavLst>
                                    </p:anim>
                                    <p:anim calcmode="lin" valueType="num">
                                      <p:cBhvr additive="base">
                                        <p:cTn id="8" dur="500" fill="hold"/>
                                        <p:tgtEl>
                                          <p:spTgt spid="13619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214017"/>
                                        </p:tgtEl>
                                        <p:attrNameLst>
                                          <p:attrName>style.visibility</p:attrName>
                                        </p:attrNameLst>
                                      </p:cBhvr>
                                      <p:to>
                                        <p:strVal val="visible"/>
                                      </p:to>
                                    </p:set>
                                    <p:anim calcmode="lin" valueType="num">
                                      <p:cBhvr additive="base">
                                        <p:cTn id="12" dur="500" fill="hold"/>
                                        <p:tgtEl>
                                          <p:spTgt spid="214017"/>
                                        </p:tgtEl>
                                        <p:attrNameLst>
                                          <p:attrName>ppt_x</p:attrName>
                                        </p:attrNameLst>
                                      </p:cBhvr>
                                      <p:tavLst>
                                        <p:tav tm="0">
                                          <p:val>
                                            <p:strVal val="1+#ppt_w/2"/>
                                          </p:val>
                                        </p:tav>
                                        <p:tav tm="100000">
                                          <p:val>
                                            <p:strVal val="#ppt_x"/>
                                          </p:val>
                                        </p:tav>
                                      </p:tavLst>
                                    </p:anim>
                                    <p:anim calcmode="lin" valueType="num">
                                      <p:cBhvr additive="base">
                                        <p:cTn id="13" dur="500" fill="hold"/>
                                        <p:tgtEl>
                                          <p:spTgt spid="214017"/>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214016"/>
                                        </p:tgtEl>
                                        <p:attrNameLst>
                                          <p:attrName>style.visibility</p:attrName>
                                        </p:attrNameLst>
                                      </p:cBhvr>
                                      <p:to>
                                        <p:strVal val="visible"/>
                                      </p:to>
                                    </p:set>
                                    <p:anim calcmode="lin" valueType="num">
                                      <p:cBhvr additive="base">
                                        <p:cTn id="17" dur="500" fill="hold"/>
                                        <p:tgtEl>
                                          <p:spTgt spid="214016"/>
                                        </p:tgtEl>
                                        <p:attrNameLst>
                                          <p:attrName>ppt_x</p:attrName>
                                        </p:attrNameLst>
                                      </p:cBhvr>
                                      <p:tavLst>
                                        <p:tav tm="0">
                                          <p:val>
                                            <p:strVal val="0-#ppt_w/2"/>
                                          </p:val>
                                        </p:tav>
                                        <p:tav tm="100000">
                                          <p:val>
                                            <p:strVal val="#ppt_x"/>
                                          </p:val>
                                        </p:tav>
                                      </p:tavLst>
                                    </p:anim>
                                    <p:anim calcmode="lin" valueType="num">
                                      <p:cBhvr additive="base">
                                        <p:cTn id="18" dur="500" fill="hold"/>
                                        <p:tgtEl>
                                          <p:spTgt spid="214016"/>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36230"/>
                                        </p:tgtEl>
                                        <p:attrNameLst>
                                          <p:attrName>style.visibility</p:attrName>
                                        </p:attrNameLst>
                                      </p:cBhvr>
                                      <p:to>
                                        <p:strVal val="visible"/>
                                      </p:to>
                                    </p:set>
                                    <p:anim calcmode="lin" valueType="num">
                                      <p:cBhvr additive="base">
                                        <p:cTn id="23" dur="500" fill="hold"/>
                                        <p:tgtEl>
                                          <p:spTgt spid="136230"/>
                                        </p:tgtEl>
                                        <p:attrNameLst>
                                          <p:attrName>ppt_x</p:attrName>
                                        </p:attrNameLst>
                                      </p:cBhvr>
                                      <p:tavLst>
                                        <p:tav tm="0">
                                          <p:val>
                                            <p:strVal val="0-#ppt_w/2"/>
                                          </p:val>
                                        </p:tav>
                                        <p:tav tm="100000">
                                          <p:val>
                                            <p:strVal val="#ppt_x"/>
                                          </p:val>
                                        </p:tav>
                                      </p:tavLst>
                                    </p:anim>
                                    <p:anim calcmode="lin" valueType="num">
                                      <p:cBhvr additive="base">
                                        <p:cTn id="24" dur="500" fill="hold"/>
                                        <p:tgtEl>
                                          <p:spTgt spid="13623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autoUpdateAnimBg="0"/>
      <p:bldP spid="136230"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15042" name="Object 1026">
            <a:extLst>
              <a:ext uri="{FF2B5EF4-FFF2-40B4-BE49-F238E27FC236}">
                <a16:creationId xmlns:a16="http://schemas.microsoft.com/office/drawing/2014/main" id="{3FA922C5-F41C-4F73-BF3E-D44277874625}"/>
              </a:ext>
            </a:extLst>
          </p:cNvPr>
          <p:cNvGraphicFramePr>
            <a:graphicFrameLocks noChangeAspect="1"/>
          </p:cNvGraphicFramePr>
          <p:nvPr>
            <p:extLst>
              <p:ext uri="{D42A27DB-BD31-4B8C-83A1-F6EECF244321}">
                <p14:modId xmlns:p14="http://schemas.microsoft.com/office/powerpoint/2010/main" val="378454658"/>
              </p:ext>
            </p:extLst>
          </p:nvPr>
        </p:nvGraphicFramePr>
        <p:xfrm>
          <a:off x="1106488" y="3852863"/>
          <a:ext cx="6619875" cy="630237"/>
        </p:xfrm>
        <a:graphic>
          <a:graphicData uri="http://schemas.openxmlformats.org/presentationml/2006/ole">
            <mc:AlternateContent xmlns:mc="http://schemas.openxmlformats.org/markup-compatibility/2006">
              <mc:Choice xmlns:v="urn:schemas-microsoft-com:vml" Requires="v">
                <p:oleObj name="Equation" r:id="rId2" imgW="2844720" imgH="241200" progId="Equation.DSMT4">
                  <p:embed/>
                </p:oleObj>
              </mc:Choice>
              <mc:Fallback>
                <p:oleObj name="Equation" r:id="rId2" imgW="2844720" imgH="241200" progId="Equation.DSMT4">
                  <p:embed/>
                  <p:pic>
                    <p:nvPicPr>
                      <p:cNvPr id="215042" name="Object 1026">
                        <a:extLst>
                          <a:ext uri="{FF2B5EF4-FFF2-40B4-BE49-F238E27FC236}">
                            <a16:creationId xmlns:a16="http://schemas.microsoft.com/office/drawing/2014/main" id="{3FA922C5-F41C-4F73-BF3E-D44277874625}"/>
                          </a:ext>
                        </a:extLst>
                      </p:cNvPr>
                      <p:cNvPicPr>
                        <a:picLocks noChangeAspect="1" noChangeArrowheads="1"/>
                      </p:cNvPicPr>
                      <p:nvPr/>
                    </p:nvPicPr>
                    <p:blipFill>
                      <a:blip r:embed="rId3"/>
                      <a:srcRect/>
                      <a:stretch>
                        <a:fillRect/>
                      </a:stretch>
                    </p:blipFill>
                    <p:spPr bwMode="auto">
                      <a:xfrm>
                        <a:off x="1106488" y="3852863"/>
                        <a:ext cx="6619875" cy="630237"/>
                      </a:xfrm>
                      <a:prstGeom prst="rect">
                        <a:avLst/>
                      </a:prstGeom>
                      <a:noFill/>
                      <a:ln>
                        <a:noFill/>
                      </a:ln>
                    </p:spPr>
                  </p:pic>
                </p:oleObj>
              </mc:Fallback>
            </mc:AlternateContent>
          </a:graphicData>
        </a:graphic>
      </p:graphicFrame>
      <p:sp>
        <p:nvSpPr>
          <p:cNvPr id="137249" name="Text Box 33">
            <a:extLst>
              <a:ext uri="{FF2B5EF4-FFF2-40B4-BE49-F238E27FC236}">
                <a16:creationId xmlns:a16="http://schemas.microsoft.com/office/drawing/2014/main" id="{A2C021A9-FD03-474A-ACE5-D90BEEA5C0A8}"/>
              </a:ext>
            </a:extLst>
          </p:cNvPr>
          <p:cNvSpPr txBox="1">
            <a:spLocks noChangeArrowheads="1"/>
          </p:cNvSpPr>
          <p:nvPr/>
        </p:nvSpPr>
        <p:spPr bwMode="auto">
          <a:xfrm>
            <a:off x="1656160" y="141685"/>
            <a:ext cx="2228850"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zh-CN" altLang="en-US" sz="2700" b="1" dirty="0">
                <a:solidFill>
                  <a:srgbClr val="FFFF00"/>
                </a:solidFill>
                <a:ea typeface="楷体_GB2312" pitchFamily="49" charset="-122"/>
              </a:rPr>
              <a:t>思考</a:t>
            </a:r>
            <a:r>
              <a:rPr lang="zh-CN" altLang="en-US" sz="2700" b="1" dirty="0">
                <a:solidFill>
                  <a:srgbClr val="FFFFFF"/>
                </a:solidFill>
                <a:ea typeface="楷体_GB2312" pitchFamily="49" charset="-122"/>
              </a:rPr>
              <a:t>：</a:t>
            </a:r>
            <a:r>
              <a:rPr lang="zh-CN" altLang="en-US" sz="2100" b="1" dirty="0">
                <a:solidFill>
                  <a:srgbClr val="FFFFFF"/>
                </a:solidFill>
                <a:ea typeface="楷体_GB2312" pitchFamily="49" charset="-122"/>
              </a:rPr>
              <a:t>换路时，电容电流、电感电压、电阻</a:t>
            </a:r>
            <a:r>
              <a:rPr lang="en-US" altLang="zh-CN" sz="2100" b="1" dirty="0">
                <a:solidFill>
                  <a:srgbClr val="FFFFFF"/>
                </a:solidFill>
                <a:ea typeface="楷体_GB2312" pitchFamily="49" charset="-122"/>
              </a:rPr>
              <a:t>R3</a:t>
            </a:r>
            <a:r>
              <a:rPr lang="zh-CN" altLang="en-US" sz="2100" b="1" dirty="0">
                <a:solidFill>
                  <a:srgbClr val="FFFFFF"/>
                </a:solidFill>
                <a:ea typeface="楷体_GB2312" pitchFamily="49" charset="-122"/>
              </a:rPr>
              <a:t>电流及电压有无跳变？</a:t>
            </a:r>
            <a:endParaRPr lang="zh-CN" altLang="en-US" sz="2100" b="1" baseline="-25000" dirty="0">
              <a:solidFill>
                <a:srgbClr val="FFFFFF"/>
              </a:solidFill>
              <a:ea typeface="楷体_GB2312" pitchFamily="49" charset="-122"/>
            </a:endParaRPr>
          </a:p>
        </p:txBody>
      </p:sp>
      <p:graphicFrame>
        <p:nvGraphicFramePr>
          <p:cNvPr id="214018" name="Object 1026">
            <a:extLst>
              <a:ext uri="{FF2B5EF4-FFF2-40B4-BE49-F238E27FC236}">
                <a16:creationId xmlns:a16="http://schemas.microsoft.com/office/drawing/2014/main" id="{1A8E3839-2D96-4732-A6BE-3BB544F36481}"/>
              </a:ext>
            </a:extLst>
          </p:cNvPr>
          <p:cNvGraphicFramePr>
            <a:graphicFrameLocks noChangeAspect="1"/>
          </p:cNvGraphicFramePr>
          <p:nvPr/>
        </p:nvGraphicFramePr>
        <p:xfrm>
          <a:off x="1818085" y="2463404"/>
          <a:ext cx="3038475" cy="513159"/>
        </p:xfrm>
        <a:graphic>
          <a:graphicData uri="http://schemas.openxmlformats.org/presentationml/2006/ole">
            <mc:AlternateContent xmlns:mc="http://schemas.openxmlformats.org/markup-compatibility/2006">
              <mc:Choice xmlns:v="urn:schemas-microsoft-com:vml" Requires="v">
                <p:oleObj name="公式" r:id="rId4" imgW="1504937" imgH="209414" progId="Equation.3">
                  <p:embed/>
                </p:oleObj>
              </mc:Choice>
              <mc:Fallback>
                <p:oleObj name="公式" r:id="rId4" imgW="1504937" imgH="209414" progId="Equation.3">
                  <p:embed/>
                  <p:pic>
                    <p:nvPicPr>
                      <p:cNvPr id="214018" name="Object 1026">
                        <a:extLst>
                          <a:ext uri="{FF2B5EF4-FFF2-40B4-BE49-F238E27FC236}">
                            <a16:creationId xmlns:a16="http://schemas.microsoft.com/office/drawing/2014/main" id="{1A8E3839-2D96-4732-A6BE-3BB544F364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8085" y="2463404"/>
                        <a:ext cx="3038475" cy="51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6236" name="Text Box 44">
            <a:extLst>
              <a:ext uri="{FF2B5EF4-FFF2-40B4-BE49-F238E27FC236}">
                <a16:creationId xmlns:a16="http://schemas.microsoft.com/office/drawing/2014/main" id="{F7F8460B-00CB-422E-BA3A-FEF16D33D3D1}"/>
              </a:ext>
            </a:extLst>
          </p:cNvPr>
          <p:cNvSpPr txBox="1">
            <a:spLocks noChangeArrowheads="1"/>
          </p:cNvSpPr>
          <p:nvPr/>
        </p:nvSpPr>
        <p:spPr bwMode="auto">
          <a:xfrm>
            <a:off x="1601391" y="1977629"/>
            <a:ext cx="200025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a:solidFill>
                  <a:srgbClr val="FFFFFF"/>
                </a:solidFill>
                <a:ea typeface="楷体_GB2312" pitchFamily="49" charset="-122"/>
              </a:rPr>
              <a:t>(4)</a:t>
            </a:r>
            <a:r>
              <a:rPr lang="zh-CN" altLang="en-US" sz="2700" b="1">
                <a:solidFill>
                  <a:srgbClr val="FFFF00"/>
                </a:solidFill>
                <a:ea typeface="楷体_GB2312" pitchFamily="49" charset="-122"/>
              </a:rPr>
              <a:t>求初始值</a:t>
            </a:r>
          </a:p>
        </p:txBody>
      </p:sp>
      <p:graphicFrame>
        <p:nvGraphicFramePr>
          <p:cNvPr id="30" name="Object 1026">
            <a:extLst>
              <a:ext uri="{FF2B5EF4-FFF2-40B4-BE49-F238E27FC236}">
                <a16:creationId xmlns:a16="http://schemas.microsoft.com/office/drawing/2014/main" id="{E3E60FB2-244B-4FF9-A0FE-6B70B206AD4F}"/>
              </a:ext>
            </a:extLst>
          </p:cNvPr>
          <p:cNvGraphicFramePr>
            <a:graphicFrameLocks noChangeAspect="1"/>
          </p:cNvGraphicFramePr>
          <p:nvPr>
            <p:extLst>
              <p:ext uri="{D42A27DB-BD31-4B8C-83A1-F6EECF244321}">
                <p14:modId xmlns:p14="http://schemas.microsoft.com/office/powerpoint/2010/main" val="2482407886"/>
              </p:ext>
            </p:extLst>
          </p:nvPr>
        </p:nvGraphicFramePr>
        <p:xfrm>
          <a:off x="1570582" y="3115171"/>
          <a:ext cx="3953545" cy="630238"/>
        </p:xfrm>
        <a:graphic>
          <a:graphicData uri="http://schemas.openxmlformats.org/presentationml/2006/ole">
            <mc:AlternateContent xmlns:mc="http://schemas.openxmlformats.org/markup-compatibility/2006">
              <mc:Choice xmlns:v="urn:schemas-microsoft-com:vml" Requires="v">
                <p:oleObj name="Equation" r:id="rId6" imgW="1574640" imgH="241200" progId="Equation.DSMT4">
                  <p:embed/>
                </p:oleObj>
              </mc:Choice>
              <mc:Fallback>
                <p:oleObj name="Equation" r:id="rId6" imgW="1574640" imgH="241200" progId="Equation.DSMT4">
                  <p:embed/>
                  <p:pic>
                    <p:nvPicPr>
                      <p:cNvPr id="215042" name="Object 1026">
                        <a:extLst>
                          <a:ext uri="{FF2B5EF4-FFF2-40B4-BE49-F238E27FC236}">
                            <a16:creationId xmlns:a16="http://schemas.microsoft.com/office/drawing/2014/main" id="{3FA922C5-F41C-4F73-BF3E-D44277874625}"/>
                          </a:ext>
                        </a:extLst>
                      </p:cNvPr>
                      <p:cNvPicPr>
                        <a:picLocks noChangeAspect="1" noChangeArrowheads="1"/>
                      </p:cNvPicPr>
                      <p:nvPr/>
                    </p:nvPicPr>
                    <p:blipFill>
                      <a:blip r:embed="rId7"/>
                      <a:srcRect/>
                      <a:stretch>
                        <a:fillRect/>
                      </a:stretch>
                    </p:blipFill>
                    <p:spPr bwMode="auto">
                      <a:xfrm>
                        <a:off x="1570582" y="3115171"/>
                        <a:ext cx="3953545" cy="630238"/>
                      </a:xfrm>
                      <a:prstGeom prst="rect">
                        <a:avLst/>
                      </a:prstGeom>
                      <a:noFill/>
                      <a:ln>
                        <a:noFill/>
                      </a:ln>
                    </p:spPr>
                  </p:pic>
                </p:oleObj>
              </mc:Fallback>
            </mc:AlternateContent>
          </a:graphicData>
        </a:graphic>
      </p:graphicFrame>
      <p:grpSp>
        <p:nvGrpSpPr>
          <p:cNvPr id="31" name="组合 30">
            <a:extLst>
              <a:ext uri="{FF2B5EF4-FFF2-40B4-BE49-F238E27FC236}">
                <a16:creationId xmlns:a16="http://schemas.microsoft.com/office/drawing/2014/main" id="{E7BDD745-AF0D-44CA-9D39-A0E85A6BF235}"/>
              </a:ext>
            </a:extLst>
          </p:cNvPr>
          <p:cNvGrpSpPr/>
          <p:nvPr/>
        </p:nvGrpSpPr>
        <p:grpSpPr>
          <a:xfrm>
            <a:off x="5364088" y="159437"/>
            <a:ext cx="3644503" cy="2572941"/>
            <a:chOff x="4868220" y="-106167"/>
            <a:chExt cx="3644503" cy="2572941"/>
          </a:xfrm>
        </p:grpSpPr>
        <p:grpSp>
          <p:nvGrpSpPr>
            <p:cNvPr id="32" name="组合 31">
              <a:extLst>
                <a:ext uri="{FF2B5EF4-FFF2-40B4-BE49-F238E27FC236}">
                  <a16:creationId xmlns:a16="http://schemas.microsoft.com/office/drawing/2014/main" id="{78870071-6EE1-4590-A8D3-C350F4508A77}"/>
                </a:ext>
              </a:extLst>
            </p:cNvPr>
            <p:cNvGrpSpPr/>
            <p:nvPr/>
          </p:nvGrpSpPr>
          <p:grpSpPr>
            <a:xfrm>
              <a:off x="4868220" y="-106167"/>
              <a:ext cx="3644503" cy="2572941"/>
              <a:chOff x="4868220" y="-106167"/>
              <a:chExt cx="3644503" cy="2572941"/>
            </a:xfrm>
          </p:grpSpPr>
          <p:grpSp>
            <p:nvGrpSpPr>
              <p:cNvPr id="34" name="Group 29">
                <a:extLst>
                  <a:ext uri="{FF2B5EF4-FFF2-40B4-BE49-F238E27FC236}">
                    <a16:creationId xmlns:a16="http://schemas.microsoft.com/office/drawing/2014/main" id="{CAD961DC-1C67-4E8B-AC99-77E127230ADE}"/>
                  </a:ext>
                </a:extLst>
              </p:cNvPr>
              <p:cNvGrpSpPr>
                <a:grpSpLocks/>
              </p:cNvGrpSpPr>
              <p:nvPr/>
            </p:nvGrpSpPr>
            <p:grpSpPr bwMode="auto">
              <a:xfrm>
                <a:off x="4868220" y="-106167"/>
                <a:ext cx="3644503" cy="2572941"/>
                <a:chOff x="2699" y="925"/>
                <a:chExt cx="3061" cy="2161"/>
              </a:xfrm>
            </p:grpSpPr>
            <p:sp>
              <p:nvSpPr>
                <p:cNvPr id="36" name="Line 49">
                  <a:extLst>
                    <a:ext uri="{FF2B5EF4-FFF2-40B4-BE49-F238E27FC236}">
                      <a16:creationId xmlns:a16="http://schemas.microsoft.com/office/drawing/2014/main" id="{A47D17EA-DC99-41FA-B5B6-2ACA912C7949}"/>
                    </a:ext>
                  </a:extLst>
                </p:cNvPr>
                <p:cNvSpPr>
                  <a:spLocks noChangeShapeType="1"/>
                </p:cNvSpPr>
                <p:nvPr/>
              </p:nvSpPr>
              <p:spPr bwMode="auto">
                <a:xfrm flipV="1">
                  <a:off x="3648" y="2587"/>
                  <a:ext cx="1008" cy="2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7" name="Rectangle 51">
                  <a:extLst>
                    <a:ext uri="{FF2B5EF4-FFF2-40B4-BE49-F238E27FC236}">
                      <a16:creationId xmlns:a16="http://schemas.microsoft.com/office/drawing/2014/main" id="{EA3B26BB-4F63-4DE3-ABDE-6CAB3D81DC54}"/>
                    </a:ext>
                  </a:extLst>
                </p:cNvPr>
                <p:cNvSpPr>
                  <a:spLocks noChangeArrowheads="1"/>
                </p:cNvSpPr>
                <p:nvPr/>
              </p:nvSpPr>
              <p:spPr bwMode="auto">
                <a:xfrm>
                  <a:off x="4608" y="1435"/>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38" name="Line 52">
                  <a:extLst>
                    <a:ext uri="{FF2B5EF4-FFF2-40B4-BE49-F238E27FC236}">
                      <a16:creationId xmlns:a16="http://schemas.microsoft.com/office/drawing/2014/main" id="{9929CBFC-7869-4970-B8B1-594CD78623E0}"/>
                    </a:ext>
                  </a:extLst>
                </p:cNvPr>
                <p:cNvSpPr>
                  <a:spLocks noChangeShapeType="1"/>
                </p:cNvSpPr>
                <p:nvPr/>
              </p:nvSpPr>
              <p:spPr bwMode="auto">
                <a:xfrm>
                  <a:off x="4656" y="1195"/>
                  <a:ext cx="0" cy="24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39" name="Text Box 55">
                  <a:extLst>
                    <a:ext uri="{FF2B5EF4-FFF2-40B4-BE49-F238E27FC236}">
                      <a16:creationId xmlns:a16="http://schemas.microsoft.com/office/drawing/2014/main" id="{33FA7C9A-0753-499B-9E67-4B1DD64204EC}"/>
                    </a:ext>
                  </a:extLst>
                </p:cNvPr>
                <p:cNvSpPr txBox="1">
                  <a:spLocks noChangeArrowheads="1"/>
                </p:cNvSpPr>
                <p:nvPr/>
              </p:nvSpPr>
              <p:spPr bwMode="auto">
                <a:xfrm>
                  <a:off x="4840" y="1382"/>
                  <a:ext cx="52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3</a:t>
                  </a:r>
                </a:p>
              </p:txBody>
            </p:sp>
            <p:sp>
              <p:nvSpPr>
                <p:cNvPr id="40" name="Text Box 56">
                  <a:extLst>
                    <a:ext uri="{FF2B5EF4-FFF2-40B4-BE49-F238E27FC236}">
                      <a16:creationId xmlns:a16="http://schemas.microsoft.com/office/drawing/2014/main" id="{EEF30EDC-037E-4AD1-8B12-C0B2252248AE}"/>
                    </a:ext>
                  </a:extLst>
                </p:cNvPr>
                <p:cNvSpPr txBox="1">
                  <a:spLocks noChangeArrowheads="1"/>
                </p:cNvSpPr>
                <p:nvPr/>
              </p:nvSpPr>
              <p:spPr bwMode="auto">
                <a:xfrm>
                  <a:off x="4752" y="1839"/>
                  <a:ext cx="1008" cy="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2400" b="1" i="1" dirty="0">
                      <a:solidFill>
                        <a:srgbClr val="FFFF00"/>
                      </a:solidFill>
                      <a:ea typeface="楷体_GB2312" pitchFamily="49" charset="-122"/>
                    </a:rPr>
                    <a:t>+</a:t>
                  </a:r>
                </a:p>
                <a:p>
                  <a:pPr defTabSz="685800">
                    <a:lnSpc>
                      <a:spcPct val="40000"/>
                    </a:lnSpc>
                    <a:spcBef>
                      <a:spcPct val="50000"/>
                    </a:spcBef>
                    <a:buNone/>
                  </a:pPr>
                  <a:r>
                    <a:rPr lang="en-US" altLang="zh-CN" sz="2400" b="1" dirty="0">
                      <a:solidFill>
                        <a:srgbClr val="FFFF00"/>
                      </a:solidFill>
                      <a:ea typeface="楷体_GB2312" pitchFamily="49" charset="-122"/>
                    </a:rPr>
                    <a:t>  6V</a:t>
                  </a:r>
                  <a:r>
                    <a:rPr lang="en-US" altLang="zh-CN" sz="2700" b="1" dirty="0">
                      <a:solidFill>
                        <a:srgbClr val="FFFFFF"/>
                      </a:solidFill>
                    </a:rPr>
                    <a:t> </a:t>
                  </a:r>
                  <a:endParaRPr lang="en-US" altLang="zh-CN" sz="2400" b="1" i="1" dirty="0">
                    <a:solidFill>
                      <a:srgbClr val="FFFFFF"/>
                    </a:solidFill>
                    <a:ea typeface="楷体_GB2312" pitchFamily="49" charset="-122"/>
                  </a:endParaRPr>
                </a:p>
                <a:p>
                  <a:pPr defTabSz="685800">
                    <a:lnSpc>
                      <a:spcPct val="40000"/>
                    </a:lnSpc>
                    <a:spcBef>
                      <a:spcPct val="50000"/>
                    </a:spcBef>
                    <a:buNone/>
                  </a:pPr>
                  <a:r>
                    <a:rPr lang="en-US" altLang="zh-CN" sz="2400" b="1" i="1" dirty="0">
                      <a:solidFill>
                        <a:srgbClr val="FFFF00"/>
                      </a:solidFill>
                      <a:ea typeface="楷体_GB2312" pitchFamily="49" charset="-122"/>
                    </a:rPr>
                    <a:t>-</a:t>
                  </a:r>
                </a:p>
              </p:txBody>
            </p:sp>
            <p:sp>
              <p:nvSpPr>
                <p:cNvPr id="41" name="Line 59">
                  <a:extLst>
                    <a:ext uri="{FF2B5EF4-FFF2-40B4-BE49-F238E27FC236}">
                      <a16:creationId xmlns:a16="http://schemas.microsoft.com/office/drawing/2014/main" id="{26A0B836-96D0-456A-A879-068B9B6A7098}"/>
                    </a:ext>
                  </a:extLst>
                </p:cNvPr>
                <p:cNvSpPr>
                  <a:spLocks noChangeShapeType="1"/>
                </p:cNvSpPr>
                <p:nvPr/>
              </p:nvSpPr>
              <p:spPr bwMode="auto">
                <a:xfrm>
                  <a:off x="4649" y="1706"/>
                  <a:ext cx="0" cy="884"/>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2" name="Rectangle 61">
                  <a:extLst>
                    <a:ext uri="{FF2B5EF4-FFF2-40B4-BE49-F238E27FC236}">
                      <a16:creationId xmlns:a16="http://schemas.microsoft.com/office/drawing/2014/main" id="{328E5965-5ACC-4E0D-B88C-2B16EE9DD8C4}"/>
                    </a:ext>
                  </a:extLst>
                </p:cNvPr>
                <p:cNvSpPr>
                  <a:spLocks noChangeArrowheads="1"/>
                </p:cNvSpPr>
                <p:nvPr/>
              </p:nvSpPr>
              <p:spPr bwMode="auto">
                <a:xfrm>
                  <a:off x="3600" y="1579"/>
                  <a:ext cx="96" cy="288"/>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43" name="Line 62">
                  <a:extLst>
                    <a:ext uri="{FF2B5EF4-FFF2-40B4-BE49-F238E27FC236}">
                      <a16:creationId xmlns:a16="http://schemas.microsoft.com/office/drawing/2014/main" id="{F595438B-C0D9-488B-A71D-3C645E1ADA5F}"/>
                    </a:ext>
                  </a:extLst>
                </p:cNvPr>
                <p:cNvSpPr>
                  <a:spLocks noChangeShapeType="1"/>
                </p:cNvSpPr>
                <p:nvPr/>
              </p:nvSpPr>
              <p:spPr bwMode="auto">
                <a:xfrm>
                  <a:off x="3648" y="1195"/>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4" name="Line 63">
                  <a:extLst>
                    <a:ext uri="{FF2B5EF4-FFF2-40B4-BE49-F238E27FC236}">
                      <a16:creationId xmlns:a16="http://schemas.microsoft.com/office/drawing/2014/main" id="{21999D1E-3C66-455F-9138-DB07C007658C}"/>
                    </a:ext>
                  </a:extLst>
                </p:cNvPr>
                <p:cNvSpPr>
                  <a:spLocks noChangeShapeType="1"/>
                </p:cNvSpPr>
                <p:nvPr/>
              </p:nvSpPr>
              <p:spPr bwMode="auto">
                <a:xfrm>
                  <a:off x="3648" y="1867"/>
                  <a:ext cx="0" cy="14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5" name="Line 64">
                  <a:extLst>
                    <a:ext uri="{FF2B5EF4-FFF2-40B4-BE49-F238E27FC236}">
                      <a16:creationId xmlns:a16="http://schemas.microsoft.com/office/drawing/2014/main" id="{7932B477-D66A-44C0-BA87-EDBC60A2DA3E}"/>
                    </a:ext>
                  </a:extLst>
                </p:cNvPr>
                <p:cNvSpPr>
                  <a:spLocks noChangeShapeType="1"/>
                </p:cNvSpPr>
                <p:nvPr/>
              </p:nvSpPr>
              <p:spPr bwMode="auto">
                <a:xfrm>
                  <a:off x="3651" y="2387"/>
                  <a:ext cx="0" cy="220"/>
                </a:xfrm>
                <a:prstGeom prst="line">
                  <a:avLst/>
                </a:prstGeom>
                <a:noFill/>
                <a:ln w="381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46" name="Text Box 65">
                  <a:extLst>
                    <a:ext uri="{FF2B5EF4-FFF2-40B4-BE49-F238E27FC236}">
                      <a16:creationId xmlns:a16="http://schemas.microsoft.com/office/drawing/2014/main" id="{7BF5ADF9-F355-4338-933E-8D7436B2AE08}"/>
                    </a:ext>
                  </a:extLst>
                </p:cNvPr>
                <p:cNvSpPr txBox="1">
                  <a:spLocks noChangeArrowheads="1"/>
                </p:cNvSpPr>
                <p:nvPr/>
              </p:nvSpPr>
              <p:spPr bwMode="auto">
                <a:xfrm>
                  <a:off x="3142" y="1365"/>
                  <a:ext cx="57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FF"/>
                      </a:solidFill>
                      <a:latin typeface="楷体_GB2312" pitchFamily="49" charset="-122"/>
                      <a:ea typeface="楷体_GB2312" pitchFamily="49" charset="-122"/>
                    </a:rPr>
                    <a:t>R</a:t>
                  </a:r>
                  <a:r>
                    <a:rPr lang="en-US" altLang="zh-CN" sz="2700" b="1" baseline="-25000" dirty="0">
                      <a:solidFill>
                        <a:srgbClr val="FFFFFF"/>
                      </a:solidFill>
                      <a:latin typeface="楷体_GB2312" pitchFamily="49" charset="-122"/>
                      <a:ea typeface="楷体_GB2312" pitchFamily="49" charset="-122"/>
                    </a:rPr>
                    <a:t>2</a:t>
                  </a:r>
                </a:p>
              </p:txBody>
            </p:sp>
            <p:sp>
              <p:nvSpPr>
                <p:cNvPr id="47" name="Text Box 70">
                  <a:extLst>
                    <a:ext uri="{FF2B5EF4-FFF2-40B4-BE49-F238E27FC236}">
                      <a16:creationId xmlns:a16="http://schemas.microsoft.com/office/drawing/2014/main" id="{75C97F14-B144-4630-865E-6A6392BE56AD}"/>
                    </a:ext>
                  </a:extLst>
                </p:cNvPr>
                <p:cNvSpPr txBox="1">
                  <a:spLocks noChangeArrowheads="1"/>
                </p:cNvSpPr>
                <p:nvPr/>
              </p:nvSpPr>
              <p:spPr bwMode="auto">
                <a:xfrm>
                  <a:off x="3606" y="2659"/>
                  <a:ext cx="1296"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a:solidFill>
                        <a:srgbClr val="FFFF00"/>
                      </a:solidFill>
                      <a:ea typeface="楷体_GB2312" pitchFamily="49" charset="-122"/>
                    </a:rPr>
                    <a:t>t</a:t>
                  </a:r>
                  <a:r>
                    <a:rPr lang="en-US" altLang="zh-CN" sz="2700" b="1">
                      <a:solidFill>
                        <a:srgbClr val="FFFF00"/>
                      </a:solidFill>
                      <a:ea typeface="楷体_GB2312" pitchFamily="49" charset="-122"/>
                    </a:rPr>
                    <a:t>= 0</a:t>
                  </a:r>
                  <a:r>
                    <a:rPr lang="en-US" altLang="zh-CN" sz="2700" b="1" baseline="30000">
                      <a:solidFill>
                        <a:srgbClr val="FFFF00"/>
                      </a:solidFill>
                      <a:ea typeface="楷体_GB2312" pitchFamily="49" charset="-122"/>
                    </a:rPr>
                    <a:t>+</a:t>
                  </a:r>
                  <a:r>
                    <a:rPr lang="zh-CN" altLang="zh-CN" sz="2700" b="1">
                      <a:solidFill>
                        <a:srgbClr val="FFFF00"/>
                      </a:solidFill>
                      <a:ea typeface="楷体_GB2312" pitchFamily="49" charset="-122"/>
                    </a:rPr>
                    <a:t>图</a:t>
                  </a:r>
                  <a:endParaRPr lang="zh-CN" altLang="en-US" sz="2700" b="1">
                    <a:solidFill>
                      <a:srgbClr val="FFFF00"/>
                    </a:solidFill>
                    <a:ea typeface="楷体_GB2312" pitchFamily="49" charset="-122"/>
                  </a:endParaRPr>
                </a:p>
              </p:txBody>
            </p:sp>
            <p:sp>
              <p:nvSpPr>
                <p:cNvPr id="48" name="Oval 71">
                  <a:extLst>
                    <a:ext uri="{FF2B5EF4-FFF2-40B4-BE49-F238E27FC236}">
                      <a16:creationId xmlns:a16="http://schemas.microsoft.com/office/drawing/2014/main" id="{86F4A0A3-C367-4707-9687-31A7F74237C6}"/>
                    </a:ext>
                  </a:extLst>
                </p:cNvPr>
                <p:cNvSpPr>
                  <a:spLocks noChangeArrowheads="1"/>
                </p:cNvSpPr>
                <p:nvPr/>
              </p:nvSpPr>
              <p:spPr bwMode="auto">
                <a:xfrm>
                  <a:off x="3504" y="2031"/>
                  <a:ext cx="288" cy="336"/>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49" name="Line 72">
                  <a:extLst>
                    <a:ext uri="{FF2B5EF4-FFF2-40B4-BE49-F238E27FC236}">
                      <a16:creationId xmlns:a16="http://schemas.microsoft.com/office/drawing/2014/main" id="{8414CEB9-28CD-40DD-8128-C3068DF59DDA}"/>
                    </a:ext>
                  </a:extLst>
                </p:cNvPr>
                <p:cNvSpPr>
                  <a:spLocks noChangeShapeType="1"/>
                </p:cNvSpPr>
                <p:nvPr/>
              </p:nvSpPr>
              <p:spPr bwMode="auto">
                <a:xfrm>
                  <a:off x="3504" y="2175"/>
                  <a:ext cx="288" cy="0"/>
                </a:xfrm>
                <a:prstGeom prst="line">
                  <a:avLst/>
                </a:prstGeom>
                <a:noFill/>
                <a:ln w="38100">
                  <a:solidFill>
                    <a:srgbClr val="FFFF00"/>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50" name="Oval 73">
                  <a:extLst>
                    <a:ext uri="{FF2B5EF4-FFF2-40B4-BE49-F238E27FC236}">
                      <a16:creationId xmlns:a16="http://schemas.microsoft.com/office/drawing/2014/main" id="{5B964831-D074-4E2C-BABC-7ABF5EDBB53A}"/>
                    </a:ext>
                  </a:extLst>
                </p:cNvPr>
                <p:cNvSpPr>
                  <a:spLocks noChangeArrowheads="1"/>
                </p:cNvSpPr>
                <p:nvPr/>
              </p:nvSpPr>
              <p:spPr bwMode="auto">
                <a:xfrm>
                  <a:off x="4513" y="2069"/>
                  <a:ext cx="288" cy="288"/>
                </a:xfrm>
                <a:prstGeom prst="ellipse">
                  <a:avLst/>
                </a:prstGeom>
                <a:noFill/>
                <a:ln w="38100">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eaLnBrk="0" hangingPunct="0">
                    <a:spcBef>
                      <a:spcPct val="0"/>
                    </a:spcBef>
                    <a:buNone/>
                  </a:pPr>
                  <a:endParaRPr lang="zh-CN" altLang="en-US" sz="2700" baseline="-25000">
                    <a:solidFill>
                      <a:srgbClr val="FFFFFF"/>
                    </a:solidFill>
                    <a:ea typeface="楷体_GB2312" pitchFamily="49" charset="-122"/>
                  </a:endParaRPr>
                </a:p>
              </p:txBody>
            </p:sp>
            <p:sp>
              <p:nvSpPr>
                <p:cNvPr id="51" name="Text Box 74">
                  <a:extLst>
                    <a:ext uri="{FF2B5EF4-FFF2-40B4-BE49-F238E27FC236}">
                      <a16:creationId xmlns:a16="http://schemas.microsoft.com/office/drawing/2014/main" id="{315601CC-718A-43FF-BD0D-BDBBBF065CE3}"/>
                    </a:ext>
                  </a:extLst>
                </p:cNvPr>
                <p:cNvSpPr txBox="1">
                  <a:spLocks noChangeArrowheads="1"/>
                </p:cNvSpPr>
                <p:nvPr/>
              </p:nvSpPr>
              <p:spPr bwMode="auto">
                <a:xfrm>
                  <a:off x="2699" y="2205"/>
                  <a:ext cx="100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dirty="0">
                      <a:solidFill>
                        <a:srgbClr val="FFFF00"/>
                      </a:solidFill>
                      <a:ea typeface="楷体_GB2312" pitchFamily="49" charset="-122"/>
                    </a:rPr>
                    <a:t>    2A</a:t>
                  </a:r>
                  <a:endParaRPr lang="en-US" altLang="zh-CN" sz="2700" b="1" dirty="0">
                    <a:solidFill>
                      <a:srgbClr val="FFFF00"/>
                    </a:solidFill>
                  </a:endParaRPr>
                </a:p>
              </p:txBody>
            </p:sp>
            <p:sp>
              <p:nvSpPr>
                <p:cNvPr id="52" name="Line 75">
                  <a:extLst>
                    <a:ext uri="{FF2B5EF4-FFF2-40B4-BE49-F238E27FC236}">
                      <a16:creationId xmlns:a16="http://schemas.microsoft.com/office/drawing/2014/main" id="{DC121149-7803-489D-981E-E26D8BA4974C}"/>
                    </a:ext>
                  </a:extLst>
                </p:cNvPr>
                <p:cNvSpPr>
                  <a:spLocks noChangeShapeType="1"/>
                </p:cNvSpPr>
                <p:nvPr/>
              </p:nvSpPr>
              <p:spPr bwMode="auto">
                <a:xfrm>
                  <a:off x="3648" y="1215"/>
                  <a:ext cx="100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defTabSz="685800" eaLnBrk="0" hangingPunct="0"/>
                  <a:endParaRPr lang="zh-CN" altLang="en-US" sz="2700" baseline="-25000">
                    <a:solidFill>
                      <a:srgbClr val="FFFFFF"/>
                    </a:solidFill>
                    <a:ea typeface="楷体_GB2312" pitchFamily="49" charset="-122"/>
                  </a:endParaRPr>
                </a:p>
              </p:txBody>
            </p:sp>
            <p:sp>
              <p:nvSpPr>
                <p:cNvPr id="53" name="Text Box 76">
                  <a:extLst>
                    <a:ext uri="{FF2B5EF4-FFF2-40B4-BE49-F238E27FC236}">
                      <a16:creationId xmlns:a16="http://schemas.microsoft.com/office/drawing/2014/main" id="{8FFA0C13-EAC8-4875-AB94-29CD725F0EA3}"/>
                    </a:ext>
                  </a:extLst>
                </p:cNvPr>
                <p:cNvSpPr txBox="1">
                  <a:spLocks noChangeArrowheads="1"/>
                </p:cNvSpPr>
                <p:nvPr/>
              </p:nvSpPr>
              <p:spPr bwMode="auto">
                <a:xfrm>
                  <a:off x="4640" y="925"/>
                  <a:ext cx="1008"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spcBef>
                      <a:spcPct val="50000"/>
                    </a:spcBef>
                    <a:buNone/>
                  </a:pPr>
                  <a:r>
                    <a:rPr lang="en-US" altLang="zh-CN" sz="2700" b="1" i="1" dirty="0" err="1">
                      <a:solidFill>
                        <a:srgbClr val="FFFFFF"/>
                      </a:solidFill>
                      <a:ea typeface="楷体_GB2312" pitchFamily="49" charset="-122"/>
                    </a:rPr>
                    <a:t>i</a:t>
                  </a:r>
                  <a:r>
                    <a:rPr lang="en-US" altLang="zh-CN" sz="2700" b="1" i="1" baseline="-25000" dirty="0" err="1">
                      <a:solidFill>
                        <a:srgbClr val="FFFFFF"/>
                      </a:solidFill>
                      <a:ea typeface="楷体_GB2312" pitchFamily="49" charset="-122"/>
                    </a:rPr>
                    <a:t>C</a:t>
                  </a:r>
                  <a:r>
                    <a:rPr lang="en-US" altLang="zh-CN" sz="2700" b="1" i="1" baseline="-25000" dirty="0">
                      <a:solidFill>
                        <a:srgbClr val="FFFFFF"/>
                      </a:solidFill>
                      <a:ea typeface="楷体_GB2312" pitchFamily="49" charset="-122"/>
                    </a:rPr>
                    <a:t> </a:t>
                  </a:r>
                  <a:r>
                    <a:rPr lang="en-US" altLang="zh-CN" sz="2700" b="1" dirty="0">
                      <a:solidFill>
                        <a:srgbClr val="FFFFFF"/>
                      </a:solidFill>
                    </a:rPr>
                    <a:t>(0</a:t>
                  </a:r>
                  <a:r>
                    <a:rPr lang="en-US" altLang="zh-CN" sz="2700" b="1" baseline="30000" dirty="0">
                      <a:solidFill>
                        <a:srgbClr val="FFFFFF"/>
                      </a:solidFill>
                    </a:rPr>
                    <a:t>+</a:t>
                  </a:r>
                  <a:r>
                    <a:rPr lang="en-US" altLang="zh-CN" sz="2700" b="1" dirty="0">
                      <a:solidFill>
                        <a:srgbClr val="FFFFFF"/>
                      </a:solidFill>
                    </a:rPr>
                    <a:t> ) </a:t>
                  </a:r>
                </a:p>
              </p:txBody>
            </p:sp>
          </p:grpSp>
          <p:sp>
            <p:nvSpPr>
              <p:cNvPr id="35" name="Text Box 60">
                <a:extLst>
                  <a:ext uri="{FF2B5EF4-FFF2-40B4-BE49-F238E27FC236}">
                    <a16:creationId xmlns:a16="http://schemas.microsoft.com/office/drawing/2014/main" id="{C6171AEE-889B-4EEF-BCDF-A951DF98AEDF}"/>
                  </a:ext>
                </a:extLst>
              </p:cNvPr>
              <p:cNvSpPr txBox="1">
                <a:spLocks noChangeArrowheads="1"/>
              </p:cNvSpPr>
              <p:nvPr/>
            </p:nvSpPr>
            <p:spPr bwMode="auto">
              <a:xfrm>
                <a:off x="6139763" y="1117897"/>
                <a:ext cx="1543050" cy="86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1600" b="1" i="1" dirty="0">
                    <a:solidFill>
                      <a:srgbClr val="FFFFFF"/>
                    </a:solidFill>
                    <a:ea typeface="楷体_GB2312" pitchFamily="49" charset="-122"/>
                  </a:rPr>
                  <a:t>   +</a:t>
                </a:r>
              </a:p>
              <a:p>
                <a:pPr defTabSz="685800">
                  <a:lnSpc>
                    <a:spcPct val="70000"/>
                  </a:lnSpc>
                  <a:spcBef>
                    <a:spcPct val="50000"/>
                  </a:spcBef>
                  <a:buNone/>
                </a:pPr>
                <a:r>
                  <a:rPr lang="en-US" altLang="zh-CN" sz="1600" b="1" i="1" dirty="0" err="1">
                    <a:solidFill>
                      <a:srgbClr val="FFFFFF"/>
                    </a:solidFill>
                    <a:ea typeface="楷体_GB2312" pitchFamily="49" charset="-122"/>
                  </a:rPr>
                  <a:t>u</a:t>
                </a:r>
                <a:r>
                  <a:rPr lang="en-US" altLang="zh-CN" sz="1600" b="1" i="1" baseline="-25000" dirty="0" err="1">
                    <a:solidFill>
                      <a:srgbClr val="FFFFFF"/>
                    </a:solidFill>
                    <a:ea typeface="楷体_GB2312" pitchFamily="49" charset="-122"/>
                  </a:rPr>
                  <a:t>L</a:t>
                </a:r>
                <a:r>
                  <a:rPr lang="en-US" altLang="zh-CN" sz="1600" b="1" i="1" baseline="-25000" dirty="0">
                    <a:solidFill>
                      <a:srgbClr val="FFFFFF"/>
                    </a:solidFill>
                    <a:ea typeface="楷体_GB2312" pitchFamily="49" charset="-122"/>
                  </a:rPr>
                  <a:t> </a:t>
                </a:r>
                <a:r>
                  <a:rPr lang="en-US" altLang="zh-CN" sz="1600" b="1" dirty="0">
                    <a:solidFill>
                      <a:srgbClr val="FFFFFF"/>
                    </a:solidFill>
                  </a:rPr>
                  <a:t>(0</a:t>
                </a:r>
                <a:r>
                  <a:rPr lang="en-US" altLang="zh-CN" sz="1600" b="1" baseline="30000" dirty="0">
                    <a:solidFill>
                      <a:srgbClr val="FFFFFF"/>
                    </a:solidFill>
                  </a:rPr>
                  <a:t>+</a:t>
                </a:r>
                <a:r>
                  <a:rPr lang="en-US" altLang="zh-CN" sz="1600" b="1" dirty="0">
                    <a:solidFill>
                      <a:srgbClr val="FFFFFF"/>
                    </a:solidFill>
                  </a:rPr>
                  <a:t> ) </a:t>
                </a:r>
                <a:endParaRPr lang="en-US" altLang="zh-CN" sz="1600" b="1" i="1" dirty="0">
                  <a:solidFill>
                    <a:srgbClr val="FFFFFF"/>
                  </a:solidFill>
                  <a:ea typeface="楷体_GB2312" pitchFamily="49" charset="-122"/>
                </a:endParaRPr>
              </a:p>
              <a:p>
                <a:pPr defTabSz="685800">
                  <a:lnSpc>
                    <a:spcPct val="70000"/>
                  </a:lnSpc>
                  <a:spcBef>
                    <a:spcPct val="50000"/>
                  </a:spcBef>
                  <a:buNone/>
                </a:pPr>
                <a:r>
                  <a:rPr lang="en-US" altLang="zh-CN" sz="1600" b="1" i="1" dirty="0">
                    <a:solidFill>
                      <a:srgbClr val="FFFFFF"/>
                    </a:solidFill>
                    <a:ea typeface="楷体_GB2312" pitchFamily="49" charset="-122"/>
                  </a:rPr>
                  <a:t>   -</a:t>
                </a:r>
              </a:p>
            </p:txBody>
          </p:sp>
        </p:grpSp>
        <p:sp>
          <p:nvSpPr>
            <p:cNvPr id="33" name="Text Box 60">
              <a:extLst>
                <a:ext uri="{FF2B5EF4-FFF2-40B4-BE49-F238E27FC236}">
                  <a16:creationId xmlns:a16="http://schemas.microsoft.com/office/drawing/2014/main" id="{4D1010C8-F415-4DF5-8940-9B58F8DE3365}"/>
                </a:ext>
              </a:extLst>
            </p:cNvPr>
            <p:cNvSpPr txBox="1">
              <a:spLocks noChangeArrowheads="1"/>
            </p:cNvSpPr>
            <p:nvPr/>
          </p:nvSpPr>
          <p:spPr bwMode="auto">
            <a:xfrm>
              <a:off x="6302223" y="303262"/>
              <a:ext cx="1543050" cy="86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defTabSz="685800">
                <a:lnSpc>
                  <a:spcPct val="70000"/>
                </a:lnSpc>
                <a:spcBef>
                  <a:spcPct val="50000"/>
                </a:spcBef>
                <a:buNone/>
              </a:pPr>
              <a:r>
                <a:rPr lang="en-US" altLang="zh-CN" sz="1600" b="1" i="1" dirty="0">
                  <a:solidFill>
                    <a:srgbClr val="FFFFFF"/>
                  </a:solidFill>
                  <a:ea typeface="楷体_GB2312" pitchFamily="49" charset="-122"/>
                </a:rPr>
                <a:t>   +</a:t>
              </a:r>
            </a:p>
            <a:p>
              <a:pPr defTabSz="685800">
                <a:lnSpc>
                  <a:spcPct val="70000"/>
                </a:lnSpc>
                <a:spcBef>
                  <a:spcPct val="50000"/>
                </a:spcBef>
                <a:buNone/>
              </a:pPr>
              <a:r>
                <a:rPr lang="en-US" altLang="zh-CN" sz="1600" b="1" i="1" dirty="0">
                  <a:solidFill>
                    <a:srgbClr val="FFFFFF"/>
                  </a:solidFill>
                  <a:ea typeface="楷体_GB2312" pitchFamily="49" charset="-122"/>
                </a:rPr>
                <a:t>   u</a:t>
              </a:r>
              <a:r>
                <a:rPr lang="en-US" altLang="zh-CN" sz="1600" b="1" i="1" baseline="-25000" dirty="0">
                  <a:solidFill>
                    <a:srgbClr val="FFFFFF"/>
                  </a:solidFill>
                  <a:ea typeface="楷体_GB2312" pitchFamily="49" charset="-122"/>
                </a:rPr>
                <a:t>R3 </a:t>
              </a:r>
              <a:r>
                <a:rPr lang="en-US" altLang="zh-CN" sz="1600" b="1" dirty="0">
                  <a:solidFill>
                    <a:srgbClr val="FFFFFF"/>
                  </a:solidFill>
                </a:rPr>
                <a:t>(0</a:t>
              </a:r>
              <a:r>
                <a:rPr lang="en-US" altLang="zh-CN" sz="1600" b="1" baseline="30000" dirty="0">
                  <a:solidFill>
                    <a:srgbClr val="FFFFFF"/>
                  </a:solidFill>
                </a:rPr>
                <a:t>+</a:t>
              </a:r>
              <a:r>
                <a:rPr lang="en-US" altLang="zh-CN" sz="1600" b="1" dirty="0">
                  <a:solidFill>
                    <a:srgbClr val="FFFFFF"/>
                  </a:solidFill>
                </a:rPr>
                <a:t> ) </a:t>
              </a:r>
              <a:endParaRPr lang="en-US" altLang="zh-CN" sz="1600" b="1" i="1" dirty="0">
                <a:solidFill>
                  <a:srgbClr val="FFFFFF"/>
                </a:solidFill>
                <a:ea typeface="楷体_GB2312" pitchFamily="49" charset="-122"/>
              </a:endParaRPr>
            </a:p>
            <a:p>
              <a:pPr defTabSz="685800">
                <a:lnSpc>
                  <a:spcPct val="70000"/>
                </a:lnSpc>
                <a:spcBef>
                  <a:spcPct val="50000"/>
                </a:spcBef>
                <a:buNone/>
              </a:pPr>
              <a:r>
                <a:rPr lang="en-US" altLang="zh-CN" sz="1600" b="1" i="1" dirty="0">
                  <a:solidFill>
                    <a:srgbClr val="FFFFFF"/>
                  </a:solidFill>
                  <a:ea typeface="楷体_GB2312" pitchFamily="49" charset="-122"/>
                </a:rPr>
                <a:t>   -</a:t>
              </a:r>
            </a:p>
          </p:txBody>
        </p:sp>
      </p:grpSp>
    </p:spTree>
    <p:extLst>
      <p:ext uri="{BB962C8B-B14F-4D97-AF65-F5344CB8AC3E}">
        <p14:creationId xmlns:p14="http://schemas.microsoft.com/office/powerpoint/2010/main" val="8769076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6236"/>
                                        </p:tgtEl>
                                        <p:attrNameLst>
                                          <p:attrName>style.visibility</p:attrName>
                                        </p:attrNameLst>
                                      </p:cBhvr>
                                      <p:to>
                                        <p:strVal val="visible"/>
                                      </p:to>
                                    </p:set>
                                    <p:anim calcmode="lin" valueType="num">
                                      <p:cBhvr additive="base">
                                        <p:cTn id="7" dur="500" fill="hold"/>
                                        <p:tgtEl>
                                          <p:spTgt spid="136236"/>
                                        </p:tgtEl>
                                        <p:attrNameLst>
                                          <p:attrName>ppt_x</p:attrName>
                                        </p:attrNameLst>
                                      </p:cBhvr>
                                      <p:tavLst>
                                        <p:tav tm="0">
                                          <p:val>
                                            <p:strVal val="0-#ppt_w/2"/>
                                          </p:val>
                                        </p:tav>
                                        <p:tav tm="100000">
                                          <p:val>
                                            <p:strVal val="#ppt_x"/>
                                          </p:val>
                                        </p:tav>
                                      </p:tavLst>
                                    </p:anim>
                                    <p:anim calcmode="lin" valueType="num">
                                      <p:cBhvr additive="base">
                                        <p:cTn id="8" dur="500" fill="hold"/>
                                        <p:tgtEl>
                                          <p:spTgt spid="13623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14018"/>
                                        </p:tgtEl>
                                        <p:attrNameLst>
                                          <p:attrName>style.visibility</p:attrName>
                                        </p:attrNameLst>
                                      </p:cBhvr>
                                      <p:to>
                                        <p:strVal val="visible"/>
                                      </p:to>
                                    </p:set>
                                    <p:anim calcmode="lin" valueType="num">
                                      <p:cBhvr additive="base">
                                        <p:cTn id="13" dur="500" fill="hold"/>
                                        <p:tgtEl>
                                          <p:spTgt spid="214018"/>
                                        </p:tgtEl>
                                        <p:attrNameLst>
                                          <p:attrName>ppt_x</p:attrName>
                                        </p:attrNameLst>
                                      </p:cBhvr>
                                      <p:tavLst>
                                        <p:tav tm="0">
                                          <p:val>
                                            <p:strVal val="0-#ppt_w/2"/>
                                          </p:val>
                                        </p:tav>
                                        <p:tav tm="100000">
                                          <p:val>
                                            <p:strVal val="#ppt_x"/>
                                          </p:val>
                                        </p:tav>
                                      </p:tavLst>
                                    </p:anim>
                                    <p:anim calcmode="lin" valueType="num">
                                      <p:cBhvr additive="base">
                                        <p:cTn id="14" dur="500" fill="hold"/>
                                        <p:tgtEl>
                                          <p:spTgt spid="2140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15042"/>
                                        </p:tgtEl>
                                        <p:attrNameLst>
                                          <p:attrName>style.visibility</p:attrName>
                                        </p:attrNameLst>
                                      </p:cBhvr>
                                      <p:to>
                                        <p:strVal val="visible"/>
                                      </p:to>
                                    </p:set>
                                    <p:anim calcmode="lin" valueType="num">
                                      <p:cBhvr additive="base">
                                        <p:cTn id="25" dur="500" fill="hold"/>
                                        <p:tgtEl>
                                          <p:spTgt spid="215042"/>
                                        </p:tgtEl>
                                        <p:attrNameLst>
                                          <p:attrName>ppt_x</p:attrName>
                                        </p:attrNameLst>
                                      </p:cBhvr>
                                      <p:tavLst>
                                        <p:tav tm="0">
                                          <p:val>
                                            <p:strVal val="0-#ppt_w/2"/>
                                          </p:val>
                                        </p:tav>
                                        <p:tav tm="100000">
                                          <p:val>
                                            <p:strVal val="#ppt_x"/>
                                          </p:val>
                                        </p:tav>
                                      </p:tavLst>
                                    </p:anim>
                                    <p:anim calcmode="lin" valueType="num">
                                      <p:cBhvr additive="base">
                                        <p:cTn id="26" dur="500" fill="hold"/>
                                        <p:tgtEl>
                                          <p:spTgt spid="21504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7249"/>
                                        </p:tgtEl>
                                        <p:attrNameLst>
                                          <p:attrName>style.visibility</p:attrName>
                                        </p:attrNameLst>
                                      </p:cBhvr>
                                      <p:to>
                                        <p:strVal val="visible"/>
                                      </p:to>
                                    </p:set>
                                    <p:anim calcmode="lin" valueType="num">
                                      <p:cBhvr additive="base">
                                        <p:cTn id="31" dur="500" fill="hold"/>
                                        <p:tgtEl>
                                          <p:spTgt spid="137249"/>
                                        </p:tgtEl>
                                        <p:attrNameLst>
                                          <p:attrName>ppt_x</p:attrName>
                                        </p:attrNameLst>
                                      </p:cBhvr>
                                      <p:tavLst>
                                        <p:tav tm="0">
                                          <p:val>
                                            <p:strVal val="0-#ppt_w/2"/>
                                          </p:val>
                                        </p:tav>
                                        <p:tav tm="100000">
                                          <p:val>
                                            <p:strVal val="#ppt_x"/>
                                          </p:val>
                                        </p:tav>
                                      </p:tavLst>
                                    </p:anim>
                                    <p:anim calcmode="lin" valueType="num">
                                      <p:cBhvr additive="base">
                                        <p:cTn id="32" dur="500" fill="hold"/>
                                        <p:tgtEl>
                                          <p:spTgt spid="1372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49" grpId="0" autoUpdateAnimBg="0"/>
      <p:bldP spid="136236"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679"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163" y="1741454"/>
            <a:ext cx="2930137" cy="1838408"/>
          </a:xfrm>
          <a:prstGeom prst="rect">
            <a:avLst/>
          </a:prstGeom>
          <a:solidFill>
            <a:srgbClr val="FFFFFF"/>
          </a:solidFill>
          <a:ln>
            <a:noFill/>
          </a:ln>
        </p:spPr>
      </p:pic>
      <p:grpSp>
        <p:nvGrpSpPr>
          <p:cNvPr id="42" name="Group 42"/>
          <p:cNvGrpSpPr>
            <a:grpSpLocks/>
          </p:cNvGrpSpPr>
          <p:nvPr/>
        </p:nvGrpSpPr>
        <p:grpSpPr bwMode="auto">
          <a:xfrm>
            <a:off x="5216533" y="1387649"/>
            <a:ext cx="3938588" cy="1559719"/>
            <a:chOff x="2736" y="105"/>
            <a:chExt cx="2481" cy="1310"/>
          </a:xfrm>
        </p:grpSpPr>
        <p:sp>
          <p:nvSpPr>
            <p:cNvPr id="43" name="Line 43"/>
            <p:cNvSpPr>
              <a:spLocks noChangeShapeType="1"/>
            </p:cNvSpPr>
            <p:nvPr/>
          </p:nvSpPr>
          <p:spPr bwMode="auto">
            <a:xfrm>
              <a:off x="2736" y="1104"/>
              <a:ext cx="235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4" name="Line 44"/>
            <p:cNvSpPr>
              <a:spLocks noChangeShapeType="1"/>
            </p:cNvSpPr>
            <p:nvPr/>
          </p:nvSpPr>
          <p:spPr bwMode="auto">
            <a:xfrm flipH="1" flipV="1">
              <a:off x="3216" y="240"/>
              <a:ext cx="0" cy="105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5" name="Text Box 45"/>
            <p:cNvSpPr txBox="1">
              <a:spLocks noChangeArrowheads="1"/>
            </p:cNvSpPr>
            <p:nvPr/>
          </p:nvSpPr>
          <p:spPr bwMode="auto">
            <a:xfrm>
              <a:off x="3201" y="105"/>
              <a:ext cx="284" cy="336"/>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000" i="1" dirty="0" err="1"/>
                <a:t>u</a:t>
              </a:r>
              <a:r>
                <a:rPr kumimoji="1" lang="en-US" altLang="zh-CN" sz="2000" baseline="-25000" dirty="0" err="1"/>
                <a:t>C</a:t>
              </a:r>
              <a:endParaRPr kumimoji="1" lang="en-US" altLang="zh-CN" sz="2000" dirty="0"/>
            </a:p>
          </p:txBody>
        </p:sp>
        <p:sp>
          <p:nvSpPr>
            <p:cNvPr id="46" name="Text Box 46"/>
            <p:cNvSpPr txBox="1">
              <a:spLocks noChangeArrowheads="1"/>
            </p:cNvSpPr>
            <p:nvPr/>
          </p:nvSpPr>
          <p:spPr bwMode="auto">
            <a:xfrm>
              <a:off x="5056" y="1031"/>
              <a:ext cx="161" cy="336"/>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000" i="1" dirty="0"/>
                <a:t>t</a:t>
              </a:r>
              <a:endParaRPr kumimoji="1" lang="en-US" altLang="zh-CN" sz="2000" dirty="0"/>
            </a:p>
          </p:txBody>
        </p:sp>
        <p:sp>
          <p:nvSpPr>
            <p:cNvPr id="47" name="Text Box 47"/>
            <p:cNvSpPr txBox="1">
              <a:spLocks noChangeArrowheads="1"/>
            </p:cNvSpPr>
            <p:nvPr/>
          </p:nvSpPr>
          <p:spPr bwMode="auto">
            <a:xfrm>
              <a:off x="3223" y="1079"/>
              <a:ext cx="197" cy="336"/>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000" dirty="0"/>
                <a:t>0</a:t>
              </a:r>
            </a:p>
          </p:txBody>
        </p:sp>
      </p:grpSp>
      <p:sp>
        <p:nvSpPr>
          <p:cNvPr id="17" name="Line 11"/>
          <p:cNvSpPr>
            <a:spLocks noChangeShapeType="1"/>
          </p:cNvSpPr>
          <p:nvPr/>
        </p:nvSpPr>
        <p:spPr bwMode="auto">
          <a:xfrm>
            <a:off x="1752406" y="2112975"/>
            <a:ext cx="504825" cy="0"/>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 name="Line 12"/>
          <p:cNvSpPr>
            <a:spLocks noChangeShapeType="1"/>
          </p:cNvSpPr>
          <p:nvPr/>
        </p:nvSpPr>
        <p:spPr bwMode="auto">
          <a:xfrm flipV="1">
            <a:off x="1979712" y="2117191"/>
            <a:ext cx="252413" cy="217885"/>
          </a:xfrm>
          <a:prstGeom prst="line">
            <a:avLst/>
          </a:prstGeom>
          <a:noFill/>
          <a:ln w="317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矩形 18"/>
          <p:cNvSpPr>
            <a:spLocks noChangeArrowheads="1"/>
          </p:cNvSpPr>
          <p:nvPr/>
        </p:nvSpPr>
        <p:spPr bwMode="auto">
          <a:xfrm>
            <a:off x="996423" y="1304116"/>
            <a:ext cx="66278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kumimoji="1" lang="zh-CN" altLang="en-US" sz="2400" b="1" dirty="0">
                <a:solidFill>
                  <a:srgbClr val="800000"/>
                </a:solidFill>
                <a:latin typeface="+mn-lt"/>
                <a:ea typeface="宋体" charset="-122"/>
              </a:rPr>
              <a:t>求开关由</a:t>
            </a:r>
            <a:r>
              <a:rPr kumimoji="1" lang="en-US" altLang="zh-CN" sz="2400" b="1" dirty="0">
                <a:solidFill>
                  <a:srgbClr val="800000"/>
                </a:solidFill>
                <a:latin typeface="+mn-lt"/>
                <a:ea typeface="宋体" charset="-122"/>
              </a:rPr>
              <a:t>1</a:t>
            </a:r>
            <a:r>
              <a:rPr lang="zh-CN" altLang="en-US" b="1" dirty="0">
                <a:solidFill>
                  <a:srgbClr val="800000"/>
                </a:solidFill>
                <a:sym typeface="Symbol" pitchFamily="18" charset="2"/>
              </a:rPr>
              <a:t>  </a:t>
            </a:r>
            <a:r>
              <a:rPr kumimoji="1" lang="en-US" altLang="zh-CN" sz="2400" b="1" dirty="0">
                <a:solidFill>
                  <a:srgbClr val="800000"/>
                </a:solidFill>
                <a:latin typeface="+mn-lt"/>
                <a:ea typeface="宋体" charset="-122"/>
              </a:rPr>
              <a:t>2</a:t>
            </a:r>
            <a:r>
              <a:rPr kumimoji="1" lang="zh-CN" altLang="en-US" sz="2400" b="1" dirty="0">
                <a:solidFill>
                  <a:srgbClr val="800000"/>
                </a:solidFill>
                <a:latin typeface="+mn-lt"/>
                <a:ea typeface="宋体" charset="-122"/>
              </a:rPr>
              <a:t>，</a:t>
            </a:r>
            <a:r>
              <a:rPr lang="en-US" altLang="zh-CN" b="1" i="1" dirty="0" err="1">
                <a:solidFill>
                  <a:srgbClr val="800000"/>
                </a:solidFill>
                <a:latin typeface="+mn-lt"/>
                <a:ea typeface="宋体" charset="-122"/>
              </a:rPr>
              <a:t>u</a:t>
            </a:r>
            <a:r>
              <a:rPr lang="en-US" altLang="zh-CN" b="1" baseline="-25000" dirty="0" err="1">
                <a:solidFill>
                  <a:srgbClr val="800000"/>
                </a:solidFill>
                <a:latin typeface="+mn-lt"/>
                <a:ea typeface="宋体" charset="-122"/>
              </a:rPr>
              <a:t>C</a:t>
            </a:r>
            <a:r>
              <a:rPr kumimoji="1" lang="zh-CN" altLang="en-US" sz="2400" b="1" dirty="0">
                <a:solidFill>
                  <a:srgbClr val="800000"/>
                </a:solidFill>
                <a:latin typeface="+mn-lt"/>
                <a:ea typeface="宋体" charset="-122"/>
              </a:rPr>
              <a:t>的波形？</a:t>
            </a:r>
          </a:p>
        </p:txBody>
      </p:sp>
      <p:sp>
        <p:nvSpPr>
          <p:cNvPr id="20" name="Text Box 35"/>
          <p:cNvSpPr txBox="1">
            <a:spLocks noChangeArrowheads="1"/>
          </p:cNvSpPr>
          <p:nvPr/>
        </p:nvSpPr>
        <p:spPr bwMode="auto">
          <a:xfrm>
            <a:off x="6877050" y="2638468"/>
            <a:ext cx="1948368" cy="40011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8000" rIns="198000"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zh-CN" altLang="en-US" sz="2000" dirty="0"/>
              <a:t>新的稳定状态</a:t>
            </a:r>
            <a:endParaRPr kumimoji="1" lang="zh-CN" altLang="en-US" dirty="0"/>
          </a:p>
        </p:txBody>
      </p:sp>
      <p:grpSp>
        <p:nvGrpSpPr>
          <p:cNvPr id="21" name="Group 36"/>
          <p:cNvGrpSpPr>
            <a:grpSpLocks/>
          </p:cNvGrpSpPr>
          <p:nvPr/>
        </p:nvGrpSpPr>
        <p:grpSpPr bwMode="auto">
          <a:xfrm>
            <a:off x="6799263" y="1660996"/>
            <a:ext cx="404812" cy="1403748"/>
            <a:chOff x="3713" y="336"/>
            <a:chExt cx="255" cy="1179"/>
          </a:xfrm>
        </p:grpSpPr>
        <p:sp>
          <p:nvSpPr>
            <p:cNvPr id="22" name="Text Box 37"/>
            <p:cNvSpPr txBox="1">
              <a:spLocks noChangeArrowheads="1"/>
            </p:cNvSpPr>
            <p:nvPr/>
          </p:nvSpPr>
          <p:spPr bwMode="auto">
            <a:xfrm>
              <a:off x="3713" y="1076"/>
              <a:ext cx="255" cy="439"/>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bg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i="1" dirty="0"/>
                <a:t>t</a:t>
              </a:r>
              <a:r>
                <a:rPr kumimoji="1" lang="en-US" altLang="zh-CN" baseline="-25000" dirty="0"/>
                <a:t>1</a:t>
              </a:r>
              <a:endParaRPr kumimoji="1" lang="en-US" altLang="zh-CN" dirty="0"/>
            </a:p>
          </p:txBody>
        </p:sp>
        <p:sp>
          <p:nvSpPr>
            <p:cNvPr id="23" name="Line 38"/>
            <p:cNvSpPr>
              <a:spLocks noChangeShapeType="1"/>
            </p:cNvSpPr>
            <p:nvPr/>
          </p:nvSpPr>
          <p:spPr bwMode="auto">
            <a:xfrm>
              <a:off x="3840" y="336"/>
              <a:ext cx="0" cy="912"/>
            </a:xfrm>
            <a:prstGeom prst="line">
              <a:avLst/>
            </a:prstGeom>
            <a:noFill/>
            <a:ln w="254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5" name="Line 40"/>
          <p:cNvSpPr>
            <a:spLocks noChangeShapeType="1"/>
          </p:cNvSpPr>
          <p:nvPr/>
        </p:nvSpPr>
        <p:spPr bwMode="auto">
          <a:xfrm>
            <a:off x="7083433" y="1936416"/>
            <a:ext cx="1447800"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 name="Line 48"/>
          <p:cNvSpPr>
            <a:spLocks noChangeShapeType="1"/>
          </p:cNvSpPr>
          <p:nvPr/>
        </p:nvSpPr>
        <p:spPr bwMode="auto">
          <a:xfrm>
            <a:off x="4911725" y="2575394"/>
            <a:ext cx="1066800"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8" name="Text Box 49"/>
          <p:cNvSpPr txBox="1">
            <a:spLocks noChangeArrowheads="1"/>
          </p:cNvSpPr>
          <p:nvPr/>
        </p:nvSpPr>
        <p:spPr bwMode="auto">
          <a:xfrm>
            <a:off x="6191250" y="1827120"/>
            <a:ext cx="869950" cy="83099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4800" dirty="0"/>
              <a:t>?</a:t>
            </a:r>
            <a:endParaRPr kumimoji="1" lang="en-US" altLang="zh-CN" b="0" dirty="0"/>
          </a:p>
        </p:txBody>
      </p:sp>
      <p:sp>
        <p:nvSpPr>
          <p:cNvPr id="29" name="Freeform 50"/>
          <p:cNvSpPr>
            <a:spLocks/>
          </p:cNvSpPr>
          <p:nvPr/>
        </p:nvSpPr>
        <p:spPr bwMode="auto">
          <a:xfrm>
            <a:off x="5981707" y="1939604"/>
            <a:ext cx="1052513" cy="631031"/>
          </a:xfrm>
          <a:custGeom>
            <a:avLst/>
            <a:gdLst>
              <a:gd name="T0" fmla="*/ 0 w 663"/>
              <a:gd name="T1" fmla="*/ 841375 h 530"/>
              <a:gd name="T2" fmla="*/ 149225 w 663"/>
              <a:gd name="T3" fmla="*/ 438150 h 530"/>
              <a:gd name="T4" fmla="*/ 349250 w 663"/>
              <a:gd name="T5" fmla="*/ 142875 h 530"/>
              <a:gd name="T6" fmla="*/ 649287 w 663"/>
              <a:gd name="T7" fmla="*/ 33338 h 530"/>
              <a:gd name="T8" fmla="*/ 923925 w 663"/>
              <a:gd name="T9" fmla="*/ 4763 h 530"/>
              <a:gd name="T10" fmla="*/ 1052512 w 663"/>
              <a:gd name="T11" fmla="*/ 4763 h 5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3" h="530">
                <a:moveTo>
                  <a:pt x="0" y="530"/>
                </a:moveTo>
                <a:cubicBezTo>
                  <a:pt x="16" y="488"/>
                  <a:pt x="57" y="349"/>
                  <a:pt x="94" y="276"/>
                </a:cubicBezTo>
                <a:cubicBezTo>
                  <a:pt x="131" y="203"/>
                  <a:pt x="168" y="132"/>
                  <a:pt x="220" y="90"/>
                </a:cubicBezTo>
                <a:cubicBezTo>
                  <a:pt x="272" y="48"/>
                  <a:pt x="349" y="36"/>
                  <a:pt x="409" y="21"/>
                </a:cubicBezTo>
                <a:cubicBezTo>
                  <a:pt x="469" y="6"/>
                  <a:pt x="540" y="6"/>
                  <a:pt x="582" y="3"/>
                </a:cubicBezTo>
                <a:cubicBezTo>
                  <a:pt x="624" y="0"/>
                  <a:pt x="651" y="3"/>
                  <a:pt x="663" y="3"/>
                </a:cubicBezTo>
              </a:path>
            </a:pathLst>
          </a:custGeom>
          <a:noFill/>
          <a:ln w="38100" cap="flat" cmpd="sng">
            <a:solidFill>
              <a:srgbClr val="3333FF"/>
            </a:solidFill>
            <a:prstDash val="solid"/>
            <a:round/>
            <a:headEnd/>
            <a:tailEnd/>
          </a:ln>
          <a:effectLst/>
          <a:extLst>
            <a:ext uri="{909E8E84-426E-40DD-AFC4-6F175D3DCCD1}">
              <a14:hiddenFill xmlns:a14="http://schemas.microsoft.com/office/drawing/2010/main">
                <a:solidFill>
                  <a:srgbClr val="99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 name="Text Box 41"/>
          <p:cNvSpPr txBox="1">
            <a:spLocks noChangeArrowheads="1"/>
          </p:cNvSpPr>
          <p:nvPr/>
        </p:nvSpPr>
        <p:spPr bwMode="auto">
          <a:xfrm>
            <a:off x="5474961" y="1779960"/>
            <a:ext cx="465191" cy="40011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000" i="1" dirty="0"/>
              <a:t>U</a:t>
            </a:r>
            <a:r>
              <a:rPr kumimoji="1" lang="en-US" altLang="zh-CN" sz="2000" baseline="-25000" dirty="0"/>
              <a:t>S</a:t>
            </a:r>
          </a:p>
        </p:txBody>
      </p:sp>
      <p:sp>
        <p:nvSpPr>
          <p:cNvPr id="40" name="矩形 39"/>
          <p:cNvSpPr>
            <a:spLocks noChangeArrowheads="1"/>
          </p:cNvSpPr>
          <p:nvPr/>
        </p:nvSpPr>
        <p:spPr bwMode="auto">
          <a:xfrm>
            <a:off x="467544" y="456988"/>
            <a:ext cx="451277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zh-CN" altLang="en-US" sz="2800" b="1" dirty="0">
                <a:effectLst>
                  <a:outerShdw blurRad="38100" dist="38100" dir="2700000" algn="tl">
                    <a:srgbClr val="000000">
                      <a:alpha val="43137"/>
                    </a:srgbClr>
                  </a:outerShdw>
                </a:effectLst>
                <a:latin typeface="宋体" charset="-122"/>
              </a:rPr>
              <a:t>二、过渡过程（瞬态过程）</a:t>
            </a:r>
          </a:p>
        </p:txBody>
      </p:sp>
      <p:sp>
        <p:nvSpPr>
          <p:cNvPr id="41" name="AutoShape 60" descr="羊皮纸"/>
          <p:cNvSpPr>
            <a:spLocks noChangeArrowheads="1"/>
          </p:cNvSpPr>
          <p:nvPr/>
        </p:nvSpPr>
        <p:spPr bwMode="auto">
          <a:xfrm>
            <a:off x="7156861" y="1053373"/>
            <a:ext cx="1825048" cy="501486"/>
          </a:xfrm>
          <a:prstGeom prst="wedgeRoundRectCallout">
            <a:avLst>
              <a:gd name="adj1" fmla="val -90228"/>
              <a:gd name="adj2" fmla="val 134211"/>
              <a:gd name="adj3" fmla="val 16667"/>
            </a:avLst>
          </a:prstGeom>
          <a:ln/>
        </p:spPr>
        <p:style>
          <a:lnRef idx="2">
            <a:schemeClr val="accent2"/>
          </a:lnRef>
          <a:fillRef idx="1">
            <a:schemeClr val="lt1"/>
          </a:fillRef>
          <a:effectRef idx="0">
            <a:schemeClr val="accent2"/>
          </a:effectRef>
          <a:fontRef idx="minor">
            <a:schemeClr val="dk1"/>
          </a:fontRef>
        </p:style>
        <p:txBody>
          <a:bodyPr/>
          <a:lstStyle/>
          <a:p>
            <a:r>
              <a:rPr lang="zh-CN" altLang="en-US" sz="2400" b="1" dirty="0"/>
              <a:t>过渡过程</a:t>
            </a:r>
          </a:p>
        </p:txBody>
      </p:sp>
      <p:sp>
        <p:nvSpPr>
          <p:cNvPr id="53" name="矩形 52"/>
          <p:cNvSpPr/>
          <p:nvPr/>
        </p:nvSpPr>
        <p:spPr bwMode="auto">
          <a:xfrm>
            <a:off x="3912220" y="1687004"/>
            <a:ext cx="984833" cy="132400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7" name="矩形 6"/>
          <p:cNvSpPr/>
          <p:nvPr/>
        </p:nvSpPr>
        <p:spPr bwMode="auto">
          <a:xfrm>
            <a:off x="-828599" y="1714602"/>
            <a:ext cx="1458440" cy="175091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38" name="Text Box 33"/>
          <p:cNvSpPr txBox="1">
            <a:spLocks noChangeArrowheads="1"/>
          </p:cNvSpPr>
          <p:nvPr/>
        </p:nvSpPr>
        <p:spPr bwMode="auto">
          <a:xfrm>
            <a:off x="3779839" y="2584891"/>
            <a:ext cx="2206452" cy="40011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8000" rIns="198000"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zh-CN" altLang="en-US" sz="2000" dirty="0"/>
              <a:t>前一个稳定状态</a:t>
            </a:r>
            <a:endParaRPr kumimoji="1" lang="zh-CN" altLang="en-US" dirty="0"/>
          </a:p>
        </p:txBody>
      </p:sp>
      <p:sp>
        <p:nvSpPr>
          <p:cNvPr id="48" name="Line 40"/>
          <p:cNvSpPr>
            <a:spLocks noChangeShapeType="1"/>
          </p:cNvSpPr>
          <p:nvPr/>
        </p:nvSpPr>
        <p:spPr bwMode="auto">
          <a:xfrm>
            <a:off x="5925821" y="1936416"/>
            <a:ext cx="1157612" cy="0"/>
          </a:xfrm>
          <a:prstGeom prst="line">
            <a:avLst/>
          </a:prstGeom>
          <a:noFill/>
          <a:ln w="38100">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 name="Text Box 46">
            <a:extLst>
              <a:ext uri="{FF2B5EF4-FFF2-40B4-BE49-F238E27FC236}">
                <a16:creationId xmlns:a16="http://schemas.microsoft.com/office/drawing/2014/main" id="{CA367879-7BC1-4C57-B241-FE83505D055E}"/>
              </a:ext>
            </a:extLst>
          </p:cNvPr>
          <p:cNvSpPr txBox="1">
            <a:spLocks noChangeArrowheads="1"/>
          </p:cNvSpPr>
          <p:nvPr/>
        </p:nvSpPr>
        <p:spPr bwMode="auto">
          <a:xfrm>
            <a:off x="9051933" y="2642568"/>
            <a:ext cx="255588" cy="40005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000" i="1" dirty="0"/>
              <a:t>t</a:t>
            </a:r>
            <a:endParaRPr kumimoji="1" lang="en-US" altLang="zh-CN" sz="2000" dirty="0"/>
          </a:p>
        </p:txBody>
      </p:sp>
      <p:grpSp>
        <p:nvGrpSpPr>
          <p:cNvPr id="9" name="组合 8">
            <a:extLst>
              <a:ext uri="{FF2B5EF4-FFF2-40B4-BE49-F238E27FC236}">
                <a16:creationId xmlns:a16="http://schemas.microsoft.com/office/drawing/2014/main" id="{94A474CB-96B4-4638-9B6B-0FDBCD776D1B}"/>
              </a:ext>
            </a:extLst>
          </p:cNvPr>
          <p:cNvGrpSpPr/>
          <p:nvPr/>
        </p:nvGrpSpPr>
        <p:grpSpPr>
          <a:xfrm>
            <a:off x="5707556" y="3651870"/>
            <a:ext cx="3533401" cy="1098747"/>
            <a:chOff x="5707556" y="3651870"/>
            <a:chExt cx="3533401" cy="1098747"/>
          </a:xfrm>
        </p:grpSpPr>
        <p:cxnSp>
          <p:nvCxnSpPr>
            <p:cNvPr id="4" name="直接连接符 3">
              <a:extLst>
                <a:ext uri="{FF2B5EF4-FFF2-40B4-BE49-F238E27FC236}">
                  <a16:creationId xmlns:a16="http://schemas.microsoft.com/office/drawing/2014/main" id="{04B90815-819F-495A-AEF3-8754D9A4CA16}"/>
                </a:ext>
              </a:extLst>
            </p:cNvPr>
            <p:cNvCxnSpPr/>
            <p:nvPr/>
          </p:nvCxnSpPr>
          <p:spPr bwMode="auto">
            <a:xfrm>
              <a:off x="5986291" y="3651870"/>
              <a:ext cx="0" cy="1080120"/>
            </a:xfrm>
            <a:prstGeom prst="line">
              <a:avLst/>
            </a:prstGeom>
            <a:ln>
              <a:headEnd type="none" w="med" len="med"/>
              <a:tailEnd type="none"/>
            </a:ln>
          </p:spPr>
          <p:style>
            <a:lnRef idx="2">
              <a:schemeClr val="accent1"/>
            </a:lnRef>
            <a:fillRef idx="0">
              <a:schemeClr val="accent1"/>
            </a:fillRef>
            <a:effectRef idx="1">
              <a:schemeClr val="accent1"/>
            </a:effectRef>
            <a:fontRef idx="minor">
              <a:schemeClr val="tx1"/>
            </a:fontRef>
          </p:style>
        </p:cxnSp>
        <p:cxnSp>
          <p:nvCxnSpPr>
            <p:cNvPr id="6" name="直接箭头连接符 5">
              <a:extLst>
                <a:ext uri="{FF2B5EF4-FFF2-40B4-BE49-F238E27FC236}">
                  <a16:creationId xmlns:a16="http://schemas.microsoft.com/office/drawing/2014/main" id="{ED3EE35D-058F-4BFA-8DDD-0249B3ED6818}"/>
                </a:ext>
              </a:extLst>
            </p:cNvPr>
            <p:cNvCxnSpPr/>
            <p:nvPr/>
          </p:nvCxnSpPr>
          <p:spPr bwMode="auto">
            <a:xfrm>
              <a:off x="5986291" y="4371950"/>
              <a:ext cx="2544942" cy="0"/>
            </a:xfrm>
            <a:prstGeom prst="straightConnector1">
              <a:avLst/>
            </a:prstGeom>
            <a:ln>
              <a:headEnd type="none" w="med" len="med"/>
              <a:tailEnd type="triangle"/>
            </a:ln>
          </p:spPr>
          <p:style>
            <a:lnRef idx="2">
              <a:schemeClr val="accent1"/>
            </a:lnRef>
            <a:fillRef idx="0">
              <a:schemeClr val="accent1"/>
            </a:fillRef>
            <a:effectRef idx="1">
              <a:schemeClr val="accent1"/>
            </a:effectRef>
            <a:fontRef idx="minor">
              <a:schemeClr val="tx1"/>
            </a:fontRef>
          </p:style>
        </p:cxnSp>
        <p:sp>
          <p:nvSpPr>
            <p:cNvPr id="8" name="矩形 7">
              <a:extLst>
                <a:ext uri="{FF2B5EF4-FFF2-40B4-BE49-F238E27FC236}">
                  <a16:creationId xmlns:a16="http://schemas.microsoft.com/office/drawing/2014/main" id="{D76EEBC0-D09E-446C-AD79-8C2FA1741BAC}"/>
                </a:ext>
              </a:extLst>
            </p:cNvPr>
            <p:cNvSpPr/>
            <p:nvPr/>
          </p:nvSpPr>
          <p:spPr>
            <a:xfrm>
              <a:off x="5978525" y="3884434"/>
              <a:ext cx="3262432" cy="461665"/>
            </a:xfrm>
            <a:prstGeom prst="rect">
              <a:avLst/>
            </a:prstGeom>
          </p:spPr>
          <p:txBody>
            <a:bodyPr wrap="square">
              <a:spAutoFit/>
            </a:bodyPr>
            <a:lstStyle/>
            <a:p>
              <a:r>
                <a:rPr lang="zh-CN" altLang="en-US" dirty="0">
                  <a:solidFill>
                    <a:srgbClr val="3333FF"/>
                  </a:solidFill>
                </a:rPr>
                <a:t>一阶电路（瞬态）分析</a:t>
              </a:r>
            </a:p>
          </p:txBody>
        </p:sp>
        <p:sp>
          <p:nvSpPr>
            <p:cNvPr id="34" name="Text Box 47">
              <a:extLst>
                <a:ext uri="{FF2B5EF4-FFF2-40B4-BE49-F238E27FC236}">
                  <a16:creationId xmlns:a16="http://schemas.microsoft.com/office/drawing/2014/main" id="{C0DC7F72-6C9F-4D3A-8338-791F18D28C38}"/>
                </a:ext>
              </a:extLst>
            </p:cNvPr>
            <p:cNvSpPr txBox="1">
              <a:spLocks noChangeArrowheads="1"/>
            </p:cNvSpPr>
            <p:nvPr/>
          </p:nvSpPr>
          <p:spPr bwMode="auto">
            <a:xfrm>
              <a:off x="5707556" y="4350567"/>
              <a:ext cx="312738" cy="40005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000" dirty="0"/>
                <a:t>0</a:t>
              </a:r>
            </a:p>
          </p:txBody>
        </p:sp>
        <p:sp>
          <p:nvSpPr>
            <p:cNvPr id="36" name="Text Box 46">
              <a:extLst>
                <a:ext uri="{FF2B5EF4-FFF2-40B4-BE49-F238E27FC236}">
                  <a16:creationId xmlns:a16="http://schemas.microsoft.com/office/drawing/2014/main" id="{599C31BB-EF60-4736-9750-FD66C2ED9A4C}"/>
                </a:ext>
              </a:extLst>
            </p:cNvPr>
            <p:cNvSpPr txBox="1">
              <a:spLocks noChangeArrowheads="1"/>
            </p:cNvSpPr>
            <p:nvPr/>
          </p:nvSpPr>
          <p:spPr bwMode="auto">
            <a:xfrm>
              <a:off x="8403440" y="4336211"/>
              <a:ext cx="255588" cy="40005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000" i="1" dirty="0"/>
                <a:t>t</a:t>
              </a:r>
              <a:endParaRPr kumimoji="1" lang="en-US" altLang="zh-CN" sz="2000" dirty="0"/>
            </a:p>
          </p:txBody>
        </p:sp>
      </p:grpSp>
      <p:sp>
        <p:nvSpPr>
          <p:cNvPr id="49" name="Rectangle 7">
            <a:extLst>
              <a:ext uri="{FF2B5EF4-FFF2-40B4-BE49-F238E27FC236}">
                <a16:creationId xmlns:a16="http://schemas.microsoft.com/office/drawing/2014/main" id="{BFC3D83D-0A3F-4F9B-A6C9-70DE5A4D833D}"/>
              </a:ext>
            </a:extLst>
          </p:cNvPr>
          <p:cNvSpPr>
            <a:spLocks noChangeArrowheads="1"/>
          </p:cNvSpPr>
          <p:nvPr/>
        </p:nvSpPr>
        <p:spPr bwMode="auto">
          <a:xfrm>
            <a:off x="314301" y="3651870"/>
            <a:ext cx="3906610" cy="963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130000"/>
              </a:lnSpc>
              <a:spcBef>
                <a:spcPct val="50000"/>
              </a:spcBef>
            </a:pPr>
            <a:r>
              <a:rPr lang="zh-CN" altLang="en-US" sz="2800" b="1" dirty="0">
                <a:effectLst>
                  <a:outerShdw blurRad="38100" dist="38100" dir="2700000" algn="tl">
                    <a:srgbClr val="000000">
                      <a:alpha val="43137"/>
                    </a:srgbClr>
                  </a:outerShdw>
                </a:effectLst>
                <a:latin typeface="宋体" charset="-122"/>
              </a:rPr>
              <a:t>过渡过程产生的原因</a:t>
            </a:r>
          </a:p>
        </p:txBody>
      </p:sp>
      <p:sp>
        <p:nvSpPr>
          <p:cNvPr id="50" name="Text Box 3">
            <a:extLst>
              <a:ext uri="{FF2B5EF4-FFF2-40B4-BE49-F238E27FC236}">
                <a16:creationId xmlns:a16="http://schemas.microsoft.com/office/drawing/2014/main" id="{716B3193-6086-4F85-8100-0DBCF99944FE}"/>
              </a:ext>
            </a:extLst>
          </p:cNvPr>
          <p:cNvSpPr txBox="1">
            <a:spLocks noChangeArrowheads="1"/>
          </p:cNvSpPr>
          <p:nvPr/>
        </p:nvSpPr>
        <p:spPr bwMode="auto">
          <a:xfrm>
            <a:off x="193240" y="4049962"/>
            <a:ext cx="5665256"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kumimoji="1" sz="2400">
                <a:solidFill>
                  <a:schemeClr val="tx1"/>
                </a:solidFill>
                <a:latin typeface="Times New Roman" pitchFamily="18" charset="0"/>
                <a:ea typeface="宋体" pitchFamily="2" charset="-122"/>
              </a:defRPr>
            </a:lvl1pPr>
            <a:lvl2pPr marL="742950" indent="-285750" eaLnBrk="0" hangingPunct="0">
              <a:defRPr kumimoji="1" sz="2400">
                <a:solidFill>
                  <a:schemeClr val="tx1"/>
                </a:solidFill>
                <a:latin typeface="Times New Roman" pitchFamily="18" charset="0"/>
                <a:ea typeface="宋体" pitchFamily="2" charset="-122"/>
              </a:defRPr>
            </a:lvl2pPr>
            <a:lvl3pPr marL="1143000" indent="-228600" eaLnBrk="0" hangingPunct="0">
              <a:defRPr kumimoji="1" sz="2400">
                <a:solidFill>
                  <a:schemeClr val="tx1"/>
                </a:solidFill>
                <a:latin typeface="Times New Roman" pitchFamily="18" charset="0"/>
                <a:ea typeface="宋体" pitchFamily="2" charset="-122"/>
              </a:defRPr>
            </a:lvl3pPr>
            <a:lvl4pPr marL="1600200" indent="-228600" eaLnBrk="0" hangingPunct="0">
              <a:defRPr kumimoji="1" sz="2400">
                <a:solidFill>
                  <a:schemeClr val="tx1"/>
                </a:solidFill>
                <a:latin typeface="Times New Roman" pitchFamily="18" charset="0"/>
                <a:ea typeface="宋体" pitchFamily="2" charset="-122"/>
              </a:defRPr>
            </a:lvl4pPr>
            <a:lvl5pPr marL="2057400" indent="-228600" eaLnBrk="0" hangingPunct="0">
              <a:defRPr kumimoji="1" sz="24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lnSpc>
                <a:spcPct val="150000"/>
              </a:lnSpc>
            </a:pPr>
            <a:r>
              <a:rPr lang="en-US" altLang="zh-CN" b="1" dirty="0">
                <a:cs typeface="Times New Roman" pitchFamily="18" charset="0"/>
              </a:rPr>
              <a:t>1. </a:t>
            </a:r>
            <a:r>
              <a:rPr lang="zh-CN" altLang="en-US" b="1" dirty="0">
                <a:cs typeface="Times New Roman" pitchFamily="18" charset="0"/>
              </a:rPr>
              <a:t>电路结构发生变化：换路</a:t>
            </a:r>
            <a:r>
              <a:rPr lang="en-US" altLang="zh-CN" b="1" dirty="0">
                <a:cs typeface="Times New Roman" pitchFamily="18" charset="0"/>
              </a:rPr>
              <a:t>             </a:t>
            </a:r>
            <a:r>
              <a:rPr lang="zh-CN" altLang="en-US" b="1" dirty="0">
                <a:cs typeface="Times New Roman" pitchFamily="18" charset="0"/>
              </a:rPr>
              <a:t>外因</a:t>
            </a:r>
          </a:p>
          <a:p>
            <a:pPr eaLnBrk="1" hangingPunct="1">
              <a:lnSpc>
                <a:spcPct val="150000"/>
              </a:lnSpc>
            </a:pPr>
            <a:r>
              <a:rPr lang="en-US" altLang="zh-CN" b="1" dirty="0">
                <a:cs typeface="Times New Roman" pitchFamily="18" charset="0"/>
              </a:rPr>
              <a:t>2. </a:t>
            </a:r>
            <a:r>
              <a:rPr lang="zh-CN" altLang="en-US" b="1" dirty="0">
                <a:cs typeface="Times New Roman" pitchFamily="18" charset="0"/>
              </a:rPr>
              <a:t>电路内部含有储能元件  </a:t>
            </a:r>
            <a:r>
              <a:rPr lang="en-US" altLang="zh-CN" b="1" dirty="0">
                <a:cs typeface="Times New Roman" pitchFamily="18" charset="0"/>
              </a:rPr>
              <a:t>L  </a:t>
            </a:r>
            <a:r>
              <a:rPr lang="zh-CN" altLang="en-US" b="1" dirty="0">
                <a:cs typeface="Times New Roman" pitchFamily="18" charset="0"/>
              </a:rPr>
              <a:t>、  </a:t>
            </a:r>
            <a:r>
              <a:rPr lang="en-US" altLang="zh-CN" b="1" dirty="0">
                <a:cs typeface="Times New Roman" pitchFamily="18" charset="0"/>
              </a:rPr>
              <a:t>C  </a:t>
            </a:r>
            <a:r>
              <a:rPr lang="zh-CN" altLang="en-US" b="1" dirty="0">
                <a:cs typeface="Times New Roman" pitchFamily="18" charset="0"/>
              </a:rPr>
              <a:t>内因</a:t>
            </a:r>
            <a:endParaRPr lang="en-US" altLang="zh-CN" b="1" dirty="0">
              <a:cs typeface="Times New Roman" pitchFamily="18" charset="0"/>
            </a:endParaRPr>
          </a:p>
        </p:txBody>
      </p:sp>
    </p:spTree>
    <p:extLst>
      <p:ext uri="{BB962C8B-B14F-4D97-AF65-F5344CB8AC3E}">
        <p14:creationId xmlns:p14="http://schemas.microsoft.com/office/powerpoint/2010/main" val="29598591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10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grpId="0" nodeType="clickEffect">
                                  <p:stCondLst>
                                    <p:cond delay="0"/>
                                  </p:stCondLst>
                                  <p:childTnLst>
                                    <p:animMotion origin="layout" path="M -0.01979 -0.00339 C -0.01319 0.00772 -0.00486 0.00864 0.00226 0.01142 C 0.01962 0.02284 0.0375 0.025 0.05503 0.02654 C 0.07552 0.03519 0.09653 0.0287 0.11736 0.02438 C 0.12726 0.01512 0.1375 0.01636 0.14809 0.01883 C 0.15087 0.02222 0.15434 0.02809 0.15729 0.02438 " pathEditMode="relative" rAng="0" ptsTypes="fffffA">
                                      <p:cBhvr>
                                        <p:cTn id="16" dur="1000" fill="hold"/>
                                        <p:tgtEl>
                                          <p:spTgt spid="7"/>
                                        </p:tgtEl>
                                        <p:attrNameLst>
                                          <p:attrName>ppt_x</p:attrName>
                                          <p:attrName>ppt_y</p:attrName>
                                        </p:attrNameLst>
                                      </p:cBhvr>
                                      <p:rCtr x="8854" y="1914"/>
                                    </p:animMotion>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8">
                                            <p:txEl>
                                              <p:pRg st="0" end="0"/>
                                            </p:txEl>
                                          </p:spTgt>
                                        </p:tgtEl>
                                        <p:attrNameLst>
                                          <p:attrName>style.visibility</p:attrName>
                                        </p:attrNameLst>
                                      </p:cBhvr>
                                      <p:to>
                                        <p:strVal val="visible"/>
                                      </p:to>
                                    </p:set>
                                    <p:animEffect transition="in" filter="wipe(left)">
                                      <p:cBhvr>
                                        <p:cTn id="21" dur="1000"/>
                                        <p:tgtEl>
                                          <p:spTgt spid="38">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dissolve">
                                      <p:cBhvr>
                                        <p:cTn id="26" dur="10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xit" presetSubtype="4" fill="hold" grpId="1" nodeType="clickEffect">
                                  <p:stCondLst>
                                    <p:cond delay="0"/>
                                  </p:stCondLst>
                                  <p:childTnLst>
                                    <p:animEffect transition="out" filter="wipe(down)">
                                      <p:cBhvr>
                                        <p:cTn id="30" dur="500"/>
                                        <p:tgtEl>
                                          <p:spTgt spid="18"/>
                                        </p:tgtEl>
                                      </p:cBhvr>
                                    </p:animEffect>
                                    <p:set>
                                      <p:cBhvr>
                                        <p:cTn id="31" dur="1" fill="hold">
                                          <p:stCondLst>
                                            <p:cond delay="499"/>
                                          </p:stCondLst>
                                        </p:cTn>
                                        <p:tgtEl>
                                          <p:spTgt spid="18"/>
                                        </p:tgtEl>
                                        <p:attrNameLst>
                                          <p:attrName>style.visibility</p:attrName>
                                        </p:attrNameLst>
                                      </p:cBhvr>
                                      <p:to>
                                        <p:strVal val="hidden"/>
                                      </p:to>
                                    </p:set>
                                  </p:childTnLst>
                                </p:cTn>
                              </p:par>
                              <p:par>
                                <p:cTn id="32" presetID="22" presetClass="exit" presetSubtype="2" fill="hold" grpId="1" nodeType="withEffect">
                                  <p:stCondLst>
                                    <p:cond delay="0"/>
                                  </p:stCondLst>
                                  <p:childTnLst>
                                    <p:animEffect transition="out" filter="wipe(right)">
                                      <p:cBhvr>
                                        <p:cTn id="33" dur="500"/>
                                        <p:tgtEl>
                                          <p:spTgt spid="7"/>
                                        </p:tgtEl>
                                      </p:cBhvr>
                                    </p:animEffect>
                                    <p:set>
                                      <p:cBhvr>
                                        <p:cTn id="34" dur="1" fill="hold">
                                          <p:stCondLst>
                                            <p:cond delay="499"/>
                                          </p:stCondLst>
                                        </p:cTn>
                                        <p:tgtEl>
                                          <p:spTgt spid="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dissolv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0" presetClass="path" presetSubtype="0" accel="50000" decel="50000" fill="hold" grpId="0" nodeType="clickEffect">
                                  <p:stCondLst>
                                    <p:cond delay="0"/>
                                  </p:stCondLst>
                                  <p:childTnLst>
                                    <p:animMotion origin="layout" path="M -0.06823 -0.06724 C -0.06893 -0.06539 -0.07049 -0.06416 -0.07188 -0.06292 C -0.07448 -0.06045 -0.07726 -0.05675 -0.08056 -0.05552 C -0.08229 -0.05428 -0.08334 -0.05274 -0.08525 -0.05182 C -0.08854 -0.04842 -0.09271 -0.04627 -0.09636 -0.04287 C -0.10157 -0.03794 -0.10625 -0.03146 -0.11181 -0.02745 C -0.11407 -0.02375 -0.1158 -0.0219 -0.11858 -0.01912 C -0.12014 -0.01758 -0.12188 -0.01542 -0.12327 -0.01388 C -0.12396 -0.01295 -0.12518 -0.01264 -0.12604 -0.01172 C -0.12986 -0.00894 -0.13334 -0.00617 -0.13716 -0.0037 C -0.14097 -0.00123 -0.14427 0.00154 -0.14792 0.0037 C -0.15052 0.00494 -0.15278 0.0071 -0.15538 0.00802 C -0.15903 0.00987 -0.16216 0.01234 -0.16563 0.01265 C -0.16806 0.01481 -0.16997 0.01697 -0.17257 0.0182 C -0.1757 0.02159 -0.17778 0.02314 -0.1816 0.02591 C -0.18264 0.02684 -0.18368 0.02807 -0.18455 0.029 C -0.18698 0.03146 -0.18959 0.03362 -0.19202 0.03517 C -0.19479 0.03733 -0.19705 0.04041 -0.19983 0.04226 C -0.20087 0.0438 -0.20191 0.04534 -0.20347 0.04627 C -0.20625 0.04966 -0.21146 0.05491 -0.21511 0.05676 C -0.21545 0.05707 -0.21597 0.05768 -0.21615 0.05799 C -0.2165 0.0583 -0.21667 0.05923 -0.21702 0.05953 C -0.21962 0.06231 -0.22379 0.06601 -0.22674 0.06817 C -0.22761 0.06971 -0.2283 0.07002 -0.22986 0.07033 C -0.23143 0.07249 -0.23264 0.07311 -0.2342 0.07465 C -0.23542 0.07712 -0.23681 0.07619 -0.23854 0.07773 C -0.24045 0.07958 -0.24271 0.08174 -0.24514 0.08236 C -0.24601 0.08298 -0.24688 0.08421 -0.24792 0.08483 C -0.24896 0.08514 -0.25122 0.08637 -0.25122 0.08668 C -0.25226 0.08791 -0.254 0.08884 -0.25538 0.09007 C -0.25608 0.09069 -0.25729 0.0913 -0.25729 0.09161 " pathEditMode="relative" rAng="0" ptsTypes="ffffffffffffffffffffffffffffffA">
                                      <p:cBhvr>
                                        <p:cTn id="43" dur="250" fill="hold"/>
                                        <p:tgtEl>
                                          <p:spTgt spid="53"/>
                                        </p:tgtEl>
                                        <p:attrNameLst>
                                          <p:attrName>ppt_x</p:attrName>
                                          <p:attrName>ppt_y</p:attrName>
                                        </p:attrNameLst>
                                      </p:cBhvr>
                                      <p:rCtr x="-9462" y="7927"/>
                                    </p:animMotion>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dissolve">
                                      <p:cBhvr>
                                        <p:cTn id="48" dur="1000"/>
                                        <p:tgtEl>
                                          <p:spTgt spid="21"/>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20">
                                            <p:txEl>
                                              <p:pRg st="0" end="0"/>
                                            </p:txEl>
                                          </p:spTgt>
                                        </p:tgtEl>
                                        <p:attrNameLst>
                                          <p:attrName>style.visibility</p:attrName>
                                        </p:attrNameLst>
                                      </p:cBhvr>
                                      <p:to>
                                        <p:strVal val="visible"/>
                                      </p:to>
                                    </p:set>
                                    <p:animEffect transition="in" filter="wipe(left)">
                                      <p:cBhvr>
                                        <p:cTn id="53" dur="1000"/>
                                        <p:tgtEl>
                                          <p:spTgt spid="2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right)">
                                      <p:cBhvr>
                                        <p:cTn id="61" dur="500"/>
                                        <p:tgtEl>
                                          <p:spTgt spid="48"/>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down)">
                                      <p:cBhvr>
                                        <p:cTn id="64" dur="500"/>
                                        <p:tgtEl>
                                          <p:spTgt spid="39"/>
                                        </p:tgtEl>
                                      </p:cBhvr>
                                    </p:animEffect>
                                  </p:childTnLst>
                                </p:cTn>
                              </p:par>
                            </p:childTnLst>
                          </p:cTn>
                        </p:par>
                      </p:childTnLst>
                    </p:cTn>
                  </p:par>
                  <p:par>
                    <p:cTn id="65" fill="hold">
                      <p:stCondLst>
                        <p:cond delay="indefinite"/>
                      </p:stCondLst>
                      <p:childTnLst>
                        <p:par>
                          <p:cTn id="66" fill="hold">
                            <p:stCondLst>
                              <p:cond delay="0"/>
                            </p:stCondLst>
                            <p:childTnLst>
                              <p:par>
                                <p:cTn id="67" presetID="19" presetClass="entr" presetSubtype="10" fill="hold" grpId="0" nodeType="click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2000" fill="hold"/>
                                        <p:tgtEl>
                                          <p:spTgt spid="28"/>
                                        </p:tgtEl>
                                        <p:attrNameLst>
                                          <p:attrName>ppt_w</p:attrName>
                                        </p:attrNameLst>
                                      </p:cBhvr>
                                      <p:tavLst>
                                        <p:tav tm="0" fmla="#ppt_w*sin(2.5*pi*$)">
                                          <p:val>
                                            <p:fltVal val="0"/>
                                          </p:val>
                                        </p:tav>
                                        <p:tav tm="100000">
                                          <p:val>
                                            <p:fltVal val="1"/>
                                          </p:val>
                                        </p:tav>
                                      </p:tavLst>
                                    </p:anim>
                                    <p:anim calcmode="lin" valueType="num">
                                      <p:cBhvr>
                                        <p:cTn id="70" dur="2000" fill="hold"/>
                                        <p:tgtEl>
                                          <p:spTgt spid="28"/>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71" fill="hold">
                      <p:stCondLst>
                        <p:cond delay="indefinite"/>
                      </p:stCondLst>
                      <p:childTnLst>
                        <p:par>
                          <p:cTn id="72" fill="hold">
                            <p:stCondLst>
                              <p:cond delay="0"/>
                            </p:stCondLst>
                            <p:childTnLst>
                              <p:par>
                                <p:cTn id="73" presetID="20" presetClass="entr" presetSubtype="0" fill="hold" grpId="0" nodeType="click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edge">
                                      <p:cBhvr>
                                        <p:cTn id="75" dur="1000"/>
                                        <p:tgtEl>
                                          <p:spTgt spid="41"/>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wipe(left)">
                                      <p:cBhvr>
                                        <p:cTn id="80" dur="500"/>
                                        <p:tgtEl>
                                          <p:spTgt spid="40"/>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dissolve">
                                      <p:cBhvr>
                                        <p:cTn id="85" dur="1000"/>
                                        <p:tgtEl>
                                          <p:spTgt spid="29"/>
                                        </p:tgtEl>
                                      </p:cBhvr>
                                    </p:animEffec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49"/>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50">
                                            <p:txEl>
                                              <p:pRg st="0" end="0"/>
                                            </p:txEl>
                                          </p:spTgt>
                                        </p:tgtEl>
                                        <p:attrNameLst>
                                          <p:attrName>style.visibility</p:attrName>
                                        </p:attrNameLst>
                                      </p:cBhvr>
                                      <p:to>
                                        <p:strVal val="visible"/>
                                      </p:to>
                                    </p:set>
                                    <p:animEffect transition="in" filter="wipe(left)">
                                      <p:cBhvr>
                                        <p:cTn id="94" dur="500"/>
                                        <p:tgtEl>
                                          <p:spTgt spid="50">
                                            <p:txEl>
                                              <p:pRg st="0" end="0"/>
                                            </p:txEl>
                                          </p:spTgt>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grpId="0" nodeType="clickEffect">
                                  <p:stCondLst>
                                    <p:cond delay="0"/>
                                  </p:stCondLst>
                                  <p:childTnLst>
                                    <p:set>
                                      <p:cBhvr>
                                        <p:cTn id="98" dur="1" fill="hold">
                                          <p:stCondLst>
                                            <p:cond delay="0"/>
                                          </p:stCondLst>
                                        </p:cTn>
                                        <p:tgtEl>
                                          <p:spTgt spid="50">
                                            <p:txEl>
                                              <p:pRg st="1" end="1"/>
                                            </p:txEl>
                                          </p:spTgt>
                                        </p:tgtEl>
                                        <p:attrNameLst>
                                          <p:attrName>style.visibility</p:attrName>
                                        </p:attrNameLst>
                                      </p:cBhvr>
                                      <p:to>
                                        <p:strVal val="visible"/>
                                      </p:to>
                                    </p:set>
                                    <p:animEffect transition="in" filter="wipe(left)">
                                      <p:cBhvr>
                                        <p:cTn id="99" dur="500"/>
                                        <p:tgtEl>
                                          <p:spTgt spid="50">
                                            <p:txEl>
                                              <p:pRg st="1" end="1"/>
                                            </p:txEl>
                                          </p:spTgt>
                                        </p:tgtEl>
                                      </p:cBhvr>
                                    </p:animEffec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nodeType="clickEffect">
                                  <p:stCondLst>
                                    <p:cond delay="0"/>
                                  </p:stCondLst>
                                  <p:childTnLst>
                                    <p:set>
                                      <p:cBhvr>
                                        <p:cTn id="10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8" grpId="1" animBg="1"/>
      <p:bldP spid="20" grpId="0" build="p" autoUpdateAnimBg="0"/>
      <p:bldP spid="25" grpId="0" animBg="1"/>
      <p:bldP spid="27" grpId="0" animBg="1"/>
      <p:bldP spid="28" grpId="0" autoUpdateAnimBg="0"/>
      <p:bldP spid="29" grpId="0" animBg="1"/>
      <p:bldP spid="39" grpId="0"/>
      <p:bldP spid="40" grpId="0"/>
      <p:bldP spid="41" grpId="0" animBg="1"/>
      <p:bldP spid="53" grpId="0" animBg="1"/>
      <p:bldP spid="7" grpId="0" animBg="1"/>
      <p:bldP spid="7" grpId="1" animBg="1"/>
      <p:bldP spid="38" grpId="0" build="p" autoUpdateAnimBg="0"/>
      <p:bldP spid="48" grpId="0" animBg="1"/>
      <p:bldP spid="49" grpId="0"/>
      <p:bldP spid="50" grpId="0" uiExpand="1"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5F22CA82-7C4D-43CA-9C90-18C3AA068A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445" y="729159"/>
            <a:ext cx="2277268" cy="1306708"/>
          </a:xfrm>
          <a:prstGeom prst="rect">
            <a:avLst/>
          </a:prstGeom>
        </p:spPr>
      </p:pic>
      <p:sp>
        <p:nvSpPr>
          <p:cNvPr id="4" name="文本框 3">
            <a:extLst>
              <a:ext uri="{FF2B5EF4-FFF2-40B4-BE49-F238E27FC236}">
                <a16:creationId xmlns:a16="http://schemas.microsoft.com/office/drawing/2014/main" id="{00E50F52-2514-4F35-A503-691BBF8EF716}"/>
              </a:ext>
            </a:extLst>
          </p:cNvPr>
          <p:cNvSpPr txBox="1"/>
          <p:nvPr/>
        </p:nvSpPr>
        <p:spPr>
          <a:xfrm>
            <a:off x="323528" y="267494"/>
            <a:ext cx="2339102" cy="461665"/>
          </a:xfrm>
          <a:prstGeom prst="rect">
            <a:avLst/>
          </a:prstGeom>
          <a:noFill/>
        </p:spPr>
        <p:txBody>
          <a:bodyPr wrap="none" rtlCol="0">
            <a:spAutoFit/>
          </a:bodyPr>
          <a:lstStyle/>
          <a:p>
            <a:r>
              <a:rPr lang="zh-CN" altLang="en-US" dirty="0"/>
              <a:t>列写电路方程。</a:t>
            </a:r>
          </a:p>
        </p:txBody>
      </p:sp>
      <p:pic>
        <p:nvPicPr>
          <p:cNvPr id="17" name="图片 16">
            <a:extLst>
              <a:ext uri="{FF2B5EF4-FFF2-40B4-BE49-F238E27FC236}">
                <a16:creationId xmlns:a16="http://schemas.microsoft.com/office/drawing/2014/main" id="{80D11212-F0FB-42AC-B097-2EE00A1A94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9976" y="1941152"/>
            <a:ext cx="2043207" cy="904741"/>
          </a:xfrm>
          <a:prstGeom prst="rect">
            <a:avLst/>
          </a:prstGeom>
        </p:spPr>
      </p:pic>
      <p:grpSp>
        <p:nvGrpSpPr>
          <p:cNvPr id="19" name="组合 18">
            <a:extLst>
              <a:ext uri="{FF2B5EF4-FFF2-40B4-BE49-F238E27FC236}">
                <a16:creationId xmlns:a16="http://schemas.microsoft.com/office/drawing/2014/main" id="{0B7A7786-7E7A-470B-B77F-FB3A19562D88}"/>
              </a:ext>
            </a:extLst>
          </p:cNvPr>
          <p:cNvGrpSpPr/>
          <p:nvPr/>
        </p:nvGrpSpPr>
        <p:grpSpPr>
          <a:xfrm>
            <a:off x="3182682" y="370908"/>
            <a:ext cx="2658424" cy="600076"/>
            <a:chOff x="2950288" y="627534"/>
            <a:chExt cx="2658424" cy="600076"/>
          </a:xfrm>
        </p:grpSpPr>
        <p:pic>
          <p:nvPicPr>
            <p:cNvPr id="8" name="图片 7">
              <a:extLst>
                <a:ext uri="{FF2B5EF4-FFF2-40B4-BE49-F238E27FC236}">
                  <a16:creationId xmlns:a16="http://schemas.microsoft.com/office/drawing/2014/main" id="{A1C726EF-1144-468F-9911-F6BB912BAB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9912" y="627534"/>
              <a:ext cx="1828800" cy="600076"/>
            </a:xfrm>
            <a:prstGeom prst="rect">
              <a:avLst/>
            </a:prstGeom>
          </p:spPr>
        </p:pic>
        <p:sp>
          <p:nvSpPr>
            <p:cNvPr id="18" name="文本框 17">
              <a:extLst>
                <a:ext uri="{FF2B5EF4-FFF2-40B4-BE49-F238E27FC236}">
                  <a16:creationId xmlns:a16="http://schemas.microsoft.com/office/drawing/2014/main" id="{9C98487D-762D-4FED-9839-D18E65850737}"/>
                </a:ext>
              </a:extLst>
            </p:cNvPr>
            <p:cNvSpPr txBox="1"/>
            <p:nvPr/>
          </p:nvSpPr>
          <p:spPr>
            <a:xfrm>
              <a:off x="2950288" y="696739"/>
              <a:ext cx="1125629" cy="461665"/>
            </a:xfrm>
            <a:prstGeom prst="rect">
              <a:avLst/>
            </a:prstGeom>
            <a:noFill/>
          </p:spPr>
          <p:txBody>
            <a:bodyPr wrap="none" rtlCol="0">
              <a:spAutoFit/>
            </a:bodyPr>
            <a:lstStyle/>
            <a:p>
              <a:r>
                <a:rPr lang="en-US" altLang="zh-CN" dirty="0"/>
                <a:t>KVL</a:t>
              </a:r>
              <a:r>
                <a:rPr lang="zh-CN" altLang="en-US" dirty="0"/>
                <a:t>：</a:t>
              </a:r>
            </a:p>
          </p:txBody>
        </p:sp>
      </p:grpSp>
      <p:grpSp>
        <p:nvGrpSpPr>
          <p:cNvPr id="20" name="组合 19">
            <a:extLst>
              <a:ext uri="{FF2B5EF4-FFF2-40B4-BE49-F238E27FC236}">
                <a16:creationId xmlns:a16="http://schemas.microsoft.com/office/drawing/2014/main" id="{7874A839-BCC2-4C6A-8F66-73E739DED85B}"/>
              </a:ext>
            </a:extLst>
          </p:cNvPr>
          <p:cNvGrpSpPr/>
          <p:nvPr/>
        </p:nvGrpSpPr>
        <p:grpSpPr>
          <a:xfrm>
            <a:off x="3395951" y="901937"/>
            <a:ext cx="2352097" cy="1208562"/>
            <a:chOff x="2972473" y="1227610"/>
            <a:chExt cx="2352097" cy="1208562"/>
          </a:xfrm>
        </p:grpSpPr>
        <p:pic>
          <p:nvPicPr>
            <p:cNvPr id="11" name="图片 10">
              <a:extLst>
                <a:ext uri="{FF2B5EF4-FFF2-40B4-BE49-F238E27FC236}">
                  <a16:creationId xmlns:a16="http://schemas.microsoft.com/office/drawing/2014/main" id="{E116A974-459B-4627-9EED-0082D8F3282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19430" y="1227610"/>
              <a:ext cx="1505140" cy="1208562"/>
            </a:xfrm>
            <a:prstGeom prst="rect">
              <a:avLst/>
            </a:prstGeom>
          </p:spPr>
        </p:pic>
        <p:sp>
          <p:nvSpPr>
            <p:cNvPr id="25" name="文本框 24">
              <a:extLst>
                <a:ext uri="{FF2B5EF4-FFF2-40B4-BE49-F238E27FC236}">
                  <a16:creationId xmlns:a16="http://schemas.microsoft.com/office/drawing/2014/main" id="{11C040B4-E510-47E0-ADC9-0F81552D9AC2}"/>
                </a:ext>
              </a:extLst>
            </p:cNvPr>
            <p:cNvSpPr txBox="1"/>
            <p:nvPr/>
          </p:nvSpPr>
          <p:spPr>
            <a:xfrm>
              <a:off x="2972473" y="1267054"/>
              <a:ext cx="1125629" cy="461665"/>
            </a:xfrm>
            <a:prstGeom prst="rect">
              <a:avLst/>
            </a:prstGeom>
            <a:noFill/>
          </p:spPr>
          <p:txBody>
            <a:bodyPr wrap="none" rtlCol="0">
              <a:spAutoFit/>
            </a:bodyPr>
            <a:lstStyle/>
            <a:p>
              <a:r>
                <a:rPr lang="en-US" altLang="zh-CN" dirty="0"/>
                <a:t>VCR</a:t>
              </a:r>
              <a:r>
                <a:rPr lang="zh-CN" altLang="en-US" dirty="0"/>
                <a:t>：</a:t>
              </a:r>
            </a:p>
          </p:txBody>
        </p:sp>
      </p:grpSp>
      <p:sp>
        <p:nvSpPr>
          <p:cNvPr id="22" name="文本框 21">
            <a:extLst>
              <a:ext uri="{FF2B5EF4-FFF2-40B4-BE49-F238E27FC236}">
                <a16:creationId xmlns:a16="http://schemas.microsoft.com/office/drawing/2014/main" id="{5F936EBC-DD87-4329-859D-B891672E7670}"/>
              </a:ext>
            </a:extLst>
          </p:cNvPr>
          <p:cNvSpPr txBox="1"/>
          <p:nvPr/>
        </p:nvSpPr>
        <p:spPr>
          <a:xfrm>
            <a:off x="5726438" y="2176189"/>
            <a:ext cx="2954655" cy="461665"/>
          </a:xfrm>
          <a:prstGeom prst="rect">
            <a:avLst/>
          </a:prstGeom>
          <a:noFill/>
        </p:spPr>
        <p:txBody>
          <a:bodyPr wrap="none" rtlCol="0">
            <a:spAutoFit/>
          </a:bodyPr>
          <a:lstStyle/>
          <a:p>
            <a:r>
              <a:rPr lang="zh-CN" altLang="en-US" b="1" dirty="0">
                <a:solidFill>
                  <a:srgbClr val="3333FF"/>
                </a:solidFill>
              </a:rPr>
              <a:t>一阶常系数微分方程</a:t>
            </a:r>
          </a:p>
        </p:txBody>
      </p:sp>
      <p:sp>
        <p:nvSpPr>
          <p:cNvPr id="29" name="Text Box 3">
            <a:extLst>
              <a:ext uri="{FF2B5EF4-FFF2-40B4-BE49-F238E27FC236}">
                <a16:creationId xmlns:a16="http://schemas.microsoft.com/office/drawing/2014/main" id="{CE600538-4FFC-4B29-8033-872E5FD4B6F4}"/>
              </a:ext>
            </a:extLst>
          </p:cNvPr>
          <p:cNvSpPr txBox="1">
            <a:spLocks noChangeArrowheads="1"/>
          </p:cNvSpPr>
          <p:nvPr/>
        </p:nvSpPr>
        <p:spPr bwMode="auto">
          <a:xfrm>
            <a:off x="611188" y="2852738"/>
            <a:ext cx="7633220"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defRPr kumimoji="1" sz="3600" baseline="-25000">
                <a:solidFill>
                  <a:schemeClr val="bg1"/>
                </a:solidFill>
                <a:latin typeface="Times New Roman" panose="02020603050405020304" pitchFamily="18" charset="0"/>
                <a:ea typeface="楷体_GB2312" pitchFamily="49" charset="-122"/>
              </a:defRPr>
            </a:lvl1pPr>
            <a:lvl2pPr marL="742950" indent="-285750">
              <a:defRPr kumimoji="1" sz="3600" baseline="-25000">
                <a:solidFill>
                  <a:schemeClr val="bg1"/>
                </a:solidFill>
                <a:latin typeface="Times New Roman" panose="02020603050405020304" pitchFamily="18" charset="0"/>
                <a:ea typeface="楷体_GB2312" pitchFamily="49" charset="-122"/>
              </a:defRPr>
            </a:lvl2pPr>
            <a:lvl3pPr marL="1143000" indent="-228600">
              <a:defRPr kumimoji="1" sz="3600" baseline="-25000">
                <a:solidFill>
                  <a:schemeClr val="bg1"/>
                </a:solidFill>
                <a:latin typeface="Times New Roman" panose="02020603050405020304" pitchFamily="18" charset="0"/>
                <a:ea typeface="楷体_GB2312" pitchFamily="49" charset="-122"/>
              </a:defRPr>
            </a:lvl3pPr>
            <a:lvl4pPr marL="1600200" indent="-228600">
              <a:defRPr kumimoji="1" sz="3600" baseline="-25000">
                <a:solidFill>
                  <a:schemeClr val="bg1"/>
                </a:solidFill>
                <a:latin typeface="Times New Roman" panose="02020603050405020304" pitchFamily="18" charset="0"/>
                <a:ea typeface="楷体_GB2312" pitchFamily="49" charset="-122"/>
              </a:defRPr>
            </a:lvl4pPr>
            <a:lvl5pPr marL="2057400" indent="-228600">
              <a:defRPr kumimoji="1" sz="3600" baseline="-25000">
                <a:solidFill>
                  <a:schemeClr val="bg1"/>
                </a:solidFill>
                <a:latin typeface="Times New Roman" panose="02020603050405020304" pitchFamily="18" charset="0"/>
                <a:ea typeface="楷体_GB2312" pitchFamily="49" charset="-122"/>
              </a:defRPr>
            </a:lvl5pPr>
            <a:lvl6pPr marL="25146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6pPr>
            <a:lvl7pPr marL="29718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7pPr>
            <a:lvl8pPr marL="34290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8pPr>
            <a:lvl9pPr marL="3886200" indent="-228600" eaLnBrk="0" fontAlgn="base" hangingPunct="0">
              <a:spcBef>
                <a:spcPct val="0"/>
              </a:spcBef>
              <a:spcAft>
                <a:spcPct val="0"/>
              </a:spcAft>
              <a:defRPr kumimoji="1" sz="3600" baseline="-25000">
                <a:solidFill>
                  <a:schemeClr val="bg1"/>
                </a:solidFill>
                <a:latin typeface="Times New Roman" panose="02020603050405020304" pitchFamily="18" charset="0"/>
                <a:ea typeface="楷体_GB2312" pitchFamily="49" charset="-122"/>
              </a:defRPr>
            </a:lvl9pPr>
          </a:lstStyle>
          <a:p>
            <a:pPr eaLnBrk="1" hangingPunct="1">
              <a:spcBef>
                <a:spcPct val="50000"/>
              </a:spcBef>
            </a:pPr>
            <a:r>
              <a:rPr lang="zh-CN" altLang="en-US" sz="2000" b="1" baseline="0" dirty="0">
                <a:solidFill>
                  <a:schemeClr val="tx1"/>
                </a:solidFill>
                <a:ea typeface="宋体" panose="02010600030101010101" pitchFamily="2" charset="-122"/>
              </a:rPr>
              <a:t>分析步骤（时域分析）：</a:t>
            </a:r>
          </a:p>
          <a:p>
            <a:pPr eaLnBrk="1" hangingPunct="1">
              <a:spcBef>
                <a:spcPct val="50000"/>
              </a:spcBef>
            </a:pPr>
            <a:r>
              <a:rPr lang="en-US" altLang="zh-CN" sz="2000" b="1" baseline="0" dirty="0">
                <a:solidFill>
                  <a:schemeClr val="tx1"/>
                </a:solidFill>
                <a:ea typeface="宋体" panose="02010600030101010101" pitchFamily="2" charset="-122"/>
              </a:rPr>
              <a:t>1 </a:t>
            </a:r>
            <a:r>
              <a:rPr lang="zh-CN" altLang="en-US" sz="2000" b="1" baseline="0" dirty="0">
                <a:solidFill>
                  <a:schemeClr val="tx1"/>
                </a:solidFill>
                <a:ea typeface="宋体" panose="02010600030101010101" pitchFamily="2" charset="-122"/>
              </a:rPr>
              <a:t>依据电路两类约束，以所求响应为变量，列换路后的微分方程</a:t>
            </a:r>
          </a:p>
          <a:p>
            <a:pPr eaLnBrk="1" hangingPunct="1">
              <a:spcBef>
                <a:spcPct val="50000"/>
              </a:spcBef>
            </a:pPr>
            <a:r>
              <a:rPr lang="en-US" altLang="zh-CN" sz="2000" b="1" baseline="0" dirty="0">
                <a:solidFill>
                  <a:schemeClr val="tx1"/>
                </a:solidFill>
                <a:ea typeface="宋体" panose="02010600030101010101" pitchFamily="2" charset="-122"/>
              </a:rPr>
              <a:t>2 </a:t>
            </a:r>
            <a:r>
              <a:rPr lang="zh-CN" altLang="en-US" sz="2000" b="1" baseline="0" dirty="0">
                <a:solidFill>
                  <a:srgbClr val="FF0000"/>
                </a:solidFill>
                <a:ea typeface="宋体" panose="02010600030101010101" pitchFamily="2" charset="-122"/>
              </a:rPr>
              <a:t>确定所须初始条件（</a:t>
            </a:r>
            <a:r>
              <a:rPr lang="zh-CN" altLang="en-US" sz="2000" b="1" u="sng" baseline="0" dirty="0">
                <a:solidFill>
                  <a:srgbClr val="FF0000"/>
                </a:solidFill>
                <a:ea typeface="宋体" panose="02010600030101010101" pitchFamily="2" charset="-122"/>
              </a:rPr>
              <a:t>初始值</a:t>
            </a:r>
            <a:r>
              <a:rPr lang="zh-CN" altLang="en-US" sz="2000" b="1" baseline="0" dirty="0">
                <a:solidFill>
                  <a:srgbClr val="FF0000"/>
                </a:solidFill>
                <a:ea typeface="宋体" panose="02010600030101010101" pitchFamily="2" charset="-122"/>
              </a:rPr>
              <a:t>）</a:t>
            </a:r>
          </a:p>
          <a:p>
            <a:pPr eaLnBrk="1" hangingPunct="1">
              <a:spcBef>
                <a:spcPct val="50000"/>
              </a:spcBef>
            </a:pPr>
            <a:r>
              <a:rPr lang="en-US" altLang="zh-CN" sz="2000" b="1" baseline="0" dirty="0">
                <a:solidFill>
                  <a:schemeClr val="tx1"/>
                </a:solidFill>
                <a:ea typeface="宋体" panose="02010600030101010101" pitchFamily="2" charset="-122"/>
              </a:rPr>
              <a:t>3 </a:t>
            </a:r>
            <a:r>
              <a:rPr lang="zh-CN" altLang="en-US" sz="2000" b="1" baseline="0" dirty="0">
                <a:solidFill>
                  <a:schemeClr val="tx1"/>
                </a:solidFill>
                <a:ea typeface="宋体" panose="02010600030101010101" pitchFamily="2" charset="-122"/>
              </a:rPr>
              <a:t>解微分方程</a:t>
            </a:r>
          </a:p>
        </p:txBody>
      </p:sp>
      <p:sp>
        <p:nvSpPr>
          <p:cNvPr id="2" name="矩形 1">
            <a:extLst>
              <a:ext uri="{FF2B5EF4-FFF2-40B4-BE49-F238E27FC236}">
                <a16:creationId xmlns:a16="http://schemas.microsoft.com/office/drawing/2014/main" id="{5014FBCD-C220-41E4-A6E2-4EF383EFE0DA}"/>
              </a:ext>
            </a:extLst>
          </p:cNvPr>
          <p:cNvSpPr/>
          <p:nvPr/>
        </p:nvSpPr>
        <p:spPr bwMode="auto">
          <a:xfrm>
            <a:off x="3563888" y="2176189"/>
            <a:ext cx="432048" cy="461665"/>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5" name="文本框 4">
            <a:extLst>
              <a:ext uri="{FF2B5EF4-FFF2-40B4-BE49-F238E27FC236}">
                <a16:creationId xmlns:a16="http://schemas.microsoft.com/office/drawing/2014/main" id="{692BF996-CFDB-4591-80F3-93826B1B0B68}"/>
              </a:ext>
            </a:extLst>
          </p:cNvPr>
          <p:cNvSpPr txBox="1"/>
          <p:nvPr/>
        </p:nvSpPr>
        <p:spPr>
          <a:xfrm>
            <a:off x="3613892" y="2219917"/>
            <a:ext cx="445956" cy="338554"/>
          </a:xfrm>
          <a:prstGeom prst="rect">
            <a:avLst/>
          </a:prstGeom>
          <a:noFill/>
        </p:spPr>
        <p:txBody>
          <a:bodyPr wrap="none" rtlCol="0">
            <a:spAutoFit/>
          </a:bodyPr>
          <a:lstStyle/>
          <a:p>
            <a:r>
              <a:rPr lang="en-US" altLang="zh-CN" sz="1600" i="1" dirty="0"/>
              <a:t>RC</a:t>
            </a:r>
            <a:endParaRPr lang="zh-CN" altLang="en-US" sz="1600" i="1" dirty="0"/>
          </a:p>
        </p:txBody>
      </p:sp>
      <p:sp>
        <p:nvSpPr>
          <p:cNvPr id="16" name="矩形 15">
            <a:extLst>
              <a:ext uri="{FF2B5EF4-FFF2-40B4-BE49-F238E27FC236}">
                <a16:creationId xmlns:a16="http://schemas.microsoft.com/office/drawing/2014/main" id="{769B28F8-3365-40E8-ACF8-2AA955FBD7F6}"/>
              </a:ext>
            </a:extLst>
          </p:cNvPr>
          <p:cNvSpPr/>
          <p:nvPr/>
        </p:nvSpPr>
        <p:spPr>
          <a:xfrm>
            <a:off x="5148064" y="3662764"/>
            <a:ext cx="1826141" cy="584775"/>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r>
              <a:rPr lang="zh-CN" altLang="en-US" sz="3200" dirty="0"/>
              <a:t>换路定则</a:t>
            </a:r>
          </a:p>
        </p:txBody>
      </p:sp>
      <p:sp>
        <p:nvSpPr>
          <p:cNvPr id="9" name="箭头: 左 8">
            <a:extLst>
              <a:ext uri="{FF2B5EF4-FFF2-40B4-BE49-F238E27FC236}">
                <a16:creationId xmlns:a16="http://schemas.microsoft.com/office/drawing/2014/main" id="{36E74E67-0C12-4084-AD76-B11D9DCBCCE8}"/>
              </a:ext>
            </a:extLst>
          </p:cNvPr>
          <p:cNvSpPr/>
          <p:nvPr/>
        </p:nvSpPr>
        <p:spPr bwMode="auto">
          <a:xfrm>
            <a:off x="4216245" y="3816061"/>
            <a:ext cx="855526" cy="339865"/>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val="37487348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 grpId="0" autoUpdateAnimBg="0"/>
      <p:bldP spid="5" grpId="0"/>
      <p:bldP spid="16"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680745" y="1050541"/>
            <a:ext cx="2107117" cy="986400"/>
            <a:chOff x="5680745" y="1050541"/>
            <a:chExt cx="2107117" cy="986400"/>
          </a:xfrm>
        </p:grpSpPr>
        <p:sp>
          <p:nvSpPr>
            <p:cNvPr id="22553" name="Text Box 19"/>
            <p:cNvSpPr txBox="1">
              <a:spLocks noChangeArrowheads="1"/>
            </p:cNvSpPr>
            <p:nvPr/>
          </p:nvSpPr>
          <p:spPr bwMode="auto">
            <a:xfrm>
              <a:off x="6429680" y="1050541"/>
              <a:ext cx="577850" cy="461963"/>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dirty="0"/>
                <a:t>f</a:t>
              </a:r>
              <a:r>
                <a:rPr kumimoji="1" lang="en-US" altLang="zh-CN" sz="2400" dirty="0"/>
                <a:t>(</a:t>
              </a:r>
              <a:r>
                <a:rPr kumimoji="1" lang="en-US" altLang="zh-CN" sz="2400" i="1" dirty="0"/>
                <a:t>t</a:t>
              </a:r>
              <a:r>
                <a:rPr kumimoji="1" lang="en-US" altLang="zh-CN" sz="2400" dirty="0"/>
                <a:t>)</a:t>
              </a:r>
            </a:p>
          </p:txBody>
        </p:sp>
        <p:sp>
          <p:nvSpPr>
            <p:cNvPr id="6" name="任意多边形 5"/>
            <p:cNvSpPr/>
            <p:nvPr/>
          </p:nvSpPr>
          <p:spPr bwMode="auto">
            <a:xfrm>
              <a:off x="5680745" y="1516707"/>
              <a:ext cx="2107117" cy="520234"/>
            </a:xfrm>
            <a:custGeom>
              <a:avLst/>
              <a:gdLst>
                <a:gd name="connsiteX0" fmla="*/ 0 w 2603500"/>
                <a:gd name="connsiteY0" fmla="*/ 35653 h 696053"/>
                <a:gd name="connsiteX1" fmla="*/ 850900 w 2603500"/>
                <a:gd name="connsiteY1" fmla="*/ 48353 h 696053"/>
                <a:gd name="connsiteX2" fmla="*/ 1663700 w 2603500"/>
                <a:gd name="connsiteY2" fmla="*/ 505553 h 696053"/>
                <a:gd name="connsiteX3" fmla="*/ 2603500 w 2603500"/>
                <a:gd name="connsiteY3" fmla="*/ 696053 h 696053"/>
                <a:gd name="connsiteX4" fmla="*/ 2603500 w 2603500"/>
                <a:gd name="connsiteY4" fmla="*/ 696053 h 696053"/>
                <a:gd name="connsiteX5" fmla="*/ 2603500 w 2603500"/>
                <a:gd name="connsiteY5" fmla="*/ 696053 h 696053"/>
                <a:gd name="connsiteX6" fmla="*/ 2603500 w 2603500"/>
                <a:gd name="connsiteY6" fmla="*/ 696053 h 696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3500" h="696053">
                  <a:moveTo>
                    <a:pt x="0" y="35653"/>
                  </a:moveTo>
                  <a:cubicBezTo>
                    <a:pt x="286808" y="2844"/>
                    <a:pt x="573617" y="-29964"/>
                    <a:pt x="850900" y="48353"/>
                  </a:cubicBezTo>
                  <a:cubicBezTo>
                    <a:pt x="1128183" y="126670"/>
                    <a:pt x="1371600" y="397603"/>
                    <a:pt x="1663700" y="505553"/>
                  </a:cubicBezTo>
                  <a:cubicBezTo>
                    <a:pt x="1955800" y="613503"/>
                    <a:pt x="2603500" y="696053"/>
                    <a:pt x="2603500" y="696053"/>
                  </a:cubicBezTo>
                  <a:lnTo>
                    <a:pt x="2603500" y="696053"/>
                  </a:lnTo>
                  <a:lnTo>
                    <a:pt x="2603500" y="696053"/>
                  </a:lnTo>
                  <a:lnTo>
                    <a:pt x="2603500" y="696053"/>
                  </a:lnTo>
                </a:path>
              </a:pathLst>
            </a:custGeom>
            <a:noFill/>
            <a:ln w="19050" cap="flat" cmpd="sng" algn="ctr">
              <a:solidFill>
                <a:schemeClr val="tx1"/>
              </a:solidFill>
              <a:prstDash val="solid"/>
              <a:round/>
              <a:headEnd type="none" w="med" len="med"/>
              <a:tailEnd type="none" w="med" len="med"/>
            </a:ln>
            <a:effectLst/>
          </p:spPr>
          <p:txBody>
            <a:bodyPr rtlCol="0" anchor="ctr"/>
            <a:lstStyle/>
            <a:p>
              <a:pPr algn="ctr"/>
              <a:endParaRPr lang="zh-CN" altLang="en-US"/>
            </a:p>
          </p:txBody>
        </p:sp>
      </p:grpSp>
      <p:grpSp>
        <p:nvGrpSpPr>
          <p:cNvPr id="9" name="组合 8"/>
          <p:cNvGrpSpPr/>
          <p:nvPr/>
        </p:nvGrpSpPr>
        <p:grpSpPr>
          <a:xfrm>
            <a:off x="6372200" y="1516707"/>
            <a:ext cx="1446097" cy="819711"/>
            <a:chOff x="6438271" y="1516707"/>
            <a:chExt cx="1446097" cy="819711"/>
          </a:xfrm>
        </p:grpSpPr>
        <p:sp>
          <p:nvSpPr>
            <p:cNvPr id="22545" name="Line 28"/>
            <p:cNvSpPr>
              <a:spLocks noChangeShapeType="1"/>
            </p:cNvSpPr>
            <p:nvPr/>
          </p:nvSpPr>
          <p:spPr bwMode="auto">
            <a:xfrm flipH="1">
              <a:off x="7161319" y="2336418"/>
              <a:ext cx="457200" cy="0"/>
            </a:xfrm>
            <a:prstGeom prst="line">
              <a:avLst/>
            </a:prstGeom>
            <a:noFill/>
            <a:ln w="254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242822" name="Picture 134"/>
            <p:cNvPicPr>
              <a:picLocks noChangeAspect="1" noChangeArrowheads="1"/>
            </p:cNvPicPr>
            <p:nvPr/>
          </p:nvPicPr>
          <p:blipFill rotWithShape="1">
            <a:blip r:embed="rId3">
              <a:extLst>
                <a:ext uri="{28A0092B-C50C-407E-A947-70E740481C1C}">
                  <a14:useLocalDpi xmlns:a14="http://schemas.microsoft.com/office/drawing/2010/main" val="0"/>
                </a:ext>
              </a:extLst>
            </a:blip>
            <a:srcRect l="31919"/>
            <a:stretch/>
          </p:blipFill>
          <p:spPr bwMode="auto">
            <a:xfrm>
              <a:off x="6438271" y="1516707"/>
              <a:ext cx="1446097"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53250" name="Text Box 2"/>
          <p:cNvSpPr txBox="1">
            <a:spLocks noChangeArrowheads="1"/>
          </p:cNvSpPr>
          <p:nvPr/>
        </p:nvSpPr>
        <p:spPr bwMode="auto">
          <a:xfrm>
            <a:off x="323528" y="603165"/>
            <a:ext cx="3502671"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dirty="0">
                <a:solidFill>
                  <a:srgbClr val="0000FF"/>
                </a:solidFill>
                <a:cs typeface="Times New Roman" pitchFamily="18" charset="0"/>
              </a:rPr>
              <a:t>1.  </a:t>
            </a:r>
            <a:r>
              <a:rPr kumimoji="1" lang="en-US" altLang="zh-CN" sz="2400" i="1" dirty="0">
                <a:solidFill>
                  <a:srgbClr val="0000FF"/>
                </a:solidFill>
                <a:cs typeface="Times New Roman" pitchFamily="18" charset="0"/>
              </a:rPr>
              <a:t>t </a:t>
            </a:r>
            <a:r>
              <a:rPr kumimoji="1" lang="en-US" altLang="zh-CN" sz="2400" dirty="0">
                <a:solidFill>
                  <a:srgbClr val="0000FF"/>
                </a:solidFill>
                <a:cs typeface="Times New Roman" pitchFamily="18" charset="0"/>
              </a:rPr>
              <a:t>= 0</a:t>
            </a:r>
            <a:r>
              <a:rPr kumimoji="1" lang="en-US" altLang="zh-CN" sz="2400" baseline="30000" dirty="0">
                <a:solidFill>
                  <a:srgbClr val="0000FF"/>
                </a:solidFill>
                <a:cs typeface="Times New Roman" pitchFamily="18" charset="0"/>
              </a:rPr>
              <a:t>+</a:t>
            </a:r>
            <a:r>
              <a:rPr kumimoji="1" lang="zh-CN" altLang="en-US" sz="2400" dirty="0">
                <a:solidFill>
                  <a:srgbClr val="0000FF"/>
                </a:solidFill>
                <a:cs typeface="Times New Roman" pitchFamily="18" charset="0"/>
              </a:rPr>
              <a:t>与</a:t>
            </a:r>
            <a:r>
              <a:rPr kumimoji="1" lang="en-US" altLang="zh-CN" sz="2400" i="1" dirty="0">
                <a:solidFill>
                  <a:srgbClr val="FF0000"/>
                </a:solidFill>
                <a:cs typeface="Times New Roman" pitchFamily="18" charset="0"/>
              </a:rPr>
              <a:t>t </a:t>
            </a:r>
            <a:r>
              <a:rPr kumimoji="1" lang="en-US" altLang="zh-CN" sz="2400" dirty="0">
                <a:solidFill>
                  <a:srgbClr val="FF0000"/>
                </a:solidFill>
                <a:cs typeface="Times New Roman" pitchFamily="18" charset="0"/>
              </a:rPr>
              <a:t>= 0</a:t>
            </a:r>
            <a:r>
              <a:rPr lang="en-US" altLang="zh-CN" sz="2400" baseline="30000" dirty="0">
                <a:solidFill>
                  <a:srgbClr val="FF0000"/>
                </a:solidFill>
                <a:ea typeface="仿宋_GB2312"/>
                <a:cs typeface="仿宋_GB2312"/>
                <a:sym typeface="Symbol" pitchFamily="18" charset="2"/>
              </a:rPr>
              <a:t> </a:t>
            </a:r>
            <a:r>
              <a:rPr kumimoji="1" lang="zh-CN" altLang="en-US" sz="2400" dirty="0">
                <a:solidFill>
                  <a:srgbClr val="0000FF"/>
                </a:solidFill>
                <a:cs typeface="Times New Roman" pitchFamily="18" charset="0"/>
              </a:rPr>
              <a:t>的概念</a:t>
            </a:r>
          </a:p>
        </p:txBody>
      </p:sp>
      <p:sp>
        <p:nvSpPr>
          <p:cNvPr id="53251" name="Text Box 3"/>
          <p:cNvSpPr txBox="1">
            <a:spLocks noChangeArrowheads="1"/>
          </p:cNvSpPr>
          <p:nvPr/>
        </p:nvSpPr>
        <p:spPr bwMode="auto">
          <a:xfrm>
            <a:off x="650989" y="1387884"/>
            <a:ext cx="3493145"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spcBef>
                <a:spcPct val="50000"/>
              </a:spcBef>
            </a:pPr>
            <a:r>
              <a:rPr kumimoji="1" lang="zh-CN" altLang="en-US" sz="2400" dirty="0"/>
              <a:t>换路在 </a:t>
            </a:r>
            <a:r>
              <a:rPr kumimoji="1" lang="en-US" altLang="zh-CN" sz="2400" i="1" dirty="0"/>
              <a:t>t</a:t>
            </a:r>
            <a:r>
              <a:rPr kumimoji="1" lang="en-US" altLang="zh-CN" sz="2400" dirty="0"/>
              <a:t>=0</a:t>
            </a:r>
            <a:r>
              <a:rPr kumimoji="1" lang="zh-CN" altLang="en-US" sz="2400" dirty="0"/>
              <a:t>时刻进行</a:t>
            </a:r>
          </a:p>
        </p:txBody>
      </p:sp>
      <p:sp>
        <p:nvSpPr>
          <p:cNvPr id="53252" name="Text Box 4"/>
          <p:cNvSpPr txBox="1">
            <a:spLocks noChangeArrowheads="1"/>
          </p:cNvSpPr>
          <p:nvPr/>
        </p:nvSpPr>
        <p:spPr bwMode="auto">
          <a:xfrm>
            <a:off x="939401" y="1744952"/>
            <a:ext cx="3779409" cy="83099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en-US" altLang="zh-CN" sz="2400" dirty="0">
                <a:solidFill>
                  <a:srgbClr val="FF0000"/>
                </a:solidFill>
              </a:rPr>
              <a:t>0</a:t>
            </a:r>
            <a:r>
              <a:rPr lang="en-US" altLang="zh-CN" sz="2400" baseline="30000" dirty="0">
                <a:solidFill>
                  <a:srgbClr val="FF0000"/>
                </a:solidFill>
                <a:ea typeface="仿宋_GB2312"/>
                <a:cs typeface="仿宋_GB2312"/>
                <a:sym typeface="Symbol" pitchFamily="18" charset="2"/>
              </a:rPr>
              <a:t> </a:t>
            </a:r>
            <a:r>
              <a:rPr kumimoji="1" lang="en-US" altLang="zh-CN" sz="2400" baseline="30000" dirty="0"/>
              <a:t>      </a:t>
            </a:r>
            <a:r>
              <a:rPr kumimoji="1" lang="en-US" altLang="zh-CN" sz="2400" i="1" dirty="0"/>
              <a:t>t</a:t>
            </a:r>
            <a:r>
              <a:rPr kumimoji="1" lang="en-US" altLang="zh-CN" sz="2400" dirty="0"/>
              <a:t> = 0  </a:t>
            </a:r>
            <a:r>
              <a:rPr kumimoji="1" lang="zh-CN" altLang="en-US" sz="2400" dirty="0"/>
              <a:t>的前一瞬间 </a:t>
            </a:r>
            <a:r>
              <a:rPr kumimoji="1" lang="en-US" altLang="zh-CN" sz="2400" dirty="0"/>
              <a:t>(</a:t>
            </a:r>
            <a:r>
              <a:rPr kumimoji="1" lang="zh-CN" altLang="en-US" sz="2400" dirty="0"/>
              <a:t>开关未动作</a:t>
            </a:r>
            <a:r>
              <a:rPr kumimoji="1" lang="en-US" altLang="zh-CN" sz="2400" dirty="0"/>
              <a:t>)</a:t>
            </a:r>
            <a:endParaRPr kumimoji="1" lang="zh-CN" altLang="en-US" sz="2400" dirty="0"/>
          </a:p>
        </p:txBody>
      </p:sp>
      <p:sp>
        <p:nvSpPr>
          <p:cNvPr id="53253" name="Text Box 5"/>
          <p:cNvSpPr txBox="1">
            <a:spLocks noChangeArrowheads="1"/>
          </p:cNvSpPr>
          <p:nvPr/>
        </p:nvSpPr>
        <p:spPr bwMode="auto">
          <a:xfrm>
            <a:off x="826158" y="2473613"/>
            <a:ext cx="4087414" cy="83099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en-US" altLang="zh-CN" sz="2400" dirty="0">
                <a:solidFill>
                  <a:srgbClr val="0000FF"/>
                </a:solidFill>
              </a:rPr>
              <a:t> 0</a:t>
            </a:r>
            <a:r>
              <a:rPr kumimoji="1" lang="en-US" altLang="zh-CN" sz="2400" baseline="30000" dirty="0">
                <a:solidFill>
                  <a:srgbClr val="0000FF"/>
                </a:solidFill>
              </a:rPr>
              <a:t>+</a:t>
            </a:r>
            <a:r>
              <a:rPr kumimoji="1" lang="en-US" altLang="zh-CN" sz="2400" baseline="30000" dirty="0"/>
              <a:t>      </a:t>
            </a:r>
            <a:r>
              <a:rPr kumimoji="1" lang="en-US" altLang="zh-CN" sz="2400" i="1" dirty="0"/>
              <a:t>t</a:t>
            </a:r>
            <a:r>
              <a:rPr kumimoji="1" lang="en-US" altLang="zh-CN" sz="2400" dirty="0"/>
              <a:t> = 0  </a:t>
            </a:r>
            <a:r>
              <a:rPr kumimoji="1" lang="zh-CN" altLang="en-US" sz="2400" dirty="0"/>
              <a:t>的后</a:t>
            </a:r>
            <a:r>
              <a:rPr lang="zh-CN" altLang="en-US" sz="2400" dirty="0"/>
              <a:t>一瞬间（开关已动作）</a:t>
            </a:r>
            <a:endParaRPr kumimoji="1" lang="zh-CN" altLang="en-US" sz="2400" baseline="30000" dirty="0"/>
          </a:p>
        </p:txBody>
      </p:sp>
      <p:graphicFrame>
        <p:nvGraphicFramePr>
          <p:cNvPr id="53255" name="Object 7"/>
          <p:cNvGraphicFramePr>
            <a:graphicFrameLocks noChangeAspect="1"/>
          </p:cNvGraphicFramePr>
          <p:nvPr>
            <p:extLst>
              <p:ext uri="{D42A27DB-BD31-4B8C-83A1-F6EECF244321}">
                <p14:modId xmlns:p14="http://schemas.microsoft.com/office/powerpoint/2010/main" val="4049754534"/>
              </p:ext>
            </p:extLst>
          </p:nvPr>
        </p:nvGraphicFramePr>
        <p:xfrm>
          <a:off x="395536" y="3279987"/>
          <a:ext cx="1849213" cy="637889"/>
        </p:xfrm>
        <a:graphic>
          <a:graphicData uri="http://schemas.openxmlformats.org/presentationml/2006/ole">
            <mc:AlternateContent xmlns:mc="http://schemas.openxmlformats.org/markup-compatibility/2006">
              <mc:Choice xmlns:v="urn:schemas-microsoft-com:vml" Requires="v">
                <p:oleObj name="公式" r:id="rId4" imgW="1085934" imgH="387305" progId="Equation.3">
                  <p:embed/>
                </p:oleObj>
              </mc:Choice>
              <mc:Fallback>
                <p:oleObj name="公式" r:id="rId4" imgW="1085934" imgH="387305"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3279987"/>
                        <a:ext cx="1849213" cy="637889"/>
                      </a:xfrm>
                      <a:prstGeom prst="rect">
                        <a:avLst/>
                      </a:prstGeom>
                      <a:noFill/>
                      <a:ln>
                        <a:noFill/>
                      </a:ln>
                      <a:effectLst/>
                    </p:spPr>
                  </p:pic>
                </p:oleObj>
              </mc:Fallback>
            </mc:AlternateContent>
          </a:graphicData>
        </a:graphic>
      </p:graphicFrame>
      <p:graphicFrame>
        <p:nvGraphicFramePr>
          <p:cNvPr id="53256" name="Object 8"/>
          <p:cNvGraphicFramePr>
            <a:graphicFrameLocks noChangeAspect="1"/>
          </p:cNvGraphicFramePr>
          <p:nvPr>
            <p:extLst>
              <p:ext uri="{D42A27DB-BD31-4B8C-83A1-F6EECF244321}">
                <p14:modId xmlns:p14="http://schemas.microsoft.com/office/powerpoint/2010/main" val="4172295836"/>
              </p:ext>
            </p:extLst>
          </p:nvPr>
        </p:nvGraphicFramePr>
        <p:xfrm>
          <a:off x="5013683" y="3195702"/>
          <a:ext cx="2092727" cy="714126"/>
        </p:xfrm>
        <a:graphic>
          <a:graphicData uri="http://schemas.openxmlformats.org/presentationml/2006/ole">
            <mc:AlternateContent xmlns:mc="http://schemas.openxmlformats.org/markup-compatibility/2006">
              <mc:Choice xmlns:v="urn:schemas-microsoft-com:vml" Requires="v">
                <p:oleObj name="公式" r:id="rId6" imgW="1085934" imgH="387305" progId="Equation.3">
                  <p:embed/>
                </p:oleObj>
              </mc:Choice>
              <mc:Fallback>
                <p:oleObj name="公式" r:id="rId6" imgW="1085934" imgH="387305"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13683" y="3195702"/>
                        <a:ext cx="2092727" cy="714126"/>
                      </a:xfrm>
                      <a:prstGeom prst="rect">
                        <a:avLst/>
                      </a:prstGeom>
                      <a:noFill/>
                      <a:ln>
                        <a:noFill/>
                      </a:ln>
                      <a:effectLst/>
                    </p:spPr>
                  </p:pic>
                </p:oleObj>
              </mc:Fallback>
            </mc:AlternateContent>
          </a:graphicData>
        </a:graphic>
      </p:graphicFrame>
      <p:sp>
        <p:nvSpPr>
          <p:cNvPr id="53257" name="Text Box 9"/>
          <p:cNvSpPr txBox="1">
            <a:spLocks noChangeArrowheads="1"/>
          </p:cNvSpPr>
          <p:nvPr/>
        </p:nvSpPr>
        <p:spPr bwMode="auto">
          <a:xfrm>
            <a:off x="1213123" y="3946673"/>
            <a:ext cx="6837363" cy="83099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lang="zh-CN" altLang="en-US" sz="2400" dirty="0"/>
              <a:t>初始值即 </a:t>
            </a:r>
            <a:r>
              <a:rPr kumimoji="1" lang="en-US" altLang="zh-CN" sz="2400" i="1" dirty="0">
                <a:solidFill>
                  <a:srgbClr val="FF0000"/>
                </a:solidFill>
              </a:rPr>
              <a:t>t</a:t>
            </a:r>
            <a:r>
              <a:rPr kumimoji="1" lang="en-US" altLang="zh-CN" sz="2400" dirty="0">
                <a:solidFill>
                  <a:srgbClr val="FF0000"/>
                </a:solidFill>
              </a:rPr>
              <a:t> = 0</a:t>
            </a:r>
            <a:r>
              <a:rPr kumimoji="1" lang="en-US" altLang="zh-CN" sz="2400" baseline="30000" dirty="0">
                <a:solidFill>
                  <a:srgbClr val="FF0000"/>
                </a:solidFill>
              </a:rPr>
              <a:t>+</a:t>
            </a:r>
            <a:r>
              <a:rPr kumimoji="1" lang="zh-CN" altLang="en-US" sz="2400" dirty="0"/>
              <a:t>时</a:t>
            </a:r>
            <a:r>
              <a:rPr kumimoji="1" lang="en-US" altLang="zh-CN" sz="2400" i="1" dirty="0" err="1"/>
              <a:t>u</a:t>
            </a:r>
            <a:r>
              <a:rPr kumimoji="1" lang="en-US" altLang="zh-CN" sz="2400" baseline="-25000" dirty="0" err="1"/>
              <a:t>C</a:t>
            </a:r>
            <a:r>
              <a:rPr kumimoji="1" lang="en-US" altLang="zh-CN" sz="2400" i="1" baseline="-25000" dirty="0"/>
              <a:t> </a:t>
            </a:r>
            <a:r>
              <a:rPr lang="en-US" altLang="zh-CN" sz="2400" dirty="0">
                <a:ea typeface="宋体" charset="-122"/>
                <a:cs typeface="Times New Roman" pitchFamily="18" charset="0"/>
              </a:rPr>
              <a:t>(0</a:t>
            </a:r>
            <a:r>
              <a:rPr lang="en-US" altLang="zh-CN" sz="2400" baseline="30000" dirty="0">
                <a:ea typeface="宋体" charset="-122"/>
                <a:cs typeface="Times New Roman" pitchFamily="18" charset="0"/>
              </a:rPr>
              <a:t>+</a:t>
            </a:r>
            <a:r>
              <a:rPr lang="en-US" altLang="zh-CN" sz="2400" dirty="0">
                <a:ea typeface="宋体" charset="-122"/>
                <a:cs typeface="Times New Roman" pitchFamily="18" charset="0"/>
              </a:rPr>
              <a:t>) </a:t>
            </a:r>
            <a:r>
              <a:rPr kumimoji="1" lang="zh-CN" altLang="en-US" sz="2400" i="1" baseline="-25000" dirty="0"/>
              <a:t>、</a:t>
            </a:r>
            <a:r>
              <a:rPr lang="en-US" altLang="zh-CN" sz="2400" i="1" dirty="0"/>
              <a:t> </a:t>
            </a:r>
            <a:r>
              <a:rPr lang="en-US" altLang="zh-CN" sz="2400" i="1" dirty="0" err="1"/>
              <a:t>i</a:t>
            </a:r>
            <a:r>
              <a:rPr lang="en-US" altLang="zh-CN" sz="2400" baseline="-25000" dirty="0" err="1"/>
              <a:t>C</a:t>
            </a:r>
            <a:r>
              <a:rPr lang="en-US" altLang="zh-CN" sz="2400" i="1" baseline="-25000" dirty="0"/>
              <a:t>  </a:t>
            </a:r>
            <a:r>
              <a:rPr lang="en-US" altLang="zh-CN" sz="2400" dirty="0">
                <a:ea typeface="宋体" charset="-122"/>
                <a:cs typeface="Times New Roman" pitchFamily="18" charset="0"/>
              </a:rPr>
              <a:t>(0</a:t>
            </a:r>
            <a:r>
              <a:rPr lang="en-US" altLang="zh-CN" sz="2400" baseline="30000" dirty="0">
                <a:ea typeface="宋体" charset="-122"/>
                <a:cs typeface="Times New Roman" pitchFamily="18" charset="0"/>
              </a:rPr>
              <a:t>+</a:t>
            </a:r>
            <a:r>
              <a:rPr lang="en-US" altLang="zh-CN" sz="2400" dirty="0">
                <a:ea typeface="宋体" charset="-122"/>
                <a:cs typeface="Times New Roman" pitchFamily="18" charset="0"/>
              </a:rPr>
              <a:t>) </a:t>
            </a:r>
            <a:r>
              <a:rPr lang="zh-CN" altLang="en-US" sz="2400" i="1" baseline="-25000" dirty="0"/>
              <a:t>、</a:t>
            </a:r>
            <a:r>
              <a:rPr lang="en-US" altLang="zh-CN" sz="2400" i="1" dirty="0"/>
              <a:t> </a:t>
            </a:r>
            <a:r>
              <a:rPr lang="en-US" altLang="zh-CN" sz="2400" i="1" dirty="0" err="1"/>
              <a:t>u</a:t>
            </a:r>
            <a:r>
              <a:rPr lang="en-US" altLang="zh-CN" sz="2400" baseline="-25000" dirty="0" err="1"/>
              <a:t>L</a:t>
            </a:r>
            <a:r>
              <a:rPr lang="en-US" altLang="zh-CN" sz="2400" baseline="-25000" dirty="0"/>
              <a:t> </a:t>
            </a:r>
            <a:r>
              <a:rPr lang="en-US" altLang="zh-CN" sz="2400" i="1" baseline="-25000" dirty="0"/>
              <a:t> </a:t>
            </a:r>
            <a:r>
              <a:rPr lang="en-US" altLang="zh-CN" sz="2400" dirty="0">
                <a:ea typeface="宋体" charset="-122"/>
                <a:cs typeface="Times New Roman" pitchFamily="18" charset="0"/>
              </a:rPr>
              <a:t>(0</a:t>
            </a:r>
            <a:r>
              <a:rPr lang="en-US" altLang="zh-CN" sz="2400" baseline="30000" dirty="0">
                <a:ea typeface="宋体" charset="-122"/>
                <a:cs typeface="Times New Roman" pitchFamily="18" charset="0"/>
              </a:rPr>
              <a:t>+</a:t>
            </a:r>
            <a:r>
              <a:rPr lang="en-US" altLang="zh-CN" sz="2400" dirty="0">
                <a:ea typeface="宋体" charset="-122"/>
                <a:cs typeface="Times New Roman" pitchFamily="18" charset="0"/>
              </a:rPr>
              <a:t>) </a:t>
            </a:r>
            <a:r>
              <a:rPr lang="zh-CN" altLang="en-US" sz="2400" i="1" baseline="-25000" dirty="0"/>
              <a:t>、 </a:t>
            </a:r>
            <a:r>
              <a:rPr kumimoji="1" lang="en-US" altLang="zh-CN" sz="2400" i="1" dirty="0" err="1"/>
              <a:t>i</a:t>
            </a:r>
            <a:r>
              <a:rPr lang="en-US" altLang="zh-CN" sz="2400" baseline="-25000" dirty="0" err="1"/>
              <a:t>L</a:t>
            </a:r>
            <a:r>
              <a:rPr lang="en-US" altLang="zh-CN" sz="2400" i="1" baseline="-25000" dirty="0"/>
              <a:t> </a:t>
            </a:r>
            <a:r>
              <a:rPr lang="en-US" altLang="zh-CN" sz="2400" dirty="0">
                <a:ea typeface="宋体" charset="-122"/>
                <a:cs typeface="Times New Roman" pitchFamily="18" charset="0"/>
              </a:rPr>
              <a:t>(0</a:t>
            </a:r>
            <a:r>
              <a:rPr lang="en-US" altLang="zh-CN" sz="2400" baseline="30000" dirty="0">
                <a:ea typeface="宋体" charset="-122"/>
                <a:cs typeface="Times New Roman" pitchFamily="18" charset="0"/>
              </a:rPr>
              <a:t>+</a:t>
            </a:r>
            <a:r>
              <a:rPr lang="en-US" altLang="zh-CN" sz="2400" dirty="0">
                <a:ea typeface="宋体" charset="-122"/>
                <a:cs typeface="Times New Roman" pitchFamily="18" charset="0"/>
              </a:rPr>
              <a:t>) </a:t>
            </a:r>
            <a:r>
              <a:rPr lang="en-US" altLang="zh-CN" sz="2400" i="1" dirty="0" err="1"/>
              <a:t>u</a:t>
            </a:r>
            <a:r>
              <a:rPr lang="en-US" altLang="zh-CN" sz="2400" baseline="-25000" dirty="0" err="1"/>
              <a:t>R</a:t>
            </a:r>
            <a:r>
              <a:rPr lang="en-US" altLang="zh-CN" sz="2400" baseline="-25000" dirty="0"/>
              <a:t> </a:t>
            </a:r>
            <a:r>
              <a:rPr lang="en-US" altLang="zh-CN" sz="2400" i="1" baseline="-25000" dirty="0"/>
              <a:t> </a:t>
            </a:r>
            <a:r>
              <a:rPr lang="en-US" altLang="zh-CN" sz="2400" dirty="0">
                <a:ea typeface="宋体" charset="-122"/>
                <a:cs typeface="Times New Roman" pitchFamily="18" charset="0"/>
              </a:rPr>
              <a:t>(0</a:t>
            </a:r>
            <a:r>
              <a:rPr lang="en-US" altLang="zh-CN" sz="2400" baseline="30000" dirty="0">
                <a:ea typeface="宋体" charset="-122"/>
                <a:cs typeface="Times New Roman" pitchFamily="18" charset="0"/>
              </a:rPr>
              <a:t>+</a:t>
            </a:r>
            <a:r>
              <a:rPr lang="en-US" altLang="zh-CN" sz="2400" dirty="0">
                <a:ea typeface="宋体" charset="-122"/>
                <a:cs typeface="Times New Roman" pitchFamily="18" charset="0"/>
              </a:rPr>
              <a:t>)</a:t>
            </a:r>
            <a:r>
              <a:rPr lang="en-US" altLang="zh-CN" sz="2400" i="1" dirty="0"/>
              <a:t> </a:t>
            </a:r>
            <a:r>
              <a:rPr lang="en-US" altLang="zh-CN" sz="2400" i="1" dirty="0" err="1"/>
              <a:t>i</a:t>
            </a:r>
            <a:r>
              <a:rPr lang="en-US" altLang="zh-CN" sz="2400" baseline="-25000" dirty="0" err="1"/>
              <a:t>R</a:t>
            </a:r>
            <a:r>
              <a:rPr lang="en-US" altLang="zh-CN" sz="2400" i="1" baseline="-25000" dirty="0"/>
              <a:t>  </a:t>
            </a:r>
            <a:r>
              <a:rPr lang="en-US" altLang="zh-CN" sz="2400" dirty="0">
                <a:ea typeface="宋体" charset="-122"/>
                <a:cs typeface="Times New Roman" pitchFamily="18" charset="0"/>
              </a:rPr>
              <a:t>(0</a:t>
            </a:r>
            <a:r>
              <a:rPr lang="en-US" altLang="zh-CN" sz="2400" baseline="30000" dirty="0">
                <a:ea typeface="宋体" charset="-122"/>
                <a:cs typeface="Times New Roman" pitchFamily="18" charset="0"/>
              </a:rPr>
              <a:t>+</a:t>
            </a:r>
            <a:r>
              <a:rPr lang="en-US" altLang="zh-CN" sz="2400" dirty="0">
                <a:ea typeface="宋体" charset="-122"/>
                <a:cs typeface="Times New Roman" pitchFamily="18" charset="0"/>
              </a:rPr>
              <a:t>)</a:t>
            </a:r>
            <a:r>
              <a:rPr lang="en-US" altLang="zh-CN" sz="2400" i="1" dirty="0"/>
              <a:t> </a:t>
            </a:r>
            <a:r>
              <a:rPr kumimoji="1" lang="zh-CN" altLang="en-US" sz="2400" dirty="0"/>
              <a:t>等的值。</a:t>
            </a:r>
          </a:p>
        </p:txBody>
      </p:sp>
      <p:sp>
        <p:nvSpPr>
          <p:cNvPr id="53258" name="Text Box 10"/>
          <p:cNvSpPr txBox="1">
            <a:spLocks noChangeArrowheads="1"/>
          </p:cNvSpPr>
          <p:nvPr/>
        </p:nvSpPr>
        <p:spPr bwMode="auto">
          <a:xfrm>
            <a:off x="5865065" y="2140111"/>
            <a:ext cx="507135"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dirty="0">
                <a:solidFill>
                  <a:srgbClr val="FF0000"/>
                </a:solidFill>
              </a:rPr>
              <a:t>0</a:t>
            </a:r>
            <a:r>
              <a:rPr lang="en-US" altLang="zh-CN" sz="2400" baseline="30000" dirty="0">
                <a:solidFill>
                  <a:srgbClr val="FF0000"/>
                </a:solidFill>
                <a:ea typeface="仿宋_GB2312"/>
                <a:cs typeface="仿宋_GB2312"/>
                <a:sym typeface="Symbol" pitchFamily="18" charset="2"/>
              </a:rPr>
              <a:t></a:t>
            </a:r>
            <a:r>
              <a:rPr lang="en-US" altLang="zh-CN" sz="2400" baseline="30000" dirty="0"/>
              <a:t> </a:t>
            </a:r>
            <a:endParaRPr kumimoji="1" lang="en-US" altLang="zh-CN" sz="2400" baseline="30000" dirty="0">
              <a:solidFill>
                <a:srgbClr val="FF0000"/>
              </a:solidFill>
            </a:endParaRPr>
          </a:p>
        </p:txBody>
      </p:sp>
      <p:sp>
        <p:nvSpPr>
          <p:cNvPr id="53259" name="Text Box 11"/>
          <p:cNvSpPr txBox="1">
            <a:spLocks noChangeArrowheads="1"/>
          </p:cNvSpPr>
          <p:nvPr/>
        </p:nvSpPr>
        <p:spPr bwMode="auto">
          <a:xfrm>
            <a:off x="6572423" y="2126769"/>
            <a:ext cx="571167"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dirty="0">
                <a:solidFill>
                  <a:srgbClr val="0000FF"/>
                </a:solidFill>
              </a:rPr>
              <a:t>0</a:t>
            </a:r>
            <a:r>
              <a:rPr kumimoji="1" lang="en-US" altLang="zh-CN" sz="2400" baseline="30000" dirty="0">
                <a:solidFill>
                  <a:srgbClr val="0000FF"/>
                </a:solidFill>
              </a:rPr>
              <a:t>+</a:t>
            </a:r>
          </a:p>
        </p:txBody>
      </p:sp>
      <p:grpSp>
        <p:nvGrpSpPr>
          <p:cNvPr id="53260" name="Group 12"/>
          <p:cNvGrpSpPr>
            <a:grpSpLocks/>
          </p:cNvGrpSpPr>
          <p:nvPr/>
        </p:nvGrpSpPr>
        <p:grpSpPr bwMode="auto">
          <a:xfrm>
            <a:off x="5194300" y="1213658"/>
            <a:ext cx="3200400" cy="1353742"/>
            <a:chOff x="2976" y="507"/>
            <a:chExt cx="2016" cy="1137"/>
          </a:xfrm>
        </p:grpSpPr>
        <p:sp>
          <p:nvSpPr>
            <p:cNvPr id="22554" name="Line 13"/>
            <p:cNvSpPr>
              <a:spLocks noChangeShapeType="1"/>
            </p:cNvSpPr>
            <p:nvPr/>
          </p:nvSpPr>
          <p:spPr bwMode="auto">
            <a:xfrm>
              <a:off x="2976" y="1303"/>
              <a:ext cx="2016"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55" name="Line 14"/>
            <p:cNvSpPr>
              <a:spLocks noChangeShapeType="1"/>
            </p:cNvSpPr>
            <p:nvPr/>
          </p:nvSpPr>
          <p:spPr bwMode="auto">
            <a:xfrm flipV="1">
              <a:off x="3737" y="507"/>
              <a:ext cx="0" cy="851"/>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556" name="Text Box 15"/>
            <p:cNvSpPr txBox="1">
              <a:spLocks noChangeArrowheads="1"/>
            </p:cNvSpPr>
            <p:nvPr/>
          </p:nvSpPr>
          <p:spPr bwMode="auto">
            <a:xfrm>
              <a:off x="3636" y="1256"/>
              <a:ext cx="213"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dirty="0"/>
                <a:t>0</a:t>
              </a:r>
            </a:p>
          </p:txBody>
        </p:sp>
        <p:sp>
          <p:nvSpPr>
            <p:cNvPr id="22557" name="Text Box 16"/>
            <p:cNvSpPr txBox="1">
              <a:spLocks noChangeArrowheads="1"/>
            </p:cNvSpPr>
            <p:nvPr/>
          </p:nvSpPr>
          <p:spPr bwMode="auto">
            <a:xfrm>
              <a:off x="4766" y="980"/>
              <a:ext cx="170"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a:t>t</a:t>
              </a:r>
            </a:p>
          </p:txBody>
        </p:sp>
      </p:grpSp>
      <p:sp>
        <p:nvSpPr>
          <p:cNvPr id="2" name="矩形 1"/>
          <p:cNvSpPr/>
          <p:nvPr/>
        </p:nvSpPr>
        <p:spPr>
          <a:xfrm>
            <a:off x="2433115" y="3137267"/>
            <a:ext cx="2300630" cy="830997"/>
          </a:xfrm>
          <a:prstGeom prst="rect">
            <a:avLst/>
          </a:prstGeom>
        </p:spPr>
        <p:txBody>
          <a:bodyPr wrap="none">
            <a:spAutoFit/>
          </a:bodyPr>
          <a:lstStyle/>
          <a:p>
            <a:r>
              <a:rPr lang="zh-CN" altLang="en-US" b="1" u="sng" dirty="0">
                <a:solidFill>
                  <a:srgbClr val="FF0000"/>
                </a:solidFill>
              </a:rPr>
              <a:t>初始状态</a:t>
            </a:r>
            <a:endParaRPr lang="en-US" altLang="zh-CN" b="1" u="sng" dirty="0">
              <a:solidFill>
                <a:srgbClr val="FF0000"/>
              </a:solidFill>
            </a:endParaRPr>
          </a:p>
          <a:p>
            <a:r>
              <a:rPr lang="en-US" altLang="zh-CN" i="1" dirty="0" err="1">
                <a:solidFill>
                  <a:srgbClr val="FF0000"/>
                </a:solidFill>
                <a:ea typeface="宋体" charset="-122"/>
                <a:cs typeface="Times New Roman" pitchFamily="18" charset="0"/>
              </a:rPr>
              <a:t>u</a:t>
            </a:r>
            <a:r>
              <a:rPr lang="en-US" altLang="zh-CN" baseline="-25000" dirty="0" err="1">
                <a:solidFill>
                  <a:srgbClr val="FF0000"/>
                </a:solidFill>
                <a:ea typeface="宋体" charset="-122"/>
                <a:cs typeface="Times New Roman" pitchFamily="18" charset="0"/>
              </a:rPr>
              <a:t>C</a:t>
            </a:r>
            <a:r>
              <a:rPr lang="en-US" altLang="zh-CN" dirty="0">
                <a:solidFill>
                  <a:srgbClr val="FF0000"/>
                </a:solidFill>
                <a:ea typeface="宋体" charset="-122"/>
                <a:cs typeface="Times New Roman" pitchFamily="18" charset="0"/>
              </a:rPr>
              <a:t>(0</a:t>
            </a:r>
            <a:r>
              <a:rPr lang="zh-CN" altLang="en-US" baseline="30000" dirty="0">
                <a:solidFill>
                  <a:srgbClr val="FF0000"/>
                </a:solidFill>
                <a:ea typeface="宋体" charset="-122"/>
                <a:cs typeface="Times New Roman" pitchFamily="18" charset="0"/>
              </a:rPr>
              <a:t>－</a:t>
            </a:r>
            <a:r>
              <a:rPr lang="en-US" altLang="zh-CN" dirty="0">
                <a:solidFill>
                  <a:srgbClr val="FF0000"/>
                </a:solidFill>
                <a:ea typeface="宋体" charset="-122"/>
                <a:cs typeface="Times New Roman" pitchFamily="18" charset="0"/>
              </a:rPr>
              <a:t>) </a:t>
            </a:r>
            <a:r>
              <a:rPr lang="zh-CN" altLang="en-US" baseline="-25000" dirty="0">
                <a:solidFill>
                  <a:srgbClr val="FF0000"/>
                </a:solidFill>
              </a:rPr>
              <a:t>、</a:t>
            </a:r>
            <a:r>
              <a:rPr lang="en-US" altLang="zh-CN" i="1" dirty="0">
                <a:solidFill>
                  <a:srgbClr val="FF0000"/>
                </a:solidFill>
              </a:rPr>
              <a:t> </a:t>
            </a:r>
            <a:r>
              <a:rPr lang="en-US" altLang="zh-CN" i="1" dirty="0" err="1">
                <a:solidFill>
                  <a:srgbClr val="FF0000"/>
                </a:solidFill>
              </a:rPr>
              <a:t>i</a:t>
            </a:r>
            <a:r>
              <a:rPr lang="en-US" altLang="zh-CN" baseline="-25000" dirty="0" err="1">
                <a:solidFill>
                  <a:srgbClr val="FF0000"/>
                </a:solidFill>
              </a:rPr>
              <a:t>L</a:t>
            </a:r>
            <a:r>
              <a:rPr lang="en-US" altLang="zh-CN" dirty="0">
                <a:solidFill>
                  <a:srgbClr val="FF0000"/>
                </a:solidFill>
                <a:ea typeface="宋体" charset="-122"/>
                <a:cs typeface="Times New Roman" pitchFamily="18" charset="0"/>
              </a:rPr>
              <a:t>(0</a:t>
            </a:r>
            <a:r>
              <a:rPr lang="zh-CN" altLang="en-US" baseline="30000" dirty="0">
                <a:solidFill>
                  <a:srgbClr val="FF0000"/>
                </a:solidFill>
                <a:ea typeface="宋体" charset="-122"/>
                <a:cs typeface="Times New Roman" pitchFamily="18" charset="0"/>
              </a:rPr>
              <a:t>－</a:t>
            </a:r>
            <a:r>
              <a:rPr lang="en-US" altLang="zh-CN" dirty="0">
                <a:solidFill>
                  <a:srgbClr val="FF0000"/>
                </a:solidFill>
                <a:ea typeface="宋体" charset="-122"/>
                <a:cs typeface="Times New Roman" pitchFamily="18" charset="0"/>
              </a:rPr>
              <a:t>) </a:t>
            </a:r>
            <a:r>
              <a:rPr lang="en-US" altLang="zh-CN" i="1" baseline="-25000" dirty="0">
                <a:solidFill>
                  <a:srgbClr val="FF0000"/>
                </a:solidFill>
              </a:rPr>
              <a:t> </a:t>
            </a:r>
            <a:endParaRPr lang="zh-CN" altLang="en-US" b="1" dirty="0">
              <a:solidFill>
                <a:srgbClr val="FF0000"/>
              </a:solidFill>
            </a:endParaRPr>
          </a:p>
        </p:txBody>
      </p:sp>
      <p:sp>
        <p:nvSpPr>
          <p:cNvPr id="27" name="矩形 26"/>
          <p:cNvSpPr/>
          <p:nvPr/>
        </p:nvSpPr>
        <p:spPr>
          <a:xfrm>
            <a:off x="7356614" y="3321931"/>
            <a:ext cx="1112805" cy="461665"/>
          </a:xfrm>
          <a:prstGeom prst="rect">
            <a:avLst/>
          </a:prstGeom>
        </p:spPr>
        <p:txBody>
          <a:bodyPr wrap="none">
            <a:spAutoFit/>
          </a:bodyPr>
          <a:lstStyle/>
          <a:p>
            <a:r>
              <a:rPr lang="zh-CN" altLang="en-US" b="1" u="sng" dirty="0">
                <a:solidFill>
                  <a:srgbClr val="3333FF"/>
                </a:solidFill>
              </a:rPr>
              <a:t>初始值</a:t>
            </a:r>
          </a:p>
        </p:txBody>
      </p:sp>
      <p:grpSp>
        <p:nvGrpSpPr>
          <p:cNvPr id="8" name="组合 7"/>
          <p:cNvGrpSpPr/>
          <p:nvPr/>
        </p:nvGrpSpPr>
        <p:grpSpPr>
          <a:xfrm>
            <a:off x="5292080" y="1491630"/>
            <a:ext cx="1093375" cy="879313"/>
            <a:chOff x="5292080" y="1491630"/>
            <a:chExt cx="1093375" cy="879313"/>
          </a:xfrm>
        </p:grpSpPr>
        <p:sp>
          <p:nvSpPr>
            <p:cNvPr id="22547" name="Line 25"/>
            <p:cNvSpPr>
              <a:spLocks noChangeShapeType="1"/>
            </p:cNvSpPr>
            <p:nvPr/>
          </p:nvSpPr>
          <p:spPr bwMode="auto">
            <a:xfrm>
              <a:off x="5292080" y="2370943"/>
              <a:ext cx="608764"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242820" name="Picture 132"/>
            <p:cNvPicPr>
              <a:picLocks noChangeAspect="1" noChangeArrowheads="1"/>
            </p:cNvPicPr>
            <p:nvPr/>
          </p:nvPicPr>
          <p:blipFill rotWithShape="1">
            <a:blip r:embed="rId8">
              <a:extLst>
                <a:ext uri="{28A0092B-C50C-407E-A947-70E740481C1C}">
                  <a14:useLocalDpi xmlns:a14="http://schemas.microsoft.com/office/drawing/2010/main" val="0"/>
                </a:ext>
              </a:extLst>
            </a:blip>
            <a:srcRect r="62324"/>
            <a:stretch/>
          </p:blipFill>
          <p:spPr bwMode="auto">
            <a:xfrm>
              <a:off x="5389488" y="1491630"/>
              <a:ext cx="995967" cy="554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80324843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3250">
                                            <p:txEl>
                                              <p:pRg st="0" end="0"/>
                                            </p:txEl>
                                          </p:spTgt>
                                        </p:tgtEl>
                                        <p:attrNameLst>
                                          <p:attrName>style.visibility</p:attrName>
                                        </p:attrNameLst>
                                      </p:cBhvr>
                                      <p:to>
                                        <p:strVal val="visible"/>
                                      </p:to>
                                    </p:set>
                                    <p:animEffect transition="in" filter="wipe(left)">
                                      <p:cBhvr>
                                        <p:cTn id="7" dur="500"/>
                                        <p:tgtEl>
                                          <p:spTgt spid="5325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3251">
                                            <p:txEl>
                                              <p:pRg st="0" end="0"/>
                                            </p:txEl>
                                          </p:spTgt>
                                        </p:tgtEl>
                                        <p:attrNameLst>
                                          <p:attrName>style.visibility</p:attrName>
                                        </p:attrNameLst>
                                      </p:cBhvr>
                                      <p:to>
                                        <p:strVal val="visible"/>
                                      </p:to>
                                    </p:set>
                                    <p:animEffect transition="in" filter="wipe(left)">
                                      <p:cBhvr>
                                        <p:cTn id="12" dur="500"/>
                                        <p:tgtEl>
                                          <p:spTgt spid="5325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3260"/>
                                        </p:tgtEl>
                                        <p:attrNameLst>
                                          <p:attrName>style.visibility</p:attrName>
                                        </p:attrNameLst>
                                      </p:cBhvr>
                                      <p:to>
                                        <p:strVal val="visible"/>
                                      </p:to>
                                    </p:set>
                                    <p:animEffect transition="in" filter="dissolve">
                                      <p:cBhvr>
                                        <p:cTn id="17" dur="500"/>
                                        <p:tgtEl>
                                          <p:spTgt spid="5326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3252">
                                            <p:txEl>
                                              <p:pRg st="0" end="0"/>
                                            </p:txEl>
                                          </p:spTgt>
                                        </p:tgtEl>
                                        <p:attrNameLst>
                                          <p:attrName>style.visibility</p:attrName>
                                        </p:attrNameLst>
                                      </p:cBhvr>
                                      <p:to>
                                        <p:strVal val="visible"/>
                                      </p:to>
                                    </p:set>
                                    <p:animEffect transition="in" filter="wipe(left)">
                                      <p:cBhvr>
                                        <p:cTn id="27" dur="500"/>
                                        <p:tgtEl>
                                          <p:spTgt spid="5325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53258">
                                            <p:txEl>
                                              <p:pRg st="0" end="0"/>
                                            </p:txEl>
                                          </p:spTgt>
                                        </p:tgtEl>
                                        <p:attrNameLst>
                                          <p:attrName>style.visibility</p:attrName>
                                        </p:attrNameLst>
                                      </p:cBhvr>
                                      <p:to>
                                        <p:strVal val="visible"/>
                                      </p:to>
                                    </p:set>
                                    <p:animEffect transition="in" filter="dissolve">
                                      <p:cBhvr>
                                        <p:cTn id="35" dur="500"/>
                                        <p:tgtEl>
                                          <p:spTgt spid="53258">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53253">
                                            <p:txEl>
                                              <p:pRg st="0" end="0"/>
                                            </p:txEl>
                                          </p:spTgt>
                                        </p:tgtEl>
                                        <p:attrNameLst>
                                          <p:attrName>style.visibility</p:attrName>
                                        </p:attrNameLst>
                                      </p:cBhvr>
                                      <p:to>
                                        <p:strVal val="visible"/>
                                      </p:to>
                                    </p:set>
                                    <p:animEffect transition="in" filter="wipe(left)">
                                      <p:cBhvr>
                                        <p:cTn id="40" dur="500"/>
                                        <p:tgtEl>
                                          <p:spTgt spid="53253">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53259">
                                            <p:txEl>
                                              <p:pRg st="0" end="0"/>
                                            </p:txEl>
                                          </p:spTgt>
                                        </p:tgtEl>
                                        <p:attrNameLst>
                                          <p:attrName>style.visibility</p:attrName>
                                        </p:attrNameLst>
                                      </p:cBhvr>
                                      <p:to>
                                        <p:strVal val="visible"/>
                                      </p:to>
                                    </p:set>
                                    <p:animEffect transition="in" filter="dissolve">
                                      <p:cBhvr>
                                        <p:cTn id="48" dur="500"/>
                                        <p:tgtEl>
                                          <p:spTgt spid="5325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53255"/>
                                        </p:tgtEl>
                                        <p:attrNameLst>
                                          <p:attrName>style.visibility</p:attrName>
                                        </p:attrNameLst>
                                      </p:cBhvr>
                                      <p:to>
                                        <p:strVal val="visible"/>
                                      </p:to>
                                    </p:set>
                                    <p:animEffect transition="in" filter="wipe(left)">
                                      <p:cBhvr>
                                        <p:cTn id="53" dur="500"/>
                                        <p:tgtEl>
                                          <p:spTgt spid="53255"/>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wipe(left)">
                                      <p:cBhvr>
                                        <p:cTn id="57" dur="500"/>
                                        <p:tgtEl>
                                          <p:spTgt spid="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53256"/>
                                        </p:tgtEl>
                                        <p:attrNameLst>
                                          <p:attrName>style.visibility</p:attrName>
                                        </p:attrNameLst>
                                      </p:cBhvr>
                                      <p:to>
                                        <p:strVal val="visible"/>
                                      </p:to>
                                    </p:set>
                                    <p:animEffect transition="in" filter="wipe(left)">
                                      <p:cBhvr>
                                        <p:cTn id="62" dur="500"/>
                                        <p:tgtEl>
                                          <p:spTgt spid="53256"/>
                                        </p:tgtEl>
                                      </p:cBhvr>
                                    </p:animEffec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53257">
                                            <p:txEl>
                                              <p:pRg st="0" end="0"/>
                                            </p:txEl>
                                          </p:spTgt>
                                        </p:tgtEl>
                                        <p:attrNameLst>
                                          <p:attrName>style.visibility</p:attrName>
                                        </p:attrNameLst>
                                      </p:cBhvr>
                                      <p:to>
                                        <p:strVal val="visible"/>
                                      </p:to>
                                    </p:set>
                                    <p:animEffect transition="in" filter="wipe(left)">
                                      <p:cBhvr>
                                        <p:cTn id="71" dur="500"/>
                                        <p:tgtEl>
                                          <p:spTgt spid="532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build="p" autoUpdateAnimBg="0"/>
      <p:bldP spid="53251" grpId="0" build="p" autoUpdateAnimBg="0"/>
      <p:bldP spid="53252" grpId="0" build="p" autoUpdateAnimBg="0"/>
      <p:bldP spid="53253" grpId="0" build="p" autoUpdateAnimBg="0"/>
      <p:bldP spid="53257" grpId="0" build="p" autoUpdateAnimBg="0"/>
      <p:bldP spid="53258" grpId="0" build="p" autoUpdateAnimBg="0"/>
      <p:bldP spid="53259" grpId="0" build="p" autoUpdateAnimBg="0"/>
      <p:bldP spid="2"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9" name="Object 3"/>
          <p:cNvGraphicFramePr>
            <a:graphicFrameLocks noChangeAspect="1"/>
          </p:cNvGraphicFramePr>
          <p:nvPr>
            <p:extLst>
              <p:ext uri="{D42A27DB-BD31-4B8C-83A1-F6EECF244321}">
                <p14:modId xmlns:p14="http://schemas.microsoft.com/office/powerpoint/2010/main" val="2821340049"/>
              </p:ext>
            </p:extLst>
          </p:nvPr>
        </p:nvGraphicFramePr>
        <p:xfrm>
          <a:off x="3832225" y="1252538"/>
          <a:ext cx="2468563" cy="628650"/>
        </p:xfrm>
        <a:graphic>
          <a:graphicData uri="http://schemas.openxmlformats.org/presentationml/2006/ole">
            <mc:AlternateContent xmlns:mc="http://schemas.openxmlformats.org/markup-compatibility/2006">
              <mc:Choice xmlns:v="urn:schemas-microsoft-com:vml" Requires="v">
                <p:oleObj name="Equation" r:id="rId3" imgW="1320480" imgH="393480" progId="Equation.DSMT4">
                  <p:embed/>
                </p:oleObj>
              </mc:Choice>
              <mc:Fallback>
                <p:oleObj name="Equation" r:id="rId3" imgW="1320480" imgH="393480" progId="Equation.DSMT4">
                  <p:embed/>
                  <p:pic>
                    <p:nvPicPr>
                      <p:cNvPr id="0" name=""/>
                      <p:cNvPicPr>
                        <a:picLocks noChangeAspect="1" noChangeArrowheads="1"/>
                      </p:cNvPicPr>
                      <p:nvPr/>
                    </p:nvPicPr>
                    <p:blipFill>
                      <a:blip r:embed="rId4"/>
                      <a:srcRect/>
                      <a:stretch>
                        <a:fillRect/>
                      </a:stretch>
                    </p:blipFill>
                    <p:spPr bwMode="auto">
                      <a:xfrm>
                        <a:off x="3832225" y="1252538"/>
                        <a:ext cx="2468563" cy="628650"/>
                      </a:xfrm>
                      <a:prstGeom prst="rect">
                        <a:avLst/>
                      </a:prstGeom>
                      <a:noFill/>
                      <a:ln>
                        <a:noFill/>
                      </a:ln>
                      <a:effectLst/>
                    </p:spPr>
                  </p:pic>
                </p:oleObj>
              </mc:Fallback>
            </mc:AlternateContent>
          </a:graphicData>
        </a:graphic>
      </p:graphicFrame>
      <p:graphicFrame>
        <p:nvGraphicFramePr>
          <p:cNvPr id="55300" name="Object 4"/>
          <p:cNvGraphicFramePr>
            <a:graphicFrameLocks noChangeAspect="1"/>
          </p:cNvGraphicFramePr>
          <p:nvPr>
            <p:extLst>
              <p:ext uri="{D42A27DB-BD31-4B8C-83A1-F6EECF244321}">
                <p14:modId xmlns:p14="http://schemas.microsoft.com/office/powerpoint/2010/main" val="1019004309"/>
              </p:ext>
            </p:extLst>
          </p:nvPr>
        </p:nvGraphicFramePr>
        <p:xfrm>
          <a:off x="4498975" y="1966402"/>
          <a:ext cx="3148013" cy="588962"/>
        </p:xfrm>
        <a:graphic>
          <a:graphicData uri="http://schemas.openxmlformats.org/presentationml/2006/ole">
            <mc:AlternateContent xmlns:mc="http://schemas.openxmlformats.org/markup-compatibility/2006">
              <mc:Choice xmlns:v="urn:schemas-microsoft-com:vml" Requires="v">
                <p:oleObj name="Equation" r:id="rId5" imgW="1892160" imgH="393480" progId="Equation.DSMT4">
                  <p:embed/>
                </p:oleObj>
              </mc:Choice>
              <mc:Fallback>
                <p:oleObj name="Equation" r:id="rId5" imgW="1892160" imgH="393480" progId="Equation.DSMT4">
                  <p:embed/>
                  <p:pic>
                    <p:nvPicPr>
                      <p:cNvPr id="0" name=""/>
                      <p:cNvPicPr>
                        <a:picLocks noChangeAspect="1" noChangeArrowheads="1"/>
                      </p:cNvPicPr>
                      <p:nvPr/>
                    </p:nvPicPr>
                    <p:blipFill>
                      <a:blip r:embed="rId6"/>
                      <a:srcRect/>
                      <a:stretch>
                        <a:fillRect/>
                      </a:stretch>
                    </p:blipFill>
                    <p:spPr bwMode="auto">
                      <a:xfrm>
                        <a:off x="4498975" y="1966402"/>
                        <a:ext cx="3148013" cy="588962"/>
                      </a:xfrm>
                      <a:prstGeom prst="rect">
                        <a:avLst/>
                      </a:prstGeom>
                      <a:noFill/>
                      <a:ln>
                        <a:noFill/>
                      </a:ln>
                      <a:effectLst/>
                    </p:spPr>
                  </p:pic>
                </p:oleObj>
              </mc:Fallback>
            </mc:AlternateContent>
          </a:graphicData>
        </a:graphic>
      </p:graphicFrame>
      <p:sp>
        <p:nvSpPr>
          <p:cNvPr id="55303" name="Text Box 7"/>
          <p:cNvSpPr txBox="1">
            <a:spLocks noChangeArrowheads="1"/>
          </p:cNvSpPr>
          <p:nvPr/>
        </p:nvSpPr>
        <p:spPr bwMode="auto">
          <a:xfrm>
            <a:off x="3333163" y="2658425"/>
            <a:ext cx="1487908"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dirty="0"/>
              <a:t>t </a:t>
            </a:r>
            <a:r>
              <a:rPr kumimoji="1" lang="en-US" altLang="zh-CN" sz="2400" dirty="0"/>
              <a:t>= 0</a:t>
            </a:r>
            <a:r>
              <a:rPr kumimoji="1" lang="en-US" altLang="zh-CN" sz="2400" baseline="30000" dirty="0"/>
              <a:t>+</a:t>
            </a:r>
            <a:r>
              <a:rPr kumimoji="1" lang="zh-CN" altLang="en-US" sz="2400" dirty="0"/>
              <a:t>时刻</a:t>
            </a:r>
          </a:p>
        </p:txBody>
      </p:sp>
      <p:graphicFrame>
        <p:nvGraphicFramePr>
          <p:cNvPr id="55304" name="Object 8"/>
          <p:cNvGraphicFramePr>
            <a:graphicFrameLocks noChangeAspect="1"/>
          </p:cNvGraphicFramePr>
          <p:nvPr>
            <p:extLst>
              <p:ext uri="{D42A27DB-BD31-4B8C-83A1-F6EECF244321}">
                <p14:modId xmlns:p14="http://schemas.microsoft.com/office/powerpoint/2010/main" val="324126002"/>
              </p:ext>
            </p:extLst>
          </p:nvPr>
        </p:nvGraphicFramePr>
        <p:xfrm>
          <a:off x="3722688" y="3090863"/>
          <a:ext cx="4176712" cy="636587"/>
        </p:xfrm>
        <a:graphic>
          <a:graphicData uri="http://schemas.openxmlformats.org/presentationml/2006/ole">
            <mc:AlternateContent xmlns:mc="http://schemas.openxmlformats.org/markup-compatibility/2006">
              <mc:Choice xmlns:v="urn:schemas-microsoft-com:vml" Requires="v">
                <p:oleObj name="Equation" r:id="rId7" imgW="1955520" imgH="393480" progId="Equation.DSMT4">
                  <p:embed/>
                </p:oleObj>
              </mc:Choice>
              <mc:Fallback>
                <p:oleObj name="Equation" r:id="rId7" imgW="1955520" imgH="393480" progId="Equation.DSMT4">
                  <p:embed/>
                  <p:pic>
                    <p:nvPicPr>
                      <p:cNvPr id="0" name=""/>
                      <p:cNvPicPr>
                        <a:picLocks noChangeAspect="1" noChangeArrowheads="1"/>
                      </p:cNvPicPr>
                      <p:nvPr/>
                    </p:nvPicPr>
                    <p:blipFill>
                      <a:blip r:embed="rId8"/>
                      <a:srcRect/>
                      <a:stretch>
                        <a:fillRect/>
                      </a:stretch>
                    </p:blipFill>
                    <p:spPr bwMode="auto">
                      <a:xfrm>
                        <a:off x="3722688" y="3090863"/>
                        <a:ext cx="4176712" cy="636587"/>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5306" name="Rectangle 10"/>
          <p:cNvSpPr>
            <a:spLocks noChangeArrowheads="1"/>
          </p:cNvSpPr>
          <p:nvPr/>
        </p:nvSpPr>
        <p:spPr bwMode="auto">
          <a:xfrm>
            <a:off x="4970343" y="2634220"/>
            <a:ext cx="2619627"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kumimoji="1" lang="zh-CN" altLang="en-US" sz="2400" b="1" dirty="0"/>
              <a:t>当</a:t>
            </a:r>
            <a:r>
              <a:rPr kumimoji="1" lang="en-US" altLang="zh-CN" sz="2400" b="1" i="1" dirty="0" err="1"/>
              <a:t>i</a:t>
            </a:r>
            <a:r>
              <a:rPr kumimoji="1" lang="en-US" altLang="zh-CN" sz="2400" b="1" baseline="-25000" dirty="0" err="1"/>
              <a:t>C</a:t>
            </a:r>
            <a:r>
              <a:rPr kumimoji="1" lang="en-US" altLang="zh-CN" sz="2400" b="1" dirty="0"/>
              <a:t>(</a:t>
            </a:r>
            <a:r>
              <a:rPr kumimoji="1" lang="en-US" altLang="zh-CN" sz="2400" b="1" i="1" dirty="0">
                <a:sym typeface="Symbol" pitchFamily="18" charset="2"/>
              </a:rPr>
              <a:t></a:t>
            </a:r>
            <a:r>
              <a:rPr kumimoji="1" lang="en-US" altLang="zh-CN" sz="2400" b="1" dirty="0">
                <a:sym typeface="Symbol" pitchFamily="18" charset="2"/>
              </a:rPr>
              <a:t>)</a:t>
            </a:r>
            <a:r>
              <a:rPr kumimoji="1" lang="zh-CN" altLang="en-US" sz="2400" b="1" dirty="0"/>
              <a:t>为有限值时</a:t>
            </a:r>
          </a:p>
        </p:txBody>
      </p:sp>
      <p:grpSp>
        <p:nvGrpSpPr>
          <p:cNvPr id="55328" name="Group 32"/>
          <p:cNvGrpSpPr>
            <a:grpSpLocks/>
          </p:cNvGrpSpPr>
          <p:nvPr/>
        </p:nvGrpSpPr>
        <p:grpSpPr bwMode="auto">
          <a:xfrm>
            <a:off x="751742" y="1978268"/>
            <a:ext cx="2062163" cy="1333797"/>
            <a:chOff x="556" y="528"/>
            <a:chExt cx="1299" cy="791"/>
          </a:xfrm>
        </p:grpSpPr>
        <p:sp>
          <p:nvSpPr>
            <p:cNvPr id="23570" name="Line 12"/>
            <p:cNvSpPr>
              <a:spLocks noChangeShapeType="1"/>
            </p:cNvSpPr>
            <p:nvPr/>
          </p:nvSpPr>
          <p:spPr bwMode="auto">
            <a:xfrm>
              <a:off x="1348" y="910"/>
              <a:ext cx="269"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71" name="Line 13"/>
            <p:cNvSpPr>
              <a:spLocks noChangeShapeType="1"/>
            </p:cNvSpPr>
            <p:nvPr/>
          </p:nvSpPr>
          <p:spPr bwMode="auto">
            <a:xfrm>
              <a:off x="1348" y="990"/>
              <a:ext cx="269"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72" name="Line 14"/>
            <p:cNvSpPr>
              <a:spLocks noChangeShapeType="1"/>
            </p:cNvSpPr>
            <p:nvPr/>
          </p:nvSpPr>
          <p:spPr bwMode="auto">
            <a:xfrm flipV="1">
              <a:off x="666" y="566"/>
              <a:ext cx="805" cy="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73" name="Line 15"/>
            <p:cNvSpPr>
              <a:spLocks noChangeShapeType="1"/>
            </p:cNvSpPr>
            <p:nvPr/>
          </p:nvSpPr>
          <p:spPr bwMode="auto">
            <a:xfrm>
              <a:off x="621" y="1286"/>
              <a:ext cx="84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74" name="Line 16"/>
            <p:cNvSpPr>
              <a:spLocks noChangeShapeType="1"/>
            </p:cNvSpPr>
            <p:nvPr/>
          </p:nvSpPr>
          <p:spPr bwMode="auto">
            <a:xfrm flipV="1">
              <a:off x="770" y="560"/>
              <a:ext cx="257" cy="5"/>
            </a:xfrm>
            <a:prstGeom prst="line">
              <a:avLst/>
            </a:prstGeom>
            <a:noFill/>
            <a:ln w="3810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n>
                  <a:solidFill>
                    <a:srgbClr val="FF3300"/>
                  </a:solidFill>
                </a:ln>
              </a:endParaRPr>
            </a:p>
          </p:txBody>
        </p:sp>
        <p:sp>
          <p:nvSpPr>
            <p:cNvPr id="23575" name="Text Box 17"/>
            <p:cNvSpPr txBox="1">
              <a:spLocks noChangeArrowheads="1"/>
            </p:cNvSpPr>
            <p:nvPr/>
          </p:nvSpPr>
          <p:spPr bwMode="auto">
            <a:xfrm>
              <a:off x="788" y="649"/>
              <a:ext cx="248" cy="274"/>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dirty="0" err="1"/>
                <a:t>i</a:t>
              </a:r>
              <a:r>
                <a:rPr lang="en-US" altLang="zh-CN" sz="2000" baseline="-25000" dirty="0" err="1"/>
                <a:t>C</a:t>
              </a:r>
              <a:endParaRPr kumimoji="1" lang="en-US" altLang="zh-CN" sz="2000" dirty="0"/>
            </a:p>
          </p:txBody>
        </p:sp>
        <p:sp>
          <p:nvSpPr>
            <p:cNvPr id="23576" name="Text Box 18"/>
            <p:cNvSpPr txBox="1">
              <a:spLocks noChangeArrowheads="1"/>
            </p:cNvSpPr>
            <p:nvPr/>
          </p:nvSpPr>
          <p:spPr bwMode="auto">
            <a:xfrm>
              <a:off x="1027" y="780"/>
              <a:ext cx="348" cy="274"/>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dirty="0" err="1"/>
                <a:t>u</a:t>
              </a:r>
              <a:r>
                <a:rPr kumimoji="1" lang="en-US" altLang="zh-CN" sz="2000" baseline="-25000" dirty="0" err="1"/>
                <a:t>C</a:t>
              </a:r>
              <a:endParaRPr kumimoji="1" lang="en-US" altLang="zh-CN" sz="2000" dirty="0"/>
            </a:p>
          </p:txBody>
        </p:sp>
        <p:sp>
          <p:nvSpPr>
            <p:cNvPr id="23577" name="Line 19"/>
            <p:cNvSpPr>
              <a:spLocks noChangeShapeType="1"/>
            </p:cNvSpPr>
            <p:nvPr/>
          </p:nvSpPr>
          <p:spPr bwMode="auto">
            <a:xfrm flipH="1">
              <a:off x="1425" y="1286"/>
              <a:ext cx="4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78" name="Line 20"/>
            <p:cNvSpPr>
              <a:spLocks noChangeShapeType="1"/>
            </p:cNvSpPr>
            <p:nvPr/>
          </p:nvSpPr>
          <p:spPr bwMode="auto">
            <a:xfrm>
              <a:off x="1469" y="998"/>
              <a:ext cx="0" cy="2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79" name="Line 21"/>
            <p:cNvSpPr>
              <a:spLocks noChangeShapeType="1"/>
            </p:cNvSpPr>
            <p:nvPr/>
          </p:nvSpPr>
          <p:spPr bwMode="auto">
            <a:xfrm flipV="1">
              <a:off x="1465" y="566"/>
              <a:ext cx="0" cy="3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80" name="Text Box 22"/>
            <p:cNvSpPr txBox="1">
              <a:spLocks noChangeArrowheads="1"/>
            </p:cNvSpPr>
            <p:nvPr/>
          </p:nvSpPr>
          <p:spPr bwMode="auto">
            <a:xfrm>
              <a:off x="1609" y="771"/>
              <a:ext cx="246"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a:t>C</a:t>
              </a:r>
              <a:endParaRPr kumimoji="1" lang="en-US" altLang="zh-CN" sz="2400"/>
            </a:p>
          </p:txBody>
        </p:sp>
        <p:sp>
          <p:nvSpPr>
            <p:cNvPr id="23581" name="Oval 23"/>
            <p:cNvSpPr>
              <a:spLocks noChangeArrowheads="1"/>
            </p:cNvSpPr>
            <p:nvPr/>
          </p:nvSpPr>
          <p:spPr bwMode="auto">
            <a:xfrm>
              <a:off x="588" y="528"/>
              <a:ext cx="72" cy="82"/>
            </a:xfrm>
            <a:prstGeom prst="ellipse">
              <a:avLst/>
            </a:prstGeom>
            <a:noFill/>
            <a:ln w="28575">
              <a:solidFill>
                <a:srgbClr val="003300"/>
              </a:solidFill>
              <a:round/>
              <a:headEnd/>
              <a:tailEnd/>
            </a:ln>
            <a:effectLst/>
            <a:extLst>
              <a:ext uri="{909E8E84-426E-40DD-AFC4-6F175D3DCCD1}">
                <a14:hiddenFill xmlns:a14="http://schemas.microsoft.com/office/drawing/2010/main">
                  <a:solidFill>
                    <a:srgbClr val="99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23582" name="Oval 24"/>
            <p:cNvSpPr>
              <a:spLocks noChangeArrowheads="1"/>
            </p:cNvSpPr>
            <p:nvPr/>
          </p:nvSpPr>
          <p:spPr bwMode="auto">
            <a:xfrm>
              <a:off x="556" y="1237"/>
              <a:ext cx="72" cy="82"/>
            </a:xfrm>
            <a:prstGeom prst="ellipse">
              <a:avLst/>
            </a:prstGeom>
            <a:noFill/>
            <a:ln w="28575">
              <a:solidFill>
                <a:srgbClr val="003300"/>
              </a:solidFill>
              <a:round/>
              <a:headEnd/>
              <a:tailEnd/>
            </a:ln>
            <a:effectLst/>
            <a:extLst>
              <a:ext uri="{909E8E84-426E-40DD-AFC4-6F175D3DCCD1}">
                <a14:hiddenFill xmlns:a14="http://schemas.microsoft.com/office/drawing/2010/main">
                  <a:solidFill>
                    <a:srgbClr val="99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23583" name="Text Box 25"/>
            <p:cNvSpPr txBox="1">
              <a:spLocks noChangeArrowheads="1"/>
            </p:cNvSpPr>
            <p:nvPr/>
          </p:nvSpPr>
          <p:spPr bwMode="auto">
            <a:xfrm>
              <a:off x="1223" y="558"/>
              <a:ext cx="226"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spcBef>
                  <a:spcPct val="50000"/>
                </a:spcBef>
              </a:pPr>
              <a:r>
                <a:rPr kumimoji="1" lang="en-US" altLang="zh-CN" sz="2400" dirty="0"/>
                <a:t>+</a:t>
              </a:r>
            </a:p>
          </p:txBody>
        </p:sp>
        <p:sp>
          <p:nvSpPr>
            <p:cNvPr id="23584" name="Text Box 26"/>
            <p:cNvSpPr txBox="1">
              <a:spLocks noChangeArrowheads="1"/>
            </p:cNvSpPr>
            <p:nvPr/>
          </p:nvSpPr>
          <p:spPr bwMode="auto">
            <a:xfrm>
              <a:off x="1257" y="910"/>
              <a:ext cx="181"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dirty="0"/>
                <a:t>-</a:t>
              </a:r>
            </a:p>
          </p:txBody>
        </p:sp>
      </p:grpSp>
      <p:sp>
        <p:nvSpPr>
          <p:cNvPr id="55325" name="Text Box 29"/>
          <p:cNvSpPr txBox="1">
            <a:spLocks noChangeArrowheads="1"/>
          </p:cNvSpPr>
          <p:nvPr/>
        </p:nvSpPr>
        <p:spPr bwMode="auto">
          <a:xfrm>
            <a:off x="3707904" y="4269730"/>
            <a:ext cx="2165350"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spcBef>
                <a:spcPct val="50000"/>
              </a:spcBef>
            </a:pPr>
            <a:r>
              <a:rPr kumimoji="1" lang="en-US" altLang="zh-CN" sz="2400" i="1" dirty="0">
                <a:solidFill>
                  <a:srgbClr val="FF0000"/>
                </a:solidFill>
              </a:rPr>
              <a:t>q</a:t>
            </a:r>
            <a:r>
              <a:rPr kumimoji="1" lang="en-US" altLang="zh-CN" sz="2400" i="1" baseline="-25000" dirty="0">
                <a:solidFill>
                  <a:srgbClr val="FF0000"/>
                </a:solidFill>
              </a:rPr>
              <a:t> </a:t>
            </a:r>
            <a:r>
              <a:rPr kumimoji="1" lang="en-US" altLang="zh-CN" sz="2400" dirty="0">
                <a:solidFill>
                  <a:srgbClr val="FF0000"/>
                </a:solidFill>
              </a:rPr>
              <a:t>(0</a:t>
            </a:r>
            <a:r>
              <a:rPr kumimoji="1" lang="en-US" altLang="zh-CN" sz="2400" baseline="30000" dirty="0">
                <a:solidFill>
                  <a:srgbClr val="FF0000"/>
                </a:solidFill>
              </a:rPr>
              <a:t>+</a:t>
            </a:r>
            <a:r>
              <a:rPr kumimoji="1" lang="en-US" altLang="zh-CN" sz="2400" dirty="0">
                <a:solidFill>
                  <a:srgbClr val="FF0000"/>
                </a:solidFill>
              </a:rPr>
              <a:t>) </a:t>
            </a:r>
            <a:r>
              <a:rPr kumimoji="1" lang="en-US" altLang="zh-CN" sz="2400" i="1" dirty="0">
                <a:solidFill>
                  <a:srgbClr val="FF0000"/>
                </a:solidFill>
              </a:rPr>
              <a:t>= q</a:t>
            </a:r>
            <a:r>
              <a:rPr kumimoji="1" lang="en-US" altLang="zh-CN" sz="2400" baseline="-25000" dirty="0">
                <a:solidFill>
                  <a:srgbClr val="FF0000"/>
                </a:solidFill>
              </a:rPr>
              <a:t> </a:t>
            </a:r>
            <a:r>
              <a:rPr kumimoji="1" lang="en-US" altLang="zh-CN" sz="2400" dirty="0">
                <a:solidFill>
                  <a:srgbClr val="FF0000"/>
                </a:solidFill>
              </a:rPr>
              <a:t>(0</a:t>
            </a:r>
            <a:r>
              <a:rPr kumimoji="1" lang="en-US" altLang="zh-CN" sz="2400" baseline="30000" dirty="0">
                <a:solidFill>
                  <a:srgbClr val="FF0000"/>
                </a:solidFill>
                <a:latin typeface="黑体" pitchFamily="49" charset="-122"/>
                <a:ea typeface="黑体" pitchFamily="49" charset="-122"/>
              </a:rPr>
              <a:t>-</a:t>
            </a:r>
            <a:r>
              <a:rPr kumimoji="1" lang="en-US" altLang="zh-CN" sz="2400" dirty="0">
                <a:solidFill>
                  <a:srgbClr val="FF0000"/>
                </a:solidFill>
              </a:rPr>
              <a:t>)</a:t>
            </a:r>
            <a:endParaRPr kumimoji="1" lang="en-US" altLang="zh-CN" sz="2400" dirty="0"/>
          </a:p>
        </p:txBody>
      </p:sp>
      <p:sp>
        <p:nvSpPr>
          <p:cNvPr id="55326" name="Text Box 30"/>
          <p:cNvSpPr txBox="1">
            <a:spLocks noChangeArrowheads="1"/>
          </p:cNvSpPr>
          <p:nvPr/>
        </p:nvSpPr>
        <p:spPr bwMode="auto">
          <a:xfrm>
            <a:off x="3691424" y="3825605"/>
            <a:ext cx="2382837"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spcBef>
                <a:spcPct val="50000"/>
              </a:spcBef>
            </a:pPr>
            <a:r>
              <a:rPr kumimoji="1" lang="en-US" altLang="zh-CN" sz="2400" i="1" dirty="0" err="1">
                <a:solidFill>
                  <a:srgbClr val="FF0000"/>
                </a:solidFill>
              </a:rPr>
              <a:t>u</a:t>
            </a:r>
            <a:r>
              <a:rPr kumimoji="1" lang="en-US" altLang="zh-CN" sz="2400" baseline="-25000" dirty="0" err="1">
                <a:solidFill>
                  <a:srgbClr val="FF0000"/>
                </a:solidFill>
              </a:rPr>
              <a:t>C</a:t>
            </a:r>
            <a:r>
              <a:rPr kumimoji="1" lang="en-US" altLang="zh-CN" sz="2400" baseline="-25000" dirty="0">
                <a:solidFill>
                  <a:srgbClr val="FF0000"/>
                </a:solidFill>
              </a:rPr>
              <a:t> </a:t>
            </a:r>
            <a:r>
              <a:rPr kumimoji="1" lang="en-US" altLang="zh-CN" sz="2400" dirty="0">
                <a:solidFill>
                  <a:srgbClr val="FF0000"/>
                </a:solidFill>
              </a:rPr>
              <a:t>(0</a:t>
            </a:r>
            <a:r>
              <a:rPr kumimoji="1" lang="en-US" altLang="zh-CN" sz="2400" baseline="30000" dirty="0">
                <a:solidFill>
                  <a:srgbClr val="FF0000"/>
                </a:solidFill>
              </a:rPr>
              <a:t>+</a:t>
            </a:r>
            <a:r>
              <a:rPr kumimoji="1" lang="en-US" altLang="zh-CN" sz="2400" dirty="0">
                <a:solidFill>
                  <a:srgbClr val="FF0000"/>
                </a:solidFill>
              </a:rPr>
              <a:t>) = </a:t>
            </a:r>
            <a:r>
              <a:rPr kumimoji="1" lang="en-US" altLang="zh-CN" sz="2400" i="1" dirty="0" err="1">
                <a:solidFill>
                  <a:srgbClr val="FF0000"/>
                </a:solidFill>
              </a:rPr>
              <a:t>u</a:t>
            </a:r>
            <a:r>
              <a:rPr kumimoji="1" lang="en-US" altLang="zh-CN" sz="2400" baseline="-25000" dirty="0" err="1">
                <a:solidFill>
                  <a:srgbClr val="FF0000"/>
                </a:solidFill>
              </a:rPr>
              <a:t>C</a:t>
            </a:r>
            <a:r>
              <a:rPr kumimoji="1" lang="en-US" altLang="zh-CN" sz="2400" baseline="-25000" dirty="0">
                <a:solidFill>
                  <a:srgbClr val="FF0000"/>
                </a:solidFill>
              </a:rPr>
              <a:t> </a:t>
            </a:r>
            <a:r>
              <a:rPr kumimoji="1" lang="en-US" altLang="zh-CN" sz="2400" dirty="0">
                <a:solidFill>
                  <a:srgbClr val="FF0000"/>
                </a:solidFill>
              </a:rPr>
              <a:t>(0</a:t>
            </a:r>
            <a:r>
              <a:rPr kumimoji="1" lang="en-US" altLang="zh-CN" sz="2400" baseline="30000" dirty="0">
                <a:solidFill>
                  <a:srgbClr val="FF0000"/>
                </a:solidFill>
                <a:latin typeface="黑体" pitchFamily="49" charset="-122"/>
                <a:ea typeface="黑体" pitchFamily="49" charset="-122"/>
              </a:rPr>
              <a:t>-</a:t>
            </a:r>
            <a:r>
              <a:rPr kumimoji="1" lang="en-US" altLang="zh-CN" sz="2400" dirty="0">
                <a:solidFill>
                  <a:srgbClr val="FF0000"/>
                </a:solidFill>
              </a:rPr>
              <a:t>)</a:t>
            </a:r>
            <a:endParaRPr kumimoji="1" lang="en-US" altLang="zh-CN" sz="2400" dirty="0"/>
          </a:p>
        </p:txBody>
      </p:sp>
      <p:sp>
        <p:nvSpPr>
          <p:cNvPr id="55327" name="Text Box 31"/>
          <p:cNvSpPr txBox="1">
            <a:spLocks noChangeArrowheads="1"/>
          </p:cNvSpPr>
          <p:nvPr/>
        </p:nvSpPr>
        <p:spPr bwMode="auto">
          <a:xfrm>
            <a:off x="6280157" y="4270325"/>
            <a:ext cx="1706563"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zh-CN" altLang="en-US" sz="2400" dirty="0">
                <a:solidFill>
                  <a:srgbClr val="FF0000"/>
                </a:solidFill>
              </a:rPr>
              <a:t>电荷守恒</a:t>
            </a:r>
            <a:endParaRPr kumimoji="1" lang="zh-CN" altLang="en-US" sz="2400" dirty="0"/>
          </a:p>
        </p:txBody>
      </p:sp>
      <p:sp>
        <p:nvSpPr>
          <p:cNvPr id="23564" name="Text Box 2"/>
          <p:cNvSpPr txBox="1">
            <a:spLocks noChangeArrowheads="1"/>
          </p:cNvSpPr>
          <p:nvPr/>
        </p:nvSpPr>
        <p:spPr bwMode="auto">
          <a:xfrm>
            <a:off x="141871" y="1379099"/>
            <a:ext cx="3197225"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en-US" altLang="zh-CN" sz="2400" dirty="0">
                <a:solidFill>
                  <a:srgbClr val="0000FF"/>
                </a:solidFill>
                <a:cs typeface="Times New Roman" pitchFamily="18" charset="0"/>
              </a:rPr>
              <a:t>1.</a:t>
            </a:r>
            <a:r>
              <a:rPr kumimoji="1" lang="zh-CN" altLang="en-US" sz="2400" dirty="0">
                <a:solidFill>
                  <a:srgbClr val="0000FF"/>
                </a:solidFill>
                <a:cs typeface="Times New Roman" pitchFamily="18" charset="0"/>
              </a:rPr>
              <a:t>电容</a:t>
            </a:r>
          </a:p>
        </p:txBody>
      </p:sp>
      <p:grpSp>
        <p:nvGrpSpPr>
          <p:cNvPr id="35" name="Group 40"/>
          <p:cNvGrpSpPr>
            <a:grpSpLocks/>
          </p:cNvGrpSpPr>
          <p:nvPr/>
        </p:nvGrpSpPr>
        <p:grpSpPr bwMode="auto">
          <a:xfrm>
            <a:off x="5940152" y="3173909"/>
            <a:ext cx="1776413" cy="723901"/>
            <a:chOff x="3833" y="2073"/>
            <a:chExt cx="1119" cy="608"/>
          </a:xfrm>
        </p:grpSpPr>
        <p:sp>
          <p:nvSpPr>
            <p:cNvPr id="23568" name="Line 38"/>
            <p:cNvSpPr>
              <a:spLocks noChangeShapeType="1"/>
            </p:cNvSpPr>
            <p:nvPr/>
          </p:nvSpPr>
          <p:spPr bwMode="auto">
            <a:xfrm flipV="1">
              <a:off x="3833" y="2073"/>
              <a:ext cx="1119" cy="281"/>
            </a:xfrm>
            <a:prstGeom prst="line">
              <a:avLst/>
            </a:prstGeom>
            <a:noFill/>
            <a:ln w="38100">
              <a:solidFill>
                <a:srgbClr val="FF3300"/>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9" name="Text Box 39"/>
            <p:cNvSpPr txBox="1">
              <a:spLocks noChangeArrowheads="1"/>
            </p:cNvSpPr>
            <p:nvPr/>
          </p:nvSpPr>
          <p:spPr bwMode="auto">
            <a:xfrm>
              <a:off x="4254" y="2293"/>
              <a:ext cx="512" cy="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spcBef>
                  <a:spcPct val="50000"/>
                </a:spcBef>
              </a:pPr>
              <a:r>
                <a:rPr lang="en-US" altLang="zh-CN" sz="2400" dirty="0">
                  <a:solidFill>
                    <a:srgbClr val="FF3300"/>
                  </a:solidFill>
                </a:rPr>
                <a:t>=0</a:t>
              </a:r>
            </a:p>
          </p:txBody>
        </p:sp>
      </p:grpSp>
      <p:sp>
        <p:nvSpPr>
          <p:cNvPr id="33" name="Rectangle 5"/>
          <p:cNvSpPr txBox="1">
            <a:spLocks noChangeArrowheads="1"/>
          </p:cNvSpPr>
          <p:nvPr/>
        </p:nvSpPr>
        <p:spPr bwMode="auto">
          <a:xfrm>
            <a:off x="188408" y="742062"/>
            <a:ext cx="2256967" cy="533544"/>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lvl1pPr algn="ctr" rtl="0" eaLnBrk="0" fontAlgn="base" hangingPunct="0">
              <a:spcBef>
                <a:spcPct val="0"/>
              </a:spcBef>
              <a:spcAft>
                <a:spcPct val="0"/>
              </a:spcAft>
              <a:defRPr sz="4000" b="1">
                <a:solidFill>
                  <a:schemeClr val="bg1"/>
                </a:solidFill>
                <a:latin typeface="+mj-lt"/>
                <a:ea typeface="+mj-ea"/>
                <a:cs typeface="+mj-cs"/>
              </a:defRPr>
            </a:lvl1pPr>
            <a:lvl2pPr algn="ctr" rtl="0" eaLnBrk="0" fontAlgn="base" hangingPunct="0">
              <a:spcBef>
                <a:spcPct val="0"/>
              </a:spcBef>
              <a:spcAft>
                <a:spcPct val="0"/>
              </a:spcAft>
              <a:defRPr sz="4000" b="1">
                <a:solidFill>
                  <a:schemeClr val="bg1"/>
                </a:solidFill>
                <a:latin typeface="Arial" pitchFamily="34" charset="0"/>
              </a:defRPr>
            </a:lvl2pPr>
            <a:lvl3pPr algn="ctr" rtl="0" eaLnBrk="0" fontAlgn="base" hangingPunct="0">
              <a:spcBef>
                <a:spcPct val="0"/>
              </a:spcBef>
              <a:spcAft>
                <a:spcPct val="0"/>
              </a:spcAft>
              <a:defRPr sz="4000" b="1">
                <a:solidFill>
                  <a:schemeClr val="bg1"/>
                </a:solidFill>
                <a:latin typeface="Arial" pitchFamily="34" charset="0"/>
              </a:defRPr>
            </a:lvl3pPr>
            <a:lvl4pPr algn="ctr" rtl="0" eaLnBrk="0" fontAlgn="base" hangingPunct="0">
              <a:spcBef>
                <a:spcPct val="0"/>
              </a:spcBef>
              <a:spcAft>
                <a:spcPct val="0"/>
              </a:spcAft>
              <a:defRPr sz="4000" b="1">
                <a:solidFill>
                  <a:schemeClr val="bg1"/>
                </a:solidFill>
                <a:latin typeface="Arial" pitchFamily="34" charset="0"/>
              </a:defRPr>
            </a:lvl4pPr>
            <a:lvl5pPr algn="ctr" rtl="0" eaLnBrk="0" fontAlgn="base" hangingPunct="0">
              <a:spcBef>
                <a:spcPct val="0"/>
              </a:spcBef>
              <a:spcAft>
                <a:spcPct val="0"/>
              </a:spcAft>
              <a:defRPr sz="4000" b="1">
                <a:solidFill>
                  <a:schemeClr val="bg1"/>
                </a:solidFill>
                <a:latin typeface="Arial" pitchFamily="34" charset="0"/>
              </a:defRPr>
            </a:lvl5pPr>
            <a:lvl6pPr marL="457200" algn="ctr" rtl="0" fontAlgn="base">
              <a:spcBef>
                <a:spcPct val="0"/>
              </a:spcBef>
              <a:spcAft>
                <a:spcPct val="0"/>
              </a:spcAft>
              <a:defRPr sz="4000" b="1">
                <a:solidFill>
                  <a:schemeClr val="bg1"/>
                </a:solidFill>
                <a:latin typeface="Arial" pitchFamily="34" charset="0"/>
              </a:defRPr>
            </a:lvl6pPr>
            <a:lvl7pPr marL="914400" algn="ctr" rtl="0" fontAlgn="base">
              <a:spcBef>
                <a:spcPct val="0"/>
              </a:spcBef>
              <a:spcAft>
                <a:spcPct val="0"/>
              </a:spcAft>
              <a:defRPr sz="4000" b="1">
                <a:solidFill>
                  <a:schemeClr val="bg1"/>
                </a:solidFill>
                <a:latin typeface="Arial" pitchFamily="34" charset="0"/>
              </a:defRPr>
            </a:lvl7pPr>
            <a:lvl8pPr marL="1371600" algn="ctr" rtl="0" fontAlgn="base">
              <a:spcBef>
                <a:spcPct val="0"/>
              </a:spcBef>
              <a:spcAft>
                <a:spcPct val="0"/>
              </a:spcAft>
              <a:defRPr sz="4000" b="1">
                <a:solidFill>
                  <a:schemeClr val="bg1"/>
                </a:solidFill>
                <a:latin typeface="Arial" pitchFamily="34" charset="0"/>
              </a:defRPr>
            </a:lvl8pPr>
            <a:lvl9pPr marL="1828800" algn="ctr" rtl="0" fontAlgn="base">
              <a:spcBef>
                <a:spcPct val="0"/>
              </a:spcBef>
              <a:spcAft>
                <a:spcPct val="0"/>
              </a:spcAft>
              <a:defRPr sz="4000" b="1">
                <a:solidFill>
                  <a:schemeClr val="bg1"/>
                </a:solidFill>
                <a:latin typeface="Arial" pitchFamily="34" charset="0"/>
              </a:defRPr>
            </a:lvl9pPr>
          </a:lstStyle>
          <a:p>
            <a:pPr algn="l">
              <a:spcBef>
                <a:spcPct val="50000"/>
              </a:spcBef>
              <a:defRPr/>
            </a:pPr>
            <a:r>
              <a:rPr lang="zh-CN" altLang="en-US" sz="2800" dirty="0">
                <a:solidFill>
                  <a:schemeClr val="tx1"/>
                </a:solidFill>
                <a:effectLst>
                  <a:outerShdw blurRad="38100" dist="38100" dir="2700000" algn="tl">
                    <a:srgbClr val="000000">
                      <a:alpha val="43137"/>
                    </a:srgbClr>
                  </a:outerShdw>
                </a:effectLst>
                <a:latin typeface="Times New Roman" pitchFamily="18" charset="0"/>
                <a:ea typeface="宋体" pitchFamily="2" charset="-122"/>
                <a:cs typeface="+mn-cs"/>
              </a:rPr>
              <a:t>一、推导</a:t>
            </a:r>
          </a:p>
        </p:txBody>
      </p:sp>
      <p:sp>
        <p:nvSpPr>
          <p:cNvPr id="34" name="矩形 33"/>
          <p:cNvSpPr/>
          <p:nvPr/>
        </p:nvSpPr>
        <p:spPr>
          <a:xfrm>
            <a:off x="3951029" y="339502"/>
            <a:ext cx="1826141" cy="584775"/>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r>
              <a:rPr lang="zh-CN" altLang="en-US" sz="3200" dirty="0"/>
              <a:t>换路定则</a:t>
            </a:r>
          </a:p>
        </p:txBody>
      </p:sp>
      <p:sp>
        <p:nvSpPr>
          <p:cNvPr id="2" name="TextBox 1"/>
          <p:cNvSpPr txBox="1"/>
          <p:nvPr/>
        </p:nvSpPr>
        <p:spPr>
          <a:xfrm>
            <a:off x="4655085" y="1962430"/>
            <a:ext cx="1464713" cy="547254"/>
          </a:xfrm>
          <a:prstGeom prst="rect">
            <a:avLst/>
          </a:prstGeom>
          <a:solidFill>
            <a:schemeClr val="bg1"/>
          </a:solidFill>
        </p:spPr>
        <p:txBody>
          <a:bodyPr wrap="square" rtlCol="0">
            <a:spAutoFit/>
          </a:bodyPr>
          <a:lstStyle/>
          <a:p>
            <a:endParaRPr lang="zh-CN" altLang="en-US" dirty="0"/>
          </a:p>
        </p:txBody>
      </p:sp>
      <p:graphicFrame>
        <p:nvGraphicFramePr>
          <p:cNvPr id="55301" name="Object 5"/>
          <p:cNvGraphicFramePr>
            <a:graphicFrameLocks noChangeAspect="1"/>
          </p:cNvGraphicFramePr>
          <p:nvPr>
            <p:extLst>
              <p:ext uri="{D42A27DB-BD31-4B8C-83A1-F6EECF244321}">
                <p14:modId xmlns:p14="http://schemas.microsoft.com/office/powerpoint/2010/main" val="484974264"/>
              </p:ext>
            </p:extLst>
          </p:nvPr>
        </p:nvGraphicFramePr>
        <p:xfrm>
          <a:off x="4851400" y="2025650"/>
          <a:ext cx="911225" cy="431800"/>
        </p:xfrm>
        <a:graphic>
          <a:graphicData uri="http://schemas.openxmlformats.org/presentationml/2006/ole">
            <mc:AlternateContent xmlns:mc="http://schemas.openxmlformats.org/markup-compatibility/2006">
              <mc:Choice xmlns:v="urn:schemas-microsoft-com:vml" Requires="v">
                <p:oleObj name="Equation" r:id="rId9" imgW="444240" imgH="241200" progId="Equation.DSMT4">
                  <p:embed/>
                </p:oleObj>
              </mc:Choice>
              <mc:Fallback>
                <p:oleObj name="Equation" r:id="rId9" imgW="444240" imgH="241200" progId="Equation.DSMT4">
                  <p:embed/>
                  <p:pic>
                    <p:nvPicPr>
                      <p:cNvPr id="0" name=""/>
                      <p:cNvPicPr>
                        <a:picLocks noChangeAspect="1" noChangeArrowheads="1"/>
                      </p:cNvPicPr>
                      <p:nvPr/>
                    </p:nvPicPr>
                    <p:blipFill>
                      <a:blip r:embed="rId10"/>
                      <a:srcRect/>
                      <a:stretch>
                        <a:fillRect/>
                      </a:stretch>
                    </p:blipFill>
                    <p:spPr bwMode="auto">
                      <a:xfrm>
                        <a:off x="4851400" y="2025650"/>
                        <a:ext cx="911225" cy="431800"/>
                      </a:xfrm>
                      <a:prstGeom prst="rect">
                        <a:avLst/>
                      </a:prstGeom>
                      <a:noFill/>
                      <a:ln>
                        <a:noFill/>
                      </a:ln>
                      <a:effectLst/>
                    </p:spPr>
                  </p:pic>
                </p:oleObj>
              </mc:Fallback>
            </mc:AlternateContent>
          </a:graphicData>
        </a:graphic>
      </p:graphicFrame>
      <p:grpSp>
        <p:nvGrpSpPr>
          <p:cNvPr id="3" name="组合 2"/>
          <p:cNvGrpSpPr/>
          <p:nvPr/>
        </p:nvGrpSpPr>
        <p:grpSpPr>
          <a:xfrm>
            <a:off x="2404983" y="1203598"/>
            <a:ext cx="6055449" cy="2592288"/>
            <a:chOff x="2963863" y="987574"/>
            <a:chExt cx="5898083" cy="2370039"/>
          </a:xfrm>
        </p:grpSpPr>
        <p:sp>
          <p:nvSpPr>
            <p:cNvPr id="38" name="Text Box 32"/>
            <p:cNvSpPr txBox="1">
              <a:spLocks noChangeArrowheads="1"/>
            </p:cNvSpPr>
            <p:nvPr/>
          </p:nvSpPr>
          <p:spPr bwMode="auto">
            <a:xfrm>
              <a:off x="3605240" y="1094952"/>
              <a:ext cx="5256706" cy="2262661"/>
            </a:xfrm>
            <a:prstGeom prst="rect">
              <a:avLst/>
            </a:prstGeom>
            <a:solidFill>
              <a:schemeClr val="bg1"/>
            </a:solidFill>
            <a:ln w="38100">
              <a:solidFill>
                <a:srgbClr val="3333FF"/>
              </a:solidFill>
              <a:miter lim="800000"/>
              <a:headEnd/>
              <a:tailEnd/>
            </a:ln>
            <a:effectLst/>
          </p:spPr>
          <p:txBody>
            <a:bodyPr wrap="square" anchor="ctr">
              <a:no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indent="457200" algn="just">
                <a:lnSpc>
                  <a:spcPct val="120000"/>
                </a:lnSpc>
                <a:spcBef>
                  <a:spcPct val="50000"/>
                </a:spcBef>
              </a:pPr>
              <a:r>
                <a:rPr kumimoji="1" lang="zh-CN" altLang="en-US" sz="2400" dirty="0">
                  <a:latin typeface="+mn-ea"/>
                  <a:ea typeface="+mn-ea"/>
                </a:rPr>
                <a:t>换路瞬间，若电容电流为</a:t>
              </a:r>
              <a:r>
                <a:rPr kumimoji="1" lang="zh-CN" altLang="en-US" sz="2400" dirty="0">
                  <a:solidFill>
                    <a:srgbClr val="FF3300"/>
                  </a:solidFill>
                  <a:latin typeface="+mn-ea"/>
                  <a:ea typeface="+mn-ea"/>
                </a:rPr>
                <a:t>有限值</a:t>
              </a:r>
              <a:r>
                <a:rPr kumimoji="1" lang="zh-CN" altLang="en-US" sz="2400" dirty="0">
                  <a:latin typeface="+mn-ea"/>
                  <a:ea typeface="+mn-ea"/>
                </a:rPr>
                <a:t>， 则电容电压（电荷）在换路前后保持不变。</a:t>
              </a:r>
            </a:p>
          </p:txBody>
        </p:sp>
        <p:sp>
          <p:nvSpPr>
            <p:cNvPr id="39" name="Text Box 44"/>
            <p:cNvSpPr txBox="1">
              <a:spLocks noChangeArrowheads="1"/>
            </p:cNvSpPr>
            <p:nvPr/>
          </p:nvSpPr>
          <p:spPr bwMode="auto">
            <a:xfrm>
              <a:off x="2963863" y="987574"/>
              <a:ext cx="1190537" cy="461665"/>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zh-CN" altLang="en-US" sz="2400" dirty="0">
                  <a:solidFill>
                    <a:schemeClr val="bg1"/>
                  </a:solidFill>
                  <a:latin typeface="+mn-ea"/>
                  <a:ea typeface="+mn-ea"/>
                </a:rPr>
                <a:t>结论一</a:t>
              </a:r>
            </a:p>
          </p:txBody>
        </p:sp>
      </p:grpSp>
    </p:spTree>
    <p:extLst>
      <p:ext uri="{BB962C8B-B14F-4D97-AF65-F5344CB8AC3E}">
        <p14:creationId xmlns:p14="http://schemas.microsoft.com/office/powerpoint/2010/main" val="29353552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5328"/>
                                        </p:tgtEl>
                                        <p:attrNameLst>
                                          <p:attrName>style.visibility</p:attrName>
                                        </p:attrNameLst>
                                      </p:cBhvr>
                                      <p:to>
                                        <p:strVal val="visible"/>
                                      </p:to>
                                    </p:set>
                                    <p:anim calcmode="lin" valueType="num">
                                      <p:cBhvr>
                                        <p:cTn id="7" dur="500" fill="hold"/>
                                        <p:tgtEl>
                                          <p:spTgt spid="55328"/>
                                        </p:tgtEl>
                                        <p:attrNameLst>
                                          <p:attrName>ppt_w</p:attrName>
                                        </p:attrNameLst>
                                      </p:cBhvr>
                                      <p:tavLst>
                                        <p:tav tm="0">
                                          <p:val>
                                            <p:fltVal val="0"/>
                                          </p:val>
                                        </p:tav>
                                        <p:tav tm="100000">
                                          <p:val>
                                            <p:strVal val="#ppt_w"/>
                                          </p:val>
                                        </p:tav>
                                      </p:tavLst>
                                    </p:anim>
                                    <p:anim calcmode="lin" valueType="num">
                                      <p:cBhvr>
                                        <p:cTn id="8" dur="500" fill="hold"/>
                                        <p:tgtEl>
                                          <p:spTgt spid="5532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55299"/>
                                        </p:tgtEl>
                                        <p:attrNameLst>
                                          <p:attrName>style.visibility</p:attrName>
                                        </p:attrNameLst>
                                      </p:cBhvr>
                                      <p:to>
                                        <p:strVal val="visible"/>
                                      </p:to>
                                    </p:set>
                                    <p:animEffect transition="in" filter="wipe(left)">
                                      <p:cBhvr>
                                        <p:cTn id="13" dur="500"/>
                                        <p:tgtEl>
                                          <p:spTgt spid="5529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55300"/>
                                        </p:tgtEl>
                                        <p:attrNameLst>
                                          <p:attrName>style.visibility</p:attrName>
                                        </p:attrNameLst>
                                      </p:cBhvr>
                                      <p:to>
                                        <p:strVal val="visible"/>
                                      </p:to>
                                    </p:set>
                                    <p:animEffect transition="in" filter="wipe(left)">
                                      <p:cBhvr>
                                        <p:cTn id="18" dur="500"/>
                                        <p:tgtEl>
                                          <p:spTgt spid="55300"/>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dissolve">
                                      <p:cBhvr>
                                        <p:cTn id="23" dur="500"/>
                                        <p:tgtEl>
                                          <p:spTgt spid="2"/>
                                        </p:tgtEl>
                                      </p:cBhvr>
                                    </p:animEffect>
                                  </p:childTnLst>
                                </p:cTn>
                              </p:par>
                              <p:par>
                                <p:cTn id="24" presetID="22" presetClass="entr" presetSubtype="8" fill="hold" nodeType="withEffect">
                                  <p:stCondLst>
                                    <p:cond delay="0"/>
                                  </p:stCondLst>
                                  <p:childTnLst>
                                    <p:set>
                                      <p:cBhvr>
                                        <p:cTn id="25" dur="1" fill="hold">
                                          <p:stCondLst>
                                            <p:cond delay="0"/>
                                          </p:stCondLst>
                                        </p:cTn>
                                        <p:tgtEl>
                                          <p:spTgt spid="55301"/>
                                        </p:tgtEl>
                                        <p:attrNameLst>
                                          <p:attrName>style.visibility</p:attrName>
                                        </p:attrNameLst>
                                      </p:cBhvr>
                                      <p:to>
                                        <p:strVal val="visible"/>
                                      </p:to>
                                    </p:set>
                                    <p:animEffect transition="in" filter="wipe(left)">
                                      <p:cBhvr>
                                        <p:cTn id="26" dur="500"/>
                                        <p:tgtEl>
                                          <p:spTgt spid="5530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5303">
                                            <p:txEl>
                                              <p:pRg st="0" end="0"/>
                                            </p:txEl>
                                          </p:spTgt>
                                        </p:tgtEl>
                                        <p:attrNameLst>
                                          <p:attrName>style.visibility</p:attrName>
                                        </p:attrNameLst>
                                      </p:cBhvr>
                                      <p:to>
                                        <p:strVal val="visible"/>
                                      </p:to>
                                    </p:set>
                                    <p:animEffect transition="in" filter="wipe(left)">
                                      <p:cBhvr>
                                        <p:cTn id="31" dur="500"/>
                                        <p:tgtEl>
                                          <p:spTgt spid="55303">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55304"/>
                                        </p:tgtEl>
                                        <p:attrNameLst>
                                          <p:attrName>style.visibility</p:attrName>
                                        </p:attrNameLst>
                                      </p:cBhvr>
                                      <p:to>
                                        <p:strVal val="visible"/>
                                      </p:to>
                                    </p:set>
                                    <p:animEffect transition="in" filter="wipe(left)">
                                      <p:cBhvr>
                                        <p:cTn id="36" dur="500"/>
                                        <p:tgtEl>
                                          <p:spTgt spid="55304"/>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55306">
                                            <p:txEl>
                                              <p:pRg st="0" end="0"/>
                                            </p:txEl>
                                          </p:spTgt>
                                        </p:tgtEl>
                                        <p:attrNameLst>
                                          <p:attrName>style.visibility</p:attrName>
                                        </p:attrNameLst>
                                      </p:cBhvr>
                                      <p:to>
                                        <p:strVal val="visible"/>
                                      </p:to>
                                    </p:set>
                                    <p:animEffect transition="in" filter="wipe(left)">
                                      <p:cBhvr>
                                        <p:cTn id="41" dur="500"/>
                                        <p:tgtEl>
                                          <p:spTgt spid="55306">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down)">
                                      <p:cBhvr>
                                        <p:cTn id="46" dur="1000"/>
                                        <p:tgtEl>
                                          <p:spTgt spid="3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55326">
                                            <p:txEl>
                                              <p:pRg st="0" end="0"/>
                                            </p:txEl>
                                          </p:spTgt>
                                        </p:tgtEl>
                                        <p:attrNameLst>
                                          <p:attrName>style.visibility</p:attrName>
                                        </p:attrNameLst>
                                      </p:cBhvr>
                                      <p:to>
                                        <p:strVal val="visible"/>
                                      </p:to>
                                    </p:set>
                                    <p:animEffect transition="in" filter="wipe(left)">
                                      <p:cBhvr>
                                        <p:cTn id="51" dur="500"/>
                                        <p:tgtEl>
                                          <p:spTgt spid="55326">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55325">
                                            <p:txEl>
                                              <p:pRg st="0" end="0"/>
                                            </p:txEl>
                                          </p:spTgt>
                                        </p:tgtEl>
                                        <p:attrNameLst>
                                          <p:attrName>style.visibility</p:attrName>
                                        </p:attrNameLst>
                                      </p:cBhvr>
                                      <p:to>
                                        <p:strVal val="visible"/>
                                      </p:to>
                                    </p:set>
                                    <p:animEffect transition="in" filter="wipe(left)">
                                      <p:cBhvr>
                                        <p:cTn id="56" dur="500"/>
                                        <p:tgtEl>
                                          <p:spTgt spid="55325">
                                            <p:txEl>
                                              <p:pRg st="0" end="0"/>
                                            </p:txEl>
                                          </p:spTgt>
                                        </p:tgtEl>
                                      </p:cBhvr>
                                    </p:animEffect>
                                  </p:childTnLst>
                                </p:cTn>
                              </p:par>
                            </p:childTnLst>
                          </p:cTn>
                        </p:par>
                        <p:par>
                          <p:cTn id="57" fill="hold">
                            <p:stCondLst>
                              <p:cond delay="500"/>
                            </p:stCondLst>
                            <p:childTnLst>
                              <p:par>
                                <p:cTn id="58" presetID="22" presetClass="entr" presetSubtype="8" fill="hold" grpId="0" nodeType="afterEffect">
                                  <p:stCondLst>
                                    <p:cond delay="0"/>
                                  </p:stCondLst>
                                  <p:childTnLst>
                                    <p:set>
                                      <p:cBhvr>
                                        <p:cTn id="59" dur="1" fill="hold">
                                          <p:stCondLst>
                                            <p:cond delay="0"/>
                                          </p:stCondLst>
                                        </p:cTn>
                                        <p:tgtEl>
                                          <p:spTgt spid="55327">
                                            <p:txEl>
                                              <p:pRg st="0" end="0"/>
                                            </p:txEl>
                                          </p:spTgt>
                                        </p:tgtEl>
                                        <p:attrNameLst>
                                          <p:attrName>style.visibility</p:attrName>
                                        </p:attrNameLst>
                                      </p:cBhvr>
                                      <p:to>
                                        <p:strVal val="visible"/>
                                      </p:to>
                                    </p:set>
                                    <p:animEffect transition="in" filter="wipe(left)">
                                      <p:cBhvr>
                                        <p:cTn id="60" dur="500"/>
                                        <p:tgtEl>
                                          <p:spTgt spid="55327">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37"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Vertical)">
                                      <p:cBhvr>
                                        <p:cTn id="6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3" grpId="0" build="p" autoUpdateAnimBg="0"/>
      <p:bldP spid="55306" grpId="0" build="p" autoUpdateAnimBg="0"/>
      <p:bldP spid="55325" grpId="0" build="p" autoUpdateAnimBg="0"/>
      <p:bldP spid="55326" grpId="0" build="p" autoUpdateAnimBg="0"/>
      <p:bldP spid="55327" grpId="0" build="p" autoUpdateAnimBg="0"/>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9093" name="Object 5"/>
          <p:cNvGraphicFramePr>
            <a:graphicFrameLocks noChangeAspect="1"/>
          </p:cNvGraphicFramePr>
          <p:nvPr>
            <p:extLst>
              <p:ext uri="{D42A27DB-BD31-4B8C-83A1-F6EECF244321}">
                <p14:modId xmlns:p14="http://schemas.microsoft.com/office/powerpoint/2010/main" val="1910397680"/>
              </p:ext>
            </p:extLst>
          </p:nvPr>
        </p:nvGraphicFramePr>
        <p:xfrm>
          <a:off x="3467853" y="2360370"/>
          <a:ext cx="4344507" cy="738187"/>
        </p:xfrm>
        <a:graphic>
          <a:graphicData uri="http://schemas.openxmlformats.org/presentationml/2006/ole">
            <mc:AlternateContent xmlns:mc="http://schemas.openxmlformats.org/markup-compatibility/2006">
              <mc:Choice xmlns:v="urn:schemas-microsoft-com:vml" Requires="v">
                <p:oleObj name="Equation" r:id="rId3" imgW="1904760" imgH="419040" progId="Equation.DSMT4">
                  <p:embed/>
                </p:oleObj>
              </mc:Choice>
              <mc:Fallback>
                <p:oleObj name="Equation" r:id="rId3" imgW="1904760" imgH="419040" progId="Equation.DSMT4">
                  <p:embed/>
                  <p:pic>
                    <p:nvPicPr>
                      <p:cNvPr id="0" name=""/>
                      <p:cNvPicPr>
                        <a:picLocks noChangeAspect="1" noChangeArrowheads="1"/>
                      </p:cNvPicPr>
                      <p:nvPr/>
                    </p:nvPicPr>
                    <p:blipFill>
                      <a:blip r:embed="rId4">
                        <a:lum bright="-100000"/>
                      </a:blip>
                      <a:srcRect/>
                      <a:stretch>
                        <a:fillRect/>
                      </a:stretch>
                    </p:blipFill>
                    <p:spPr bwMode="auto">
                      <a:xfrm>
                        <a:off x="3467853" y="2360370"/>
                        <a:ext cx="4344507" cy="738187"/>
                      </a:xfrm>
                      <a:prstGeom prst="rect">
                        <a:avLst/>
                      </a:prstGeom>
                      <a:noFill/>
                      <a:ln>
                        <a:noFill/>
                      </a:ln>
                    </p:spPr>
                  </p:pic>
                </p:oleObj>
              </mc:Fallback>
            </mc:AlternateContent>
          </a:graphicData>
        </a:graphic>
      </p:graphicFrame>
      <p:sp>
        <p:nvSpPr>
          <p:cNvPr id="89094" name="Rectangle 6"/>
          <p:cNvSpPr>
            <a:spLocks noChangeArrowheads="1"/>
          </p:cNvSpPr>
          <p:nvPr/>
        </p:nvSpPr>
        <p:spPr bwMode="auto">
          <a:xfrm>
            <a:off x="433005" y="3334221"/>
            <a:ext cx="2841226"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kumimoji="1" lang="zh-CN" altLang="en-US" sz="2400" b="1" dirty="0"/>
              <a:t>当</a:t>
            </a:r>
            <a:r>
              <a:rPr kumimoji="1" lang="en-US" altLang="zh-CN" sz="2400" b="1" i="1" dirty="0" err="1"/>
              <a:t>u</a:t>
            </a:r>
            <a:r>
              <a:rPr kumimoji="1" lang="en-US" altLang="zh-CN" sz="2400" b="1" baseline="-25000" dirty="0" err="1"/>
              <a:t>L</a:t>
            </a:r>
            <a:r>
              <a:rPr kumimoji="1" lang="en-US" altLang="zh-CN" sz="2400" b="1" i="1" dirty="0"/>
              <a:t> </a:t>
            </a:r>
            <a:r>
              <a:rPr kumimoji="1" lang="en-US" altLang="zh-CN" sz="2400" b="1" dirty="0"/>
              <a:t>(</a:t>
            </a:r>
            <a:r>
              <a:rPr kumimoji="1" lang="en-US" altLang="zh-CN" sz="2400" b="1" i="1" dirty="0">
                <a:sym typeface="Symbol" pitchFamily="18" charset="2"/>
              </a:rPr>
              <a:t></a:t>
            </a:r>
            <a:r>
              <a:rPr kumimoji="1" lang="en-US" altLang="zh-CN" sz="2400" b="1" dirty="0">
                <a:sym typeface="Symbol" pitchFamily="18" charset="2"/>
              </a:rPr>
              <a:t>) </a:t>
            </a:r>
            <a:r>
              <a:rPr kumimoji="1" lang="zh-CN" altLang="en-US" sz="2400" b="1" dirty="0"/>
              <a:t>为有限值时</a:t>
            </a:r>
          </a:p>
        </p:txBody>
      </p:sp>
      <p:sp>
        <p:nvSpPr>
          <p:cNvPr id="89126" name="Text Box 38"/>
          <p:cNvSpPr txBox="1">
            <a:spLocks noChangeArrowheads="1"/>
          </p:cNvSpPr>
          <p:nvPr/>
        </p:nvSpPr>
        <p:spPr bwMode="auto">
          <a:xfrm>
            <a:off x="1008563" y="2755137"/>
            <a:ext cx="1487908"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dirty="0"/>
              <a:t>t </a:t>
            </a:r>
            <a:r>
              <a:rPr kumimoji="1" lang="en-US" altLang="zh-CN" sz="2400" dirty="0"/>
              <a:t>= 0</a:t>
            </a:r>
            <a:r>
              <a:rPr kumimoji="1" lang="en-US" altLang="zh-CN" sz="2400" baseline="30000" dirty="0"/>
              <a:t>+</a:t>
            </a:r>
            <a:r>
              <a:rPr kumimoji="1" lang="zh-CN" altLang="en-US" sz="2400" dirty="0"/>
              <a:t>时刻</a:t>
            </a:r>
          </a:p>
        </p:txBody>
      </p:sp>
      <p:graphicFrame>
        <p:nvGraphicFramePr>
          <p:cNvPr id="89130" name="Object 42"/>
          <p:cNvGraphicFramePr>
            <a:graphicFrameLocks noChangeAspect="1"/>
          </p:cNvGraphicFramePr>
          <p:nvPr>
            <p:extLst>
              <p:ext uri="{D42A27DB-BD31-4B8C-83A1-F6EECF244321}">
                <p14:modId xmlns:p14="http://schemas.microsoft.com/office/powerpoint/2010/main" val="3359475758"/>
              </p:ext>
            </p:extLst>
          </p:nvPr>
        </p:nvGraphicFramePr>
        <p:xfrm>
          <a:off x="3497263" y="1725613"/>
          <a:ext cx="4063215" cy="711200"/>
        </p:xfrm>
        <a:graphic>
          <a:graphicData uri="http://schemas.openxmlformats.org/presentationml/2006/ole">
            <mc:AlternateContent xmlns:mc="http://schemas.openxmlformats.org/markup-compatibility/2006">
              <mc:Choice xmlns:v="urn:schemas-microsoft-com:vml" Requires="v">
                <p:oleObj name="Equation" r:id="rId5" imgW="1739880" imgH="393480" progId="Equation.DSMT4">
                  <p:embed/>
                </p:oleObj>
              </mc:Choice>
              <mc:Fallback>
                <p:oleObj name="Equation" r:id="rId5" imgW="1739880" imgH="393480" progId="Equation.DSMT4">
                  <p:embed/>
                  <p:pic>
                    <p:nvPicPr>
                      <p:cNvPr id="0" name=""/>
                      <p:cNvPicPr>
                        <a:picLocks noChangeAspect="1" noChangeArrowheads="1"/>
                      </p:cNvPicPr>
                      <p:nvPr/>
                    </p:nvPicPr>
                    <p:blipFill>
                      <a:blip r:embed="rId6">
                        <a:lum bright="-100000"/>
                      </a:blip>
                      <a:srcRect/>
                      <a:stretch>
                        <a:fillRect/>
                      </a:stretch>
                    </p:blipFill>
                    <p:spPr bwMode="auto">
                      <a:xfrm>
                        <a:off x="3497263" y="1725613"/>
                        <a:ext cx="4063215" cy="711200"/>
                      </a:xfrm>
                      <a:prstGeom prst="rect">
                        <a:avLst/>
                      </a:prstGeom>
                      <a:noFill/>
                      <a:ln>
                        <a:noFill/>
                      </a:ln>
                    </p:spPr>
                  </p:pic>
                </p:oleObj>
              </mc:Fallback>
            </mc:AlternateContent>
          </a:graphicData>
        </a:graphic>
      </p:graphicFrame>
      <p:graphicFrame>
        <p:nvGraphicFramePr>
          <p:cNvPr id="89190" name="Object 102"/>
          <p:cNvGraphicFramePr>
            <a:graphicFrameLocks noChangeAspect="1"/>
          </p:cNvGraphicFramePr>
          <p:nvPr>
            <p:extLst>
              <p:ext uri="{D42A27DB-BD31-4B8C-83A1-F6EECF244321}">
                <p14:modId xmlns:p14="http://schemas.microsoft.com/office/powerpoint/2010/main" val="2647070969"/>
              </p:ext>
            </p:extLst>
          </p:nvPr>
        </p:nvGraphicFramePr>
        <p:xfrm>
          <a:off x="4011612" y="3405188"/>
          <a:ext cx="1516173" cy="500062"/>
        </p:xfrm>
        <a:graphic>
          <a:graphicData uri="http://schemas.openxmlformats.org/presentationml/2006/ole">
            <mc:AlternateContent xmlns:mc="http://schemas.openxmlformats.org/markup-compatibility/2006">
              <mc:Choice xmlns:v="urn:schemas-microsoft-com:vml" Requires="v">
                <p:oleObj name="Equation" r:id="rId7" imgW="914400" imgH="266400" progId="Equation.DSMT4">
                  <p:embed/>
                </p:oleObj>
              </mc:Choice>
              <mc:Fallback>
                <p:oleObj name="Equation" r:id="rId7" imgW="914400" imgH="266400" progId="Equation.DSMT4">
                  <p:embed/>
                  <p:pic>
                    <p:nvPicPr>
                      <p:cNvPr id="0" name=""/>
                      <p:cNvPicPr>
                        <a:picLocks noChangeAspect="1" noChangeArrowheads="1"/>
                      </p:cNvPicPr>
                      <p:nvPr/>
                    </p:nvPicPr>
                    <p:blipFill>
                      <a:blip r:embed="rId8">
                        <a:lum/>
                      </a:blip>
                      <a:srcRect/>
                      <a:stretch>
                        <a:fillRect/>
                      </a:stretch>
                    </p:blipFill>
                    <p:spPr bwMode="auto">
                      <a:xfrm>
                        <a:off x="4011612" y="3405188"/>
                        <a:ext cx="1516173" cy="500062"/>
                      </a:xfrm>
                      <a:prstGeom prst="rect">
                        <a:avLst/>
                      </a:prstGeom>
                      <a:noFill/>
                      <a:ln>
                        <a:noFill/>
                      </a:ln>
                    </p:spPr>
                  </p:pic>
                </p:oleObj>
              </mc:Fallback>
            </mc:AlternateContent>
          </a:graphicData>
        </a:graphic>
      </p:graphicFrame>
      <p:grpSp>
        <p:nvGrpSpPr>
          <p:cNvPr id="36" name="Group 36"/>
          <p:cNvGrpSpPr>
            <a:grpSpLocks/>
          </p:cNvGrpSpPr>
          <p:nvPr/>
        </p:nvGrpSpPr>
        <p:grpSpPr bwMode="auto">
          <a:xfrm>
            <a:off x="775006" y="1199943"/>
            <a:ext cx="1721465" cy="1410787"/>
            <a:chOff x="510" y="377"/>
            <a:chExt cx="1197" cy="866"/>
          </a:xfrm>
        </p:grpSpPr>
        <p:sp>
          <p:nvSpPr>
            <p:cNvPr id="24591" name="Line 14"/>
            <p:cNvSpPr>
              <a:spLocks noChangeShapeType="1"/>
            </p:cNvSpPr>
            <p:nvPr/>
          </p:nvSpPr>
          <p:spPr bwMode="auto">
            <a:xfrm>
              <a:off x="574" y="416"/>
              <a:ext cx="86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2" name="Line 15"/>
            <p:cNvSpPr>
              <a:spLocks noChangeShapeType="1"/>
            </p:cNvSpPr>
            <p:nvPr/>
          </p:nvSpPr>
          <p:spPr bwMode="auto">
            <a:xfrm>
              <a:off x="574" y="1184"/>
              <a:ext cx="86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3" name="Line 16"/>
            <p:cNvSpPr>
              <a:spLocks noChangeShapeType="1"/>
            </p:cNvSpPr>
            <p:nvPr/>
          </p:nvSpPr>
          <p:spPr bwMode="auto">
            <a:xfrm>
              <a:off x="707" y="417"/>
              <a:ext cx="240"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594" name="Text Box 17"/>
            <p:cNvSpPr txBox="1">
              <a:spLocks noChangeArrowheads="1"/>
            </p:cNvSpPr>
            <p:nvPr/>
          </p:nvSpPr>
          <p:spPr bwMode="auto">
            <a:xfrm>
              <a:off x="687" y="377"/>
              <a:ext cx="282" cy="283"/>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dirty="0" err="1"/>
                <a:t>i</a:t>
              </a:r>
              <a:r>
                <a:rPr kumimoji="1" lang="en-US" altLang="zh-CN" sz="2400" baseline="-25000" dirty="0" err="1"/>
                <a:t>L</a:t>
              </a:r>
              <a:endParaRPr kumimoji="1" lang="en-US" altLang="zh-CN" sz="2400" dirty="0"/>
            </a:p>
          </p:txBody>
        </p:sp>
        <p:sp>
          <p:nvSpPr>
            <p:cNvPr id="24595" name="Text Box 18"/>
            <p:cNvSpPr txBox="1">
              <a:spLocks noChangeArrowheads="1"/>
            </p:cNvSpPr>
            <p:nvPr/>
          </p:nvSpPr>
          <p:spPr bwMode="auto">
            <a:xfrm>
              <a:off x="1006" y="683"/>
              <a:ext cx="390" cy="283"/>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dirty="0" err="1"/>
                <a:t>u</a:t>
              </a:r>
              <a:r>
                <a:rPr kumimoji="1" lang="en-US" altLang="zh-CN" sz="2400" baseline="-25000" dirty="0" err="1"/>
                <a:t>L</a:t>
              </a:r>
              <a:endParaRPr kumimoji="1" lang="en-US" altLang="zh-CN" sz="2400" baseline="-25000" dirty="0"/>
            </a:p>
          </p:txBody>
        </p:sp>
        <p:sp>
          <p:nvSpPr>
            <p:cNvPr id="24596" name="Text Box 19"/>
            <p:cNvSpPr txBox="1">
              <a:spLocks noChangeArrowheads="1"/>
            </p:cNvSpPr>
            <p:nvPr/>
          </p:nvSpPr>
          <p:spPr bwMode="auto">
            <a:xfrm>
              <a:off x="1473" y="616"/>
              <a:ext cx="234"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i="1"/>
                <a:t>L</a:t>
              </a:r>
              <a:endParaRPr kumimoji="1" lang="en-US" altLang="zh-CN" sz="2400"/>
            </a:p>
          </p:txBody>
        </p:sp>
        <p:sp>
          <p:nvSpPr>
            <p:cNvPr id="24597" name="Oval 20"/>
            <p:cNvSpPr>
              <a:spLocks noChangeArrowheads="1"/>
            </p:cNvSpPr>
            <p:nvPr/>
          </p:nvSpPr>
          <p:spPr bwMode="auto">
            <a:xfrm>
              <a:off x="515" y="1137"/>
              <a:ext cx="72" cy="74"/>
            </a:xfrm>
            <a:prstGeom prst="ellipse">
              <a:avLst/>
            </a:prstGeom>
            <a:noFill/>
            <a:ln w="28575">
              <a:solidFill>
                <a:schemeClr val="tx1"/>
              </a:solidFill>
              <a:round/>
              <a:headEnd/>
              <a:tailEnd/>
            </a:ln>
            <a:effectLst/>
            <a:extLst>
              <a:ext uri="{909E8E84-426E-40DD-AFC4-6F175D3DCCD1}">
                <a14:hiddenFill xmlns:a14="http://schemas.microsoft.com/office/drawing/2010/main">
                  <a:solidFill>
                    <a:srgbClr val="99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24598" name="Oval 21"/>
            <p:cNvSpPr>
              <a:spLocks noChangeArrowheads="1"/>
            </p:cNvSpPr>
            <p:nvPr/>
          </p:nvSpPr>
          <p:spPr bwMode="auto">
            <a:xfrm>
              <a:off x="510" y="378"/>
              <a:ext cx="72" cy="74"/>
            </a:xfrm>
            <a:prstGeom prst="ellipse">
              <a:avLst/>
            </a:prstGeom>
            <a:noFill/>
            <a:ln w="28575">
              <a:solidFill>
                <a:schemeClr val="tx1"/>
              </a:solidFill>
              <a:round/>
              <a:headEnd/>
              <a:tailEnd/>
            </a:ln>
            <a:effectLst/>
            <a:extLst>
              <a:ext uri="{909E8E84-426E-40DD-AFC4-6F175D3DCCD1}">
                <a14:hiddenFill xmlns:a14="http://schemas.microsoft.com/office/drawing/2010/main">
                  <a:solidFill>
                    <a:srgbClr val="99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grpSp>
          <p:nvGrpSpPr>
            <p:cNvPr id="24599" name="Group 22"/>
            <p:cNvGrpSpPr>
              <a:grpSpLocks/>
            </p:cNvGrpSpPr>
            <p:nvPr/>
          </p:nvGrpSpPr>
          <p:grpSpPr bwMode="auto">
            <a:xfrm>
              <a:off x="1393" y="592"/>
              <a:ext cx="113" cy="214"/>
              <a:chOff x="887" y="1182"/>
              <a:chExt cx="113" cy="214"/>
            </a:xfrm>
          </p:grpSpPr>
          <p:sp>
            <p:nvSpPr>
              <p:cNvPr id="24608" name="Oval 23"/>
              <p:cNvSpPr>
                <a:spLocks noChangeArrowheads="1"/>
              </p:cNvSpPr>
              <p:nvPr/>
            </p:nvSpPr>
            <p:spPr bwMode="auto">
              <a:xfrm>
                <a:off x="891" y="1182"/>
                <a:ext cx="109" cy="109"/>
              </a:xfrm>
              <a:prstGeom prst="ellipse">
                <a:avLst/>
              </a:prstGeom>
              <a:noFill/>
              <a:ln w="28575">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24609" name="Oval 24"/>
              <p:cNvSpPr>
                <a:spLocks noChangeArrowheads="1"/>
              </p:cNvSpPr>
              <p:nvPr/>
            </p:nvSpPr>
            <p:spPr bwMode="auto">
              <a:xfrm>
                <a:off x="887" y="1287"/>
                <a:ext cx="109" cy="109"/>
              </a:xfrm>
              <a:prstGeom prst="ellipse">
                <a:avLst/>
              </a:prstGeom>
              <a:noFill/>
              <a:ln w="28575">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grpSp>
        <p:sp>
          <p:nvSpPr>
            <p:cNvPr id="24600" name="Oval 25"/>
            <p:cNvSpPr>
              <a:spLocks noChangeArrowheads="1"/>
            </p:cNvSpPr>
            <p:nvPr/>
          </p:nvSpPr>
          <p:spPr bwMode="auto">
            <a:xfrm>
              <a:off x="1398" y="812"/>
              <a:ext cx="109" cy="109"/>
            </a:xfrm>
            <a:prstGeom prst="ellipse">
              <a:avLst/>
            </a:prstGeom>
            <a:noFill/>
            <a:ln w="28575">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24601" name="Oval 26"/>
            <p:cNvSpPr>
              <a:spLocks noChangeArrowheads="1"/>
            </p:cNvSpPr>
            <p:nvPr/>
          </p:nvSpPr>
          <p:spPr bwMode="auto">
            <a:xfrm>
              <a:off x="1394" y="926"/>
              <a:ext cx="109" cy="109"/>
            </a:xfrm>
            <a:prstGeom prst="ellipse">
              <a:avLst/>
            </a:prstGeom>
            <a:noFill/>
            <a:ln w="28575">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24602" name="Rectangle 27"/>
            <p:cNvSpPr>
              <a:spLocks noChangeArrowheads="1"/>
            </p:cNvSpPr>
            <p:nvPr/>
          </p:nvSpPr>
          <p:spPr bwMode="auto">
            <a:xfrm>
              <a:off x="1343" y="592"/>
              <a:ext cx="91" cy="436"/>
            </a:xfrm>
            <a:prstGeom prst="rect">
              <a:avLst/>
            </a:prstGeom>
            <a:solidFill>
              <a:schemeClr val="bg1"/>
            </a:solidFill>
            <a:ln>
              <a:noFill/>
            </a:ln>
            <a:effectLst/>
            <a:extLs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sp>
          <p:nvSpPr>
            <p:cNvPr id="24603" name="Line 28"/>
            <p:cNvSpPr>
              <a:spLocks noChangeShapeType="1"/>
            </p:cNvSpPr>
            <p:nvPr/>
          </p:nvSpPr>
          <p:spPr bwMode="auto">
            <a:xfrm>
              <a:off x="1433" y="410"/>
              <a:ext cx="0" cy="17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604" name="Line 29"/>
            <p:cNvSpPr>
              <a:spLocks noChangeShapeType="1"/>
            </p:cNvSpPr>
            <p:nvPr/>
          </p:nvSpPr>
          <p:spPr bwMode="auto">
            <a:xfrm flipV="1">
              <a:off x="1424" y="1026"/>
              <a:ext cx="0" cy="16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605" name="Text Box 30"/>
            <p:cNvSpPr txBox="1">
              <a:spLocks noChangeArrowheads="1"/>
            </p:cNvSpPr>
            <p:nvPr/>
          </p:nvSpPr>
          <p:spPr bwMode="auto">
            <a:xfrm>
              <a:off x="1147" y="392"/>
              <a:ext cx="226"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dirty="0"/>
                <a:t>+</a:t>
              </a:r>
            </a:p>
          </p:txBody>
        </p:sp>
        <p:sp>
          <p:nvSpPr>
            <p:cNvPr id="24606" name="Text Box 31"/>
            <p:cNvSpPr txBox="1">
              <a:spLocks noChangeArrowheads="1"/>
            </p:cNvSpPr>
            <p:nvPr/>
          </p:nvSpPr>
          <p:spPr bwMode="auto">
            <a:xfrm>
              <a:off x="1149" y="855"/>
              <a:ext cx="222" cy="388"/>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b="0" dirty="0">
                  <a:latin typeface="Symbol" pitchFamily="18" charset="2"/>
                </a:rPr>
                <a:t>-</a:t>
              </a:r>
            </a:p>
          </p:txBody>
        </p:sp>
      </p:grpSp>
      <p:graphicFrame>
        <p:nvGraphicFramePr>
          <p:cNvPr id="2" name="对象 1"/>
          <p:cNvGraphicFramePr>
            <a:graphicFrameLocks noChangeAspect="1"/>
          </p:cNvGraphicFramePr>
          <p:nvPr>
            <p:extLst>
              <p:ext uri="{D42A27DB-BD31-4B8C-83A1-F6EECF244321}">
                <p14:modId xmlns:p14="http://schemas.microsoft.com/office/powerpoint/2010/main" val="1416781691"/>
              </p:ext>
            </p:extLst>
          </p:nvPr>
        </p:nvGraphicFramePr>
        <p:xfrm>
          <a:off x="3563888" y="999629"/>
          <a:ext cx="3282950" cy="708025"/>
        </p:xfrm>
        <a:graphic>
          <a:graphicData uri="http://schemas.openxmlformats.org/presentationml/2006/ole">
            <mc:AlternateContent xmlns:mc="http://schemas.openxmlformats.org/markup-compatibility/2006">
              <mc:Choice xmlns:v="urn:schemas-microsoft-com:vml" Requires="v">
                <p:oleObj name="Equation" r:id="rId9" imgW="1358640" imgH="393480" progId="Equation.DSMT4">
                  <p:embed/>
                </p:oleObj>
              </mc:Choice>
              <mc:Fallback>
                <p:oleObj name="Equation" r:id="rId9" imgW="1358640" imgH="393480" progId="Equation.DSMT4">
                  <p:embed/>
                  <p:pic>
                    <p:nvPicPr>
                      <p:cNvPr id="0" name=""/>
                      <p:cNvPicPr>
                        <a:picLocks noChangeAspect="1" noChangeArrowheads="1"/>
                      </p:cNvPicPr>
                      <p:nvPr/>
                    </p:nvPicPr>
                    <p:blipFill>
                      <a:blip r:embed="rId10"/>
                      <a:srcRect/>
                      <a:stretch>
                        <a:fillRect/>
                      </a:stretch>
                    </p:blipFill>
                    <p:spPr bwMode="auto">
                      <a:xfrm>
                        <a:off x="3563888" y="999629"/>
                        <a:ext cx="3282950" cy="708025"/>
                      </a:xfrm>
                      <a:prstGeom prst="rect">
                        <a:avLst/>
                      </a:prstGeom>
                      <a:noFill/>
                      <a:ln>
                        <a:noFill/>
                      </a:ln>
                    </p:spPr>
                  </p:pic>
                </p:oleObj>
              </mc:Fallback>
            </mc:AlternateContent>
          </a:graphicData>
        </a:graphic>
      </p:graphicFrame>
      <p:sp>
        <p:nvSpPr>
          <p:cNvPr id="24588" name="Text Box 2"/>
          <p:cNvSpPr txBox="1">
            <a:spLocks noChangeArrowheads="1"/>
          </p:cNvSpPr>
          <p:nvPr/>
        </p:nvSpPr>
        <p:spPr bwMode="auto">
          <a:xfrm>
            <a:off x="389124" y="374199"/>
            <a:ext cx="3479800"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en-US" altLang="zh-CN" sz="2400" dirty="0">
                <a:solidFill>
                  <a:srgbClr val="0000FF"/>
                </a:solidFill>
                <a:cs typeface="Times New Roman" pitchFamily="18" charset="0"/>
              </a:rPr>
              <a:t>2.</a:t>
            </a:r>
            <a:r>
              <a:rPr kumimoji="1" lang="zh-CN" altLang="en-US" sz="2400" dirty="0">
                <a:solidFill>
                  <a:srgbClr val="0000FF"/>
                </a:solidFill>
                <a:cs typeface="Times New Roman" pitchFamily="18" charset="0"/>
              </a:rPr>
              <a:t>电感</a:t>
            </a:r>
          </a:p>
        </p:txBody>
      </p:sp>
      <p:sp>
        <p:nvSpPr>
          <p:cNvPr id="58" name="Text Box 9"/>
          <p:cNvSpPr txBox="1">
            <a:spLocks noChangeArrowheads="1"/>
          </p:cNvSpPr>
          <p:nvPr/>
        </p:nvSpPr>
        <p:spPr bwMode="auto">
          <a:xfrm>
            <a:off x="3635896" y="3984604"/>
            <a:ext cx="2397059" cy="400110"/>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spcBef>
                <a:spcPct val="50000"/>
              </a:spcBef>
            </a:pPr>
            <a:r>
              <a:rPr kumimoji="1" lang="en-US" altLang="zh-CN" sz="2000" b="0" i="1" dirty="0">
                <a:solidFill>
                  <a:srgbClr val="FF0000"/>
                </a:solidFill>
                <a:sym typeface="Symbol" pitchFamily="18" charset="2"/>
              </a:rPr>
              <a:t></a:t>
            </a:r>
            <a:r>
              <a:rPr kumimoji="1" lang="en-US" altLang="zh-CN" sz="2000" b="0" baseline="-25000" dirty="0">
                <a:solidFill>
                  <a:srgbClr val="FF0000"/>
                </a:solidFill>
              </a:rPr>
              <a:t>L </a:t>
            </a:r>
            <a:r>
              <a:rPr kumimoji="1" lang="en-US" altLang="zh-CN" sz="2000" b="0" dirty="0">
                <a:solidFill>
                  <a:srgbClr val="FF0000"/>
                </a:solidFill>
              </a:rPr>
              <a:t>(0</a:t>
            </a:r>
            <a:r>
              <a:rPr kumimoji="1" lang="en-US" altLang="zh-CN" sz="2000" b="0" baseline="30000" dirty="0">
                <a:solidFill>
                  <a:srgbClr val="FF0000"/>
                </a:solidFill>
              </a:rPr>
              <a:t>+</a:t>
            </a:r>
            <a:r>
              <a:rPr kumimoji="1" lang="en-US" altLang="zh-CN" sz="2000" b="0" dirty="0">
                <a:solidFill>
                  <a:srgbClr val="FF0000"/>
                </a:solidFill>
              </a:rPr>
              <a:t>)= </a:t>
            </a:r>
            <a:r>
              <a:rPr kumimoji="1" lang="en-US" altLang="zh-CN" sz="2000" b="0" i="1" dirty="0">
                <a:solidFill>
                  <a:srgbClr val="FF0000"/>
                </a:solidFill>
                <a:sym typeface="Symbol" pitchFamily="18" charset="2"/>
              </a:rPr>
              <a:t></a:t>
            </a:r>
            <a:r>
              <a:rPr kumimoji="1" lang="en-US" altLang="zh-CN" sz="2000" b="0" baseline="-25000" dirty="0">
                <a:solidFill>
                  <a:srgbClr val="FF0000"/>
                </a:solidFill>
              </a:rPr>
              <a:t>L </a:t>
            </a:r>
            <a:r>
              <a:rPr kumimoji="1" lang="en-US" altLang="zh-CN" sz="2000" b="0" dirty="0">
                <a:solidFill>
                  <a:srgbClr val="FF0000"/>
                </a:solidFill>
              </a:rPr>
              <a:t>(0</a:t>
            </a:r>
            <a:r>
              <a:rPr kumimoji="1" lang="en-US" altLang="zh-CN" sz="2000" b="0" baseline="30000" dirty="0">
                <a:solidFill>
                  <a:srgbClr val="FF0000"/>
                </a:solidFill>
                <a:latin typeface="黑体" pitchFamily="49" charset="-122"/>
                <a:ea typeface="黑体" pitchFamily="49" charset="-122"/>
              </a:rPr>
              <a:t>-</a:t>
            </a:r>
            <a:r>
              <a:rPr kumimoji="1" lang="en-US" altLang="zh-CN" sz="2000" b="0" dirty="0">
                <a:solidFill>
                  <a:srgbClr val="FF0000"/>
                </a:solidFill>
              </a:rPr>
              <a:t>)</a:t>
            </a:r>
            <a:endParaRPr kumimoji="1" lang="en-US" altLang="zh-CN" sz="2000" b="0" dirty="0"/>
          </a:p>
        </p:txBody>
      </p:sp>
      <p:sp>
        <p:nvSpPr>
          <p:cNvPr id="59" name="Text Box 11"/>
          <p:cNvSpPr txBox="1">
            <a:spLocks noChangeArrowheads="1"/>
          </p:cNvSpPr>
          <p:nvPr/>
        </p:nvSpPr>
        <p:spPr bwMode="auto">
          <a:xfrm>
            <a:off x="6116910" y="3953827"/>
            <a:ext cx="1695450"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zh-CN" altLang="en-US" sz="2400" dirty="0">
                <a:solidFill>
                  <a:srgbClr val="FF0000"/>
                </a:solidFill>
              </a:rPr>
              <a:t>磁链守恒</a:t>
            </a:r>
          </a:p>
        </p:txBody>
      </p:sp>
      <p:grpSp>
        <p:nvGrpSpPr>
          <p:cNvPr id="39" name="Group 40"/>
          <p:cNvGrpSpPr>
            <a:grpSpLocks/>
          </p:cNvGrpSpPr>
          <p:nvPr/>
        </p:nvGrpSpPr>
        <p:grpSpPr bwMode="auto">
          <a:xfrm>
            <a:off x="5720283" y="2501701"/>
            <a:ext cx="1776413" cy="723901"/>
            <a:chOff x="3833" y="2073"/>
            <a:chExt cx="1119" cy="608"/>
          </a:xfrm>
        </p:grpSpPr>
        <p:sp>
          <p:nvSpPr>
            <p:cNvPr id="40" name="Line 38"/>
            <p:cNvSpPr>
              <a:spLocks noChangeShapeType="1"/>
            </p:cNvSpPr>
            <p:nvPr/>
          </p:nvSpPr>
          <p:spPr bwMode="auto">
            <a:xfrm flipV="1">
              <a:off x="3833" y="2073"/>
              <a:ext cx="1119" cy="281"/>
            </a:xfrm>
            <a:prstGeom prst="line">
              <a:avLst/>
            </a:prstGeom>
            <a:noFill/>
            <a:ln w="38100">
              <a:solidFill>
                <a:srgbClr val="FF3300"/>
              </a:solidFill>
              <a:round/>
              <a:headEn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1" name="Text Box 39"/>
            <p:cNvSpPr txBox="1">
              <a:spLocks noChangeArrowheads="1"/>
            </p:cNvSpPr>
            <p:nvPr/>
          </p:nvSpPr>
          <p:spPr bwMode="auto">
            <a:xfrm>
              <a:off x="4254" y="2293"/>
              <a:ext cx="512" cy="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spcBef>
                  <a:spcPct val="50000"/>
                </a:spcBef>
              </a:pPr>
              <a:r>
                <a:rPr lang="en-US" altLang="zh-CN" sz="2400" dirty="0">
                  <a:solidFill>
                    <a:srgbClr val="FF3300"/>
                  </a:solidFill>
                </a:rPr>
                <a:t>=0</a:t>
              </a:r>
            </a:p>
          </p:txBody>
        </p:sp>
      </p:grpSp>
      <p:grpSp>
        <p:nvGrpSpPr>
          <p:cNvPr id="35" name="组合 34"/>
          <p:cNvGrpSpPr/>
          <p:nvPr/>
        </p:nvGrpSpPr>
        <p:grpSpPr>
          <a:xfrm>
            <a:off x="2328207" y="910006"/>
            <a:ext cx="5970091" cy="2424215"/>
            <a:chOff x="2963863" y="987574"/>
            <a:chExt cx="5898083" cy="2358582"/>
          </a:xfrm>
        </p:grpSpPr>
        <p:sp>
          <p:nvSpPr>
            <p:cNvPr id="37" name="Text Box 32"/>
            <p:cNvSpPr txBox="1">
              <a:spLocks noChangeArrowheads="1"/>
            </p:cNvSpPr>
            <p:nvPr/>
          </p:nvSpPr>
          <p:spPr bwMode="auto">
            <a:xfrm>
              <a:off x="3605240" y="1083496"/>
              <a:ext cx="5256706" cy="2262660"/>
            </a:xfrm>
            <a:prstGeom prst="rect">
              <a:avLst/>
            </a:prstGeom>
            <a:solidFill>
              <a:schemeClr val="bg1"/>
            </a:solidFill>
            <a:ln w="38100">
              <a:solidFill>
                <a:srgbClr val="3333FF"/>
              </a:solidFill>
              <a:miter lim="800000"/>
              <a:headEnd/>
              <a:tailEnd/>
            </a:ln>
            <a:effectLst/>
          </p:spPr>
          <p:txBody>
            <a:bodyPr wrap="square" anchor="ctr">
              <a:no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indent="457200" algn="just">
                <a:lnSpc>
                  <a:spcPct val="120000"/>
                </a:lnSpc>
              </a:pPr>
              <a:r>
                <a:rPr lang="zh-CN" altLang="en-US" sz="2400" dirty="0"/>
                <a:t>换路瞬间，若电感电压为</a:t>
              </a:r>
              <a:r>
                <a:rPr lang="zh-CN" altLang="en-US" sz="2400" dirty="0">
                  <a:solidFill>
                    <a:srgbClr val="FF0000"/>
                  </a:solidFill>
                </a:rPr>
                <a:t>有限值</a:t>
              </a:r>
              <a:r>
                <a:rPr lang="zh-CN" altLang="en-US" sz="2400" dirty="0"/>
                <a:t>，则电感电流（磁链）在换路前后保持不变。</a:t>
              </a:r>
            </a:p>
          </p:txBody>
        </p:sp>
        <p:sp>
          <p:nvSpPr>
            <p:cNvPr id="38" name="Text Box 44"/>
            <p:cNvSpPr txBox="1">
              <a:spLocks noChangeArrowheads="1"/>
            </p:cNvSpPr>
            <p:nvPr/>
          </p:nvSpPr>
          <p:spPr bwMode="auto">
            <a:xfrm>
              <a:off x="2963863" y="987574"/>
              <a:ext cx="1190537" cy="461665"/>
            </a:xfrm>
            <a:prstGeom prst="rect">
              <a:avLst/>
            </a:prstGeom>
            <a:solidFill>
              <a:srgbClr val="3333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zh-CN" altLang="en-US" sz="2400" dirty="0">
                  <a:solidFill>
                    <a:schemeClr val="bg1"/>
                  </a:solidFill>
                  <a:latin typeface="+mn-ea"/>
                  <a:ea typeface="+mn-ea"/>
                </a:rPr>
                <a:t>结论</a:t>
              </a:r>
              <a:r>
                <a:rPr lang="zh-CN" altLang="en-US" sz="2400" dirty="0">
                  <a:solidFill>
                    <a:schemeClr val="bg1"/>
                  </a:solidFill>
                  <a:latin typeface="+mn-ea"/>
                  <a:ea typeface="+mn-ea"/>
                </a:rPr>
                <a:t>二</a:t>
              </a:r>
              <a:endParaRPr kumimoji="1" lang="zh-CN" altLang="en-US" sz="2400" dirty="0">
                <a:solidFill>
                  <a:schemeClr val="bg1"/>
                </a:solidFill>
                <a:latin typeface="+mn-ea"/>
                <a:ea typeface="+mn-ea"/>
              </a:endParaRPr>
            </a:p>
          </p:txBody>
        </p:sp>
      </p:grpSp>
    </p:spTree>
    <p:extLst>
      <p:ext uri="{BB962C8B-B14F-4D97-AF65-F5344CB8AC3E}">
        <p14:creationId xmlns:p14="http://schemas.microsoft.com/office/powerpoint/2010/main" val="18936633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inVertical)">
                                      <p:cBhvr>
                                        <p:cTn id="7" dur="500"/>
                                        <p:tgtEl>
                                          <p:spTgt spid="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89130"/>
                                        </p:tgtEl>
                                        <p:attrNameLst>
                                          <p:attrName>style.visibility</p:attrName>
                                        </p:attrNameLst>
                                      </p:cBhvr>
                                      <p:to>
                                        <p:strVal val="visible"/>
                                      </p:to>
                                    </p:set>
                                    <p:animEffect transition="in" filter="wipe(left)">
                                      <p:cBhvr>
                                        <p:cTn id="17" dur="3000"/>
                                        <p:tgtEl>
                                          <p:spTgt spid="8913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89126">
                                            <p:txEl>
                                              <p:pRg st="0" end="0"/>
                                            </p:txEl>
                                          </p:spTgt>
                                        </p:tgtEl>
                                        <p:attrNameLst>
                                          <p:attrName>style.visibility</p:attrName>
                                        </p:attrNameLst>
                                      </p:cBhvr>
                                      <p:to>
                                        <p:strVal val="visible"/>
                                      </p:to>
                                    </p:set>
                                    <p:anim calcmode="lin" valueType="num">
                                      <p:cBhvr additive="base">
                                        <p:cTn id="22" dur="500" fill="hold"/>
                                        <p:tgtEl>
                                          <p:spTgt spid="89126">
                                            <p:txEl>
                                              <p:pRg st="0" end="0"/>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8912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childTnLst>
                                    <p:set>
                                      <p:cBhvr>
                                        <p:cTn id="27" dur="1" fill="hold">
                                          <p:stCondLst>
                                            <p:cond delay="0"/>
                                          </p:stCondLst>
                                        </p:cTn>
                                        <p:tgtEl>
                                          <p:spTgt spid="89093"/>
                                        </p:tgtEl>
                                        <p:attrNameLst>
                                          <p:attrName>style.visibility</p:attrName>
                                        </p:attrNameLst>
                                      </p:cBhvr>
                                      <p:to>
                                        <p:strVal val="visible"/>
                                      </p:to>
                                    </p:set>
                                    <p:animEffect transition="in" filter="wipe(left)">
                                      <p:cBhvr>
                                        <p:cTn id="28" dur="3000"/>
                                        <p:tgtEl>
                                          <p:spTgt spid="8909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89094">
                                            <p:txEl>
                                              <p:pRg st="0" end="0"/>
                                            </p:txEl>
                                          </p:spTgt>
                                        </p:tgtEl>
                                        <p:attrNameLst>
                                          <p:attrName>style.visibility</p:attrName>
                                        </p:attrNameLst>
                                      </p:cBhvr>
                                      <p:to>
                                        <p:strVal val="visible"/>
                                      </p:to>
                                    </p:set>
                                    <p:anim calcmode="lin" valueType="num">
                                      <p:cBhvr additive="base">
                                        <p:cTn id="33" dur="500" fill="hold"/>
                                        <p:tgtEl>
                                          <p:spTgt spid="89094">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909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1000"/>
                                        <p:tgtEl>
                                          <p:spTgt spid="39"/>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89190"/>
                                        </p:tgtEl>
                                        <p:attrNameLst>
                                          <p:attrName>style.visibility</p:attrName>
                                        </p:attrNameLst>
                                      </p:cBhvr>
                                      <p:to>
                                        <p:strVal val="visible"/>
                                      </p:to>
                                    </p:set>
                                    <p:animEffect transition="in" filter="wipe(left)">
                                      <p:cBhvr>
                                        <p:cTn id="44" dur="3000"/>
                                        <p:tgtEl>
                                          <p:spTgt spid="89190"/>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58">
                                            <p:txEl>
                                              <p:pRg st="0" end="0"/>
                                            </p:txEl>
                                          </p:spTgt>
                                        </p:tgtEl>
                                        <p:attrNameLst>
                                          <p:attrName>style.visibility</p:attrName>
                                        </p:attrNameLst>
                                      </p:cBhvr>
                                      <p:to>
                                        <p:strVal val="visible"/>
                                      </p:to>
                                    </p:set>
                                    <p:animEffect transition="in" filter="wipe(left)">
                                      <p:cBhvr>
                                        <p:cTn id="48" dur="500"/>
                                        <p:tgtEl>
                                          <p:spTgt spid="5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59">
                                            <p:txEl>
                                              <p:pRg st="0" end="0"/>
                                            </p:txEl>
                                          </p:spTgt>
                                        </p:tgtEl>
                                        <p:attrNameLst>
                                          <p:attrName>style.visibility</p:attrName>
                                        </p:attrNameLst>
                                      </p:cBhvr>
                                      <p:to>
                                        <p:strVal val="visible"/>
                                      </p:to>
                                    </p:set>
                                    <p:animEffect transition="in" filter="wipe(left)">
                                      <p:cBhvr>
                                        <p:cTn id="53" dur="500"/>
                                        <p:tgtEl>
                                          <p:spTgt spid="59">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37" fill="hold" nodeType="click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barn(outVertical)">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4" grpId="0" build="p" autoUpdateAnimBg="0"/>
      <p:bldP spid="89126" grpId="0" build="p" autoUpdateAnimBg="0"/>
      <p:bldP spid="58" grpId="0" build="p" autoUpdateAnimBg="0" advAuto="0"/>
      <p:bldP spid="5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14"/>
          <p:cNvSpPr txBox="1">
            <a:spLocks noChangeArrowheads="1"/>
          </p:cNvSpPr>
          <p:nvPr/>
        </p:nvSpPr>
        <p:spPr bwMode="auto">
          <a:xfrm>
            <a:off x="827584" y="2211710"/>
            <a:ext cx="906017" cy="52322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zh-CN" altLang="en-US" dirty="0">
                <a:solidFill>
                  <a:schemeClr val="bg1"/>
                </a:solidFill>
              </a:rPr>
              <a:t>注意</a:t>
            </a:r>
          </a:p>
        </p:txBody>
      </p:sp>
      <p:sp>
        <p:nvSpPr>
          <p:cNvPr id="33" name="Text Box 18"/>
          <p:cNvSpPr txBox="1">
            <a:spLocks noChangeArrowheads="1"/>
          </p:cNvSpPr>
          <p:nvPr/>
        </p:nvSpPr>
        <p:spPr bwMode="auto">
          <a:xfrm>
            <a:off x="708948" y="3839905"/>
            <a:ext cx="6840537" cy="461665"/>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rIns="108000"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zh-CN" altLang="en-US" sz="2400" dirty="0"/>
              <a:t>（</a:t>
            </a:r>
            <a:r>
              <a:rPr kumimoji="1" lang="en-US" altLang="zh-CN" sz="2400" dirty="0"/>
              <a:t>2</a:t>
            </a:r>
            <a:r>
              <a:rPr kumimoji="1" lang="zh-CN" altLang="en-US" sz="2400" dirty="0"/>
              <a:t>）换路定则反映了能量</a:t>
            </a:r>
            <a:r>
              <a:rPr kumimoji="1" lang="zh-CN" altLang="en-US" sz="2400" dirty="0">
                <a:solidFill>
                  <a:srgbClr val="FF0000"/>
                </a:solidFill>
              </a:rPr>
              <a:t>不能发生跃变</a:t>
            </a:r>
            <a:r>
              <a:rPr kumimoji="1" lang="zh-CN" altLang="en-US" sz="2400" dirty="0"/>
              <a:t>。</a:t>
            </a:r>
          </a:p>
        </p:txBody>
      </p:sp>
      <p:sp>
        <p:nvSpPr>
          <p:cNvPr id="36" name="Text Box 13"/>
          <p:cNvSpPr txBox="1">
            <a:spLocks noChangeArrowheads="1"/>
          </p:cNvSpPr>
          <p:nvPr/>
        </p:nvSpPr>
        <p:spPr bwMode="auto">
          <a:xfrm>
            <a:off x="611188" y="3062769"/>
            <a:ext cx="8642350" cy="52835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8000" rIns="198000"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nSpc>
                <a:spcPts val="3360"/>
              </a:lnSpc>
            </a:pPr>
            <a:r>
              <a:rPr kumimoji="1" lang="zh-CN" altLang="en-US" sz="2400" dirty="0"/>
              <a:t>（</a:t>
            </a:r>
            <a:r>
              <a:rPr kumimoji="1" lang="en-US" altLang="zh-CN" sz="2400" dirty="0"/>
              <a:t>1</a:t>
            </a:r>
            <a:r>
              <a:rPr kumimoji="1" lang="zh-CN" altLang="en-US" sz="2400" dirty="0"/>
              <a:t>）电容电流和电感电压为</a:t>
            </a:r>
            <a:r>
              <a:rPr kumimoji="1" lang="zh-CN" altLang="en-US" sz="2400" dirty="0">
                <a:solidFill>
                  <a:srgbClr val="FF0000"/>
                </a:solidFill>
              </a:rPr>
              <a:t>有限值</a:t>
            </a:r>
            <a:r>
              <a:rPr kumimoji="1" lang="zh-CN" altLang="en-US" sz="2400" dirty="0"/>
              <a:t>是换路定则成立的条件。</a:t>
            </a:r>
          </a:p>
        </p:txBody>
      </p:sp>
      <p:graphicFrame>
        <p:nvGraphicFramePr>
          <p:cNvPr id="2" name="对象 1"/>
          <p:cNvGraphicFramePr>
            <a:graphicFrameLocks noChangeAspect="1"/>
          </p:cNvGraphicFramePr>
          <p:nvPr>
            <p:extLst>
              <p:ext uri="{D42A27DB-BD31-4B8C-83A1-F6EECF244321}">
                <p14:modId xmlns:p14="http://schemas.microsoft.com/office/powerpoint/2010/main" val="188181609"/>
              </p:ext>
            </p:extLst>
          </p:nvPr>
        </p:nvGraphicFramePr>
        <p:xfrm>
          <a:off x="3171825" y="627063"/>
          <a:ext cx="2043113" cy="549275"/>
        </p:xfrm>
        <a:graphic>
          <a:graphicData uri="http://schemas.openxmlformats.org/presentationml/2006/ole">
            <mc:AlternateContent xmlns:mc="http://schemas.openxmlformats.org/markup-compatibility/2006">
              <mc:Choice xmlns:v="urn:schemas-microsoft-com:vml" Requires="v">
                <p:oleObj name="Equation" r:id="rId3" imgW="990360" imgH="266400" progId="Equation.DSMT4">
                  <p:embed/>
                </p:oleObj>
              </mc:Choice>
              <mc:Fallback>
                <p:oleObj name="Equation" r:id="rId3" imgW="990360" imgH="266400" progId="Equation.DSMT4">
                  <p:embed/>
                  <p:pic>
                    <p:nvPicPr>
                      <p:cNvPr id="0" name="Object 4"/>
                      <p:cNvPicPr>
                        <a:picLocks noChangeAspect="1" noChangeArrowheads="1"/>
                      </p:cNvPicPr>
                      <p:nvPr/>
                    </p:nvPicPr>
                    <p:blipFill>
                      <a:blip r:embed="rId4"/>
                      <a:srcRect/>
                      <a:stretch>
                        <a:fillRect/>
                      </a:stretch>
                    </p:blipFill>
                    <p:spPr bwMode="auto">
                      <a:xfrm>
                        <a:off x="3171825" y="627063"/>
                        <a:ext cx="2043113" cy="549275"/>
                      </a:xfrm>
                      <a:prstGeom prst="rect">
                        <a:avLst/>
                      </a:prstGeom>
                      <a:solidFill>
                        <a:srgbClr val="FFFF00"/>
                      </a:solidFill>
                      <a:ln w="38100">
                        <a:solidFill>
                          <a:schemeClr val="tx1"/>
                        </a:solidFill>
                        <a:miter lim="800000"/>
                        <a:headEnd/>
                        <a:tailEnd/>
                      </a:ln>
                      <a:effectLst>
                        <a:prstShdw prst="shdw13" dist="53882" dir="13500000">
                          <a:srgbClr val="808080"/>
                        </a:prstShdw>
                      </a:effectLst>
                    </p:spPr>
                  </p:pic>
                </p:oleObj>
              </mc:Fallback>
            </mc:AlternateContent>
          </a:graphicData>
        </a:graphic>
      </p:graphicFrame>
      <p:graphicFrame>
        <p:nvGraphicFramePr>
          <p:cNvPr id="3" name="对象 2"/>
          <p:cNvGraphicFramePr>
            <a:graphicFrameLocks noChangeAspect="1"/>
          </p:cNvGraphicFramePr>
          <p:nvPr>
            <p:extLst>
              <p:ext uri="{D42A27DB-BD31-4B8C-83A1-F6EECF244321}">
                <p14:modId xmlns:p14="http://schemas.microsoft.com/office/powerpoint/2010/main" val="3415030726"/>
              </p:ext>
            </p:extLst>
          </p:nvPr>
        </p:nvGraphicFramePr>
        <p:xfrm>
          <a:off x="3171825" y="1563688"/>
          <a:ext cx="2100263" cy="611187"/>
        </p:xfrm>
        <a:graphic>
          <a:graphicData uri="http://schemas.openxmlformats.org/presentationml/2006/ole">
            <mc:AlternateContent xmlns:mc="http://schemas.openxmlformats.org/markup-compatibility/2006">
              <mc:Choice xmlns:v="urn:schemas-microsoft-com:vml" Requires="v">
                <p:oleObj name="Equation" r:id="rId5" imgW="914400" imgH="266400" progId="Equation.DSMT4">
                  <p:embed/>
                </p:oleObj>
              </mc:Choice>
              <mc:Fallback>
                <p:oleObj name="Equation" r:id="rId5" imgW="914400" imgH="266400" progId="Equation.DSMT4">
                  <p:embed/>
                  <p:pic>
                    <p:nvPicPr>
                      <p:cNvPr id="0" name="对象 1"/>
                      <p:cNvPicPr>
                        <a:picLocks noChangeAspect="1" noChangeArrowheads="1"/>
                      </p:cNvPicPr>
                      <p:nvPr/>
                    </p:nvPicPr>
                    <p:blipFill>
                      <a:blip r:embed="rId6"/>
                      <a:srcRect/>
                      <a:stretch>
                        <a:fillRect/>
                      </a:stretch>
                    </p:blipFill>
                    <p:spPr bwMode="auto">
                      <a:xfrm>
                        <a:off x="3171825" y="1563688"/>
                        <a:ext cx="2100263" cy="611187"/>
                      </a:xfrm>
                      <a:prstGeom prst="rect">
                        <a:avLst/>
                      </a:prstGeom>
                      <a:solidFill>
                        <a:srgbClr val="FFFF00"/>
                      </a:solidFill>
                      <a:ln w="38100">
                        <a:solidFill>
                          <a:schemeClr val="tx1"/>
                        </a:solidFill>
                        <a:miter lim="800000"/>
                        <a:headEnd/>
                        <a:tailEnd/>
                      </a:ln>
                      <a:effectLst>
                        <a:prstShdw prst="shdw13" dist="53882" dir="13500000">
                          <a:srgbClr val="808080"/>
                        </a:prstShdw>
                      </a:effectLst>
                    </p:spPr>
                  </p:pic>
                </p:oleObj>
              </mc:Fallback>
            </mc:AlternateContent>
          </a:graphicData>
        </a:graphic>
      </p:graphicFrame>
      <p:sp>
        <p:nvSpPr>
          <p:cNvPr id="7" name="椭圆 6"/>
          <p:cNvSpPr/>
          <p:nvPr/>
        </p:nvSpPr>
        <p:spPr bwMode="auto">
          <a:xfrm>
            <a:off x="4572000" y="3126410"/>
            <a:ext cx="1143008" cy="401068"/>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4" name="矩形 3">
            <a:extLst>
              <a:ext uri="{FF2B5EF4-FFF2-40B4-BE49-F238E27FC236}">
                <a16:creationId xmlns:a16="http://schemas.microsoft.com/office/drawing/2014/main" id="{962EC20C-5059-443F-AEA2-9D0480FA3045}"/>
              </a:ext>
            </a:extLst>
          </p:cNvPr>
          <p:cNvSpPr/>
          <p:nvPr/>
        </p:nvSpPr>
        <p:spPr>
          <a:xfrm>
            <a:off x="5508104" y="699542"/>
            <a:ext cx="3451623" cy="1200329"/>
          </a:xfrm>
          <a:prstGeom prst="rect">
            <a:avLst/>
          </a:prstGeom>
          <a:ln w="38100">
            <a:solidFill>
              <a:srgbClr val="3333FF"/>
            </a:solidFill>
          </a:ln>
          <a:effectLst>
            <a:outerShdw blurRad="50800" dist="38100" algn="l" rotWithShape="0">
              <a:prstClr val="black">
                <a:alpha val="40000"/>
              </a:prstClr>
            </a:outerShdw>
          </a:effectLst>
        </p:spPr>
        <p:txBody>
          <a:bodyPr wrap="square">
            <a:spAutoFit/>
          </a:bodyPr>
          <a:lstStyle/>
          <a:p>
            <a:r>
              <a:rPr lang="zh-CN" altLang="en-US" b="1"/>
              <a:t>其他量的初始值，比如</a:t>
            </a:r>
            <a:r>
              <a:rPr lang="en-US" altLang="zh-CN" i="1"/>
              <a:t>i</a:t>
            </a:r>
            <a:r>
              <a:rPr lang="en-US" altLang="zh-CN" baseline="-25000"/>
              <a:t>C</a:t>
            </a:r>
            <a:r>
              <a:rPr lang="en-US" altLang="zh-CN" i="1" baseline="-25000"/>
              <a:t> </a:t>
            </a:r>
            <a:r>
              <a:rPr lang="en-US" altLang="zh-CN">
                <a:ea typeface="宋体" charset="-122"/>
                <a:cs typeface="Times New Roman" pitchFamily="18" charset="0"/>
              </a:rPr>
              <a:t>(0</a:t>
            </a:r>
            <a:r>
              <a:rPr lang="en-US" altLang="zh-CN" baseline="30000">
                <a:ea typeface="宋体" charset="-122"/>
                <a:cs typeface="Times New Roman" pitchFamily="18" charset="0"/>
              </a:rPr>
              <a:t>+</a:t>
            </a:r>
            <a:r>
              <a:rPr lang="en-US" altLang="zh-CN">
                <a:ea typeface="宋体" charset="-122"/>
                <a:cs typeface="Times New Roman" pitchFamily="18" charset="0"/>
              </a:rPr>
              <a:t>) </a:t>
            </a:r>
            <a:r>
              <a:rPr lang="zh-CN" altLang="en-US" i="1" baseline="-25000"/>
              <a:t>、</a:t>
            </a:r>
            <a:r>
              <a:rPr lang="en-US" altLang="zh-CN" i="1"/>
              <a:t> u</a:t>
            </a:r>
            <a:r>
              <a:rPr lang="en-US" altLang="zh-CN" baseline="-25000"/>
              <a:t>L </a:t>
            </a:r>
            <a:r>
              <a:rPr lang="en-US" altLang="zh-CN" i="1" baseline="-25000"/>
              <a:t> </a:t>
            </a:r>
            <a:r>
              <a:rPr lang="en-US" altLang="zh-CN">
                <a:ea typeface="宋体" charset="-122"/>
                <a:cs typeface="Times New Roman" pitchFamily="18" charset="0"/>
              </a:rPr>
              <a:t>(0</a:t>
            </a:r>
            <a:r>
              <a:rPr lang="en-US" altLang="zh-CN" baseline="30000">
                <a:ea typeface="宋体" charset="-122"/>
                <a:cs typeface="Times New Roman" pitchFamily="18" charset="0"/>
              </a:rPr>
              <a:t>+</a:t>
            </a:r>
            <a:r>
              <a:rPr lang="en-US" altLang="zh-CN">
                <a:ea typeface="宋体" charset="-122"/>
                <a:cs typeface="Times New Roman" pitchFamily="18" charset="0"/>
              </a:rPr>
              <a:t>) </a:t>
            </a:r>
            <a:r>
              <a:rPr lang="zh-CN" altLang="en-US" i="1" baseline="-25000"/>
              <a:t>、 </a:t>
            </a:r>
            <a:r>
              <a:rPr lang="en-US" altLang="zh-CN" i="1"/>
              <a:t>i</a:t>
            </a:r>
            <a:r>
              <a:rPr lang="en-US" altLang="zh-CN" baseline="-25000"/>
              <a:t>L</a:t>
            </a:r>
            <a:r>
              <a:rPr lang="en-US" altLang="zh-CN" i="1" baseline="-25000"/>
              <a:t> </a:t>
            </a:r>
            <a:r>
              <a:rPr lang="en-US" altLang="zh-CN">
                <a:ea typeface="宋体" charset="-122"/>
                <a:cs typeface="Times New Roman" pitchFamily="18" charset="0"/>
              </a:rPr>
              <a:t>(0</a:t>
            </a:r>
            <a:r>
              <a:rPr lang="en-US" altLang="zh-CN" baseline="30000">
                <a:ea typeface="宋体" charset="-122"/>
                <a:cs typeface="Times New Roman" pitchFamily="18" charset="0"/>
              </a:rPr>
              <a:t>+</a:t>
            </a:r>
            <a:r>
              <a:rPr lang="en-US" altLang="zh-CN">
                <a:ea typeface="宋体" charset="-122"/>
                <a:cs typeface="Times New Roman" pitchFamily="18" charset="0"/>
              </a:rPr>
              <a:t>) </a:t>
            </a:r>
            <a:r>
              <a:rPr lang="zh-CN" altLang="en-US">
                <a:ea typeface="宋体" charset="-122"/>
                <a:cs typeface="Times New Roman" pitchFamily="18" charset="0"/>
              </a:rPr>
              <a:t>、</a:t>
            </a:r>
            <a:r>
              <a:rPr lang="en-US" altLang="zh-CN" i="1"/>
              <a:t>u</a:t>
            </a:r>
            <a:r>
              <a:rPr lang="en-US" altLang="zh-CN" baseline="-25000"/>
              <a:t>R </a:t>
            </a:r>
            <a:r>
              <a:rPr lang="en-US" altLang="zh-CN" i="1" baseline="-25000"/>
              <a:t> </a:t>
            </a:r>
            <a:r>
              <a:rPr lang="en-US" altLang="zh-CN">
                <a:ea typeface="宋体" charset="-122"/>
                <a:cs typeface="Times New Roman" pitchFamily="18" charset="0"/>
              </a:rPr>
              <a:t>(0</a:t>
            </a:r>
            <a:r>
              <a:rPr lang="en-US" altLang="zh-CN" baseline="30000">
                <a:ea typeface="宋体" charset="-122"/>
                <a:cs typeface="Times New Roman" pitchFamily="18" charset="0"/>
              </a:rPr>
              <a:t>+</a:t>
            </a:r>
            <a:r>
              <a:rPr lang="en-US" altLang="zh-CN">
                <a:ea typeface="宋体" charset="-122"/>
                <a:cs typeface="Times New Roman" pitchFamily="18" charset="0"/>
              </a:rPr>
              <a:t>)</a:t>
            </a:r>
            <a:r>
              <a:rPr lang="zh-CN" altLang="en-US">
                <a:ea typeface="宋体" charset="-122"/>
                <a:cs typeface="Times New Roman" pitchFamily="18" charset="0"/>
              </a:rPr>
              <a:t>、</a:t>
            </a:r>
            <a:r>
              <a:rPr lang="en-US" altLang="zh-CN" i="1"/>
              <a:t> i</a:t>
            </a:r>
            <a:r>
              <a:rPr lang="en-US" altLang="zh-CN" baseline="-25000"/>
              <a:t>R</a:t>
            </a:r>
            <a:r>
              <a:rPr lang="en-US" altLang="zh-CN" i="1" baseline="-25000"/>
              <a:t>  </a:t>
            </a:r>
            <a:r>
              <a:rPr lang="en-US" altLang="zh-CN">
                <a:ea typeface="宋体" charset="-122"/>
                <a:cs typeface="Times New Roman" pitchFamily="18" charset="0"/>
              </a:rPr>
              <a:t>(0</a:t>
            </a:r>
            <a:r>
              <a:rPr lang="en-US" altLang="zh-CN" baseline="30000">
                <a:ea typeface="宋体" charset="-122"/>
                <a:cs typeface="Times New Roman" pitchFamily="18" charset="0"/>
              </a:rPr>
              <a:t>+</a:t>
            </a:r>
            <a:r>
              <a:rPr lang="en-US" altLang="zh-CN">
                <a:ea typeface="宋体" charset="-122"/>
                <a:cs typeface="Times New Roman" pitchFamily="18" charset="0"/>
              </a:rPr>
              <a:t>)</a:t>
            </a:r>
            <a:r>
              <a:rPr lang="zh-CN" altLang="en-US">
                <a:solidFill>
                  <a:srgbClr val="FF0000"/>
                </a:solidFill>
                <a:ea typeface="宋体" charset="-122"/>
                <a:cs typeface="Times New Roman" pitchFamily="18" charset="0"/>
              </a:rPr>
              <a:t>？</a:t>
            </a:r>
            <a:endParaRPr lang="zh-CN" altLang="en-US">
              <a:solidFill>
                <a:srgbClr val="FF0000"/>
              </a:solidFill>
            </a:endParaRPr>
          </a:p>
        </p:txBody>
      </p:sp>
    </p:spTree>
    <p:extLst>
      <p:ext uri="{BB962C8B-B14F-4D97-AF65-F5344CB8AC3E}">
        <p14:creationId xmlns:p14="http://schemas.microsoft.com/office/powerpoint/2010/main" val="42009770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32"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1000" fill="hold"/>
                                        <p:tgtEl>
                                          <p:spTgt spid="30"/>
                                        </p:tgtEl>
                                        <p:attrNameLst>
                                          <p:attrName>ppt_w</p:attrName>
                                        </p:attrNameLst>
                                      </p:cBhvr>
                                      <p:tavLst>
                                        <p:tav tm="0">
                                          <p:val>
                                            <p:strVal val="4*#ppt_w"/>
                                          </p:val>
                                        </p:tav>
                                        <p:tav tm="100000">
                                          <p:val>
                                            <p:strVal val="#ppt_w"/>
                                          </p:val>
                                        </p:tav>
                                      </p:tavLst>
                                    </p:anim>
                                    <p:anim calcmode="lin" valueType="num">
                                      <p:cBhvr>
                                        <p:cTn id="16" dur="1000" fill="hold"/>
                                        <p:tgtEl>
                                          <p:spTgt spid="30"/>
                                        </p:tgtEl>
                                        <p:attrNameLst>
                                          <p:attrName>ppt_h</p:attrName>
                                        </p:attrNameLst>
                                      </p:cBhvr>
                                      <p:tavLst>
                                        <p:tav tm="0">
                                          <p:val>
                                            <p:strVal val="4*#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6">
                                            <p:txEl>
                                              <p:pRg st="0" end="0"/>
                                            </p:txEl>
                                          </p:spTgt>
                                        </p:tgtEl>
                                        <p:attrNameLst>
                                          <p:attrName>style.visibility</p:attrName>
                                        </p:attrNameLst>
                                      </p:cBhvr>
                                      <p:to>
                                        <p:strVal val="visible"/>
                                      </p:to>
                                    </p:set>
                                    <p:animEffect transition="in" filter="wipe(left)">
                                      <p:cBhvr>
                                        <p:cTn id="21" dur="2000"/>
                                        <p:tgtEl>
                                          <p:spTgt spid="36">
                                            <p:txEl>
                                              <p:pRg st="0" end="0"/>
                                            </p:txEl>
                                          </p:spTgt>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heel(1)">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3">
                                            <p:txEl>
                                              <p:pRg st="0" end="0"/>
                                            </p:txEl>
                                          </p:spTgt>
                                        </p:tgtEl>
                                        <p:attrNameLst>
                                          <p:attrName>style.visibility</p:attrName>
                                        </p:attrNameLst>
                                      </p:cBhvr>
                                      <p:to>
                                        <p:strVal val="visible"/>
                                      </p:to>
                                    </p:set>
                                    <p:animEffect transition="in" filter="wipe(left)">
                                      <p:cBhvr>
                                        <p:cTn id="30" dur="2000"/>
                                        <p:tgtEl>
                                          <p:spTgt spid="33">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autoUpdateAnimBg="0"/>
      <p:bldP spid="33" grpId="0" build="p" autoUpdateAnimBg="0"/>
      <p:bldP spid="36" grpId="0" build="p" autoUpdateAnimBg="0"/>
      <p:bldP spid="7"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7" name="Text Box 5"/>
          <p:cNvSpPr txBox="1">
            <a:spLocks noChangeArrowheads="1"/>
          </p:cNvSpPr>
          <p:nvPr/>
        </p:nvSpPr>
        <p:spPr bwMode="auto">
          <a:xfrm>
            <a:off x="323528" y="746919"/>
            <a:ext cx="8568952" cy="89768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marL="457200" indent="-457200">
              <a:buAutoNum type="arabicPeriod"/>
            </a:pPr>
            <a:r>
              <a:rPr kumimoji="1" lang="zh-CN" altLang="en-US" sz="2400" dirty="0">
                <a:ea typeface="宋体" charset="-122"/>
                <a:cs typeface="Times New Roman" pitchFamily="18" charset="0"/>
              </a:rPr>
              <a:t>在</a:t>
            </a:r>
            <a:r>
              <a:rPr kumimoji="1" lang="en-US" altLang="zh-CN" sz="2400" dirty="0">
                <a:solidFill>
                  <a:srgbClr val="FF0000"/>
                </a:solidFill>
                <a:ea typeface="宋体" charset="-122"/>
                <a:cs typeface="Times New Roman" pitchFamily="18" charset="0"/>
              </a:rPr>
              <a:t>0</a:t>
            </a:r>
            <a:r>
              <a:rPr kumimoji="1" lang="zh-CN" altLang="en-US" sz="2400" baseline="30000" dirty="0">
                <a:solidFill>
                  <a:srgbClr val="FF0000"/>
                </a:solidFill>
                <a:ea typeface="宋体" charset="-122"/>
                <a:cs typeface="Times New Roman" pitchFamily="18" charset="0"/>
              </a:rPr>
              <a:t>－</a:t>
            </a:r>
            <a:r>
              <a:rPr kumimoji="1" lang="zh-CN" altLang="en-US" sz="2400">
                <a:solidFill>
                  <a:srgbClr val="FF0000"/>
                </a:solidFill>
                <a:ea typeface="宋体" charset="-122"/>
                <a:cs typeface="Times New Roman" pitchFamily="18" charset="0"/>
              </a:rPr>
              <a:t>等效电路中</a:t>
            </a:r>
            <a:r>
              <a:rPr kumimoji="1" lang="zh-CN" altLang="en-US" sz="2400">
                <a:ea typeface="宋体" charset="-122"/>
                <a:cs typeface="Times New Roman" pitchFamily="18" charset="0"/>
              </a:rPr>
              <a:t>（</a:t>
            </a:r>
            <a:r>
              <a:rPr kumimoji="1" lang="zh-CN" altLang="en-US" sz="2400" u="sng">
                <a:ea typeface="宋体" charset="-122"/>
                <a:cs typeface="Times New Roman" pitchFamily="18" charset="0"/>
              </a:rPr>
              <a:t>开关</a:t>
            </a:r>
            <a:r>
              <a:rPr kumimoji="1" lang="zh-CN" altLang="en-US" sz="2400" u="sng">
                <a:solidFill>
                  <a:srgbClr val="FF0000"/>
                </a:solidFill>
                <a:effectLst>
                  <a:outerShdw blurRad="38100" dist="38100" dir="2700000" algn="tl">
                    <a:srgbClr val="000000">
                      <a:alpha val="43137"/>
                    </a:srgbClr>
                  </a:outerShdw>
                </a:effectLst>
                <a:ea typeface="宋体" charset="-122"/>
                <a:cs typeface="Times New Roman" pitchFamily="18" charset="0"/>
              </a:rPr>
              <a:t>未</a:t>
            </a:r>
            <a:r>
              <a:rPr kumimoji="1" lang="zh-CN" altLang="en-US" sz="2400" u="sng">
                <a:ea typeface="宋体" charset="-122"/>
                <a:cs typeface="Times New Roman" pitchFamily="18" charset="0"/>
              </a:rPr>
              <a:t>动作</a:t>
            </a:r>
            <a:r>
              <a:rPr kumimoji="1" lang="zh-CN" altLang="en-US" sz="2400">
                <a:ea typeface="宋体" charset="-122"/>
                <a:cs typeface="Times New Roman" pitchFamily="18" charset="0"/>
              </a:rPr>
              <a:t>）求</a:t>
            </a:r>
            <a:r>
              <a:rPr kumimoji="1" lang="zh-CN" altLang="en-US" sz="2400" u="sng" dirty="0">
                <a:solidFill>
                  <a:srgbClr val="00B050"/>
                </a:solidFill>
                <a:ea typeface="宋体" charset="-122"/>
                <a:cs typeface="Times New Roman" pitchFamily="18" charset="0"/>
              </a:rPr>
              <a:t>初始状态</a:t>
            </a:r>
            <a:r>
              <a:rPr kumimoji="1" lang="en-US" altLang="zh-CN" sz="2400" i="1" dirty="0" err="1">
                <a:ea typeface="宋体" charset="-122"/>
                <a:cs typeface="Times New Roman" pitchFamily="18" charset="0"/>
              </a:rPr>
              <a:t>u</a:t>
            </a:r>
            <a:r>
              <a:rPr kumimoji="1" lang="en-US" altLang="zh-CN" sz="2400" baseline="-25000" dirty="0" err="1">
                <a:ea typeface="宋体" charset="-122"/>
                <a:cs typeface="Times New Roman" pitchFamily="18" charset="0"/>
              </a:rPr>
              <a:t>C</a:t>
            </a:r>
            <a:r>
              <a:rPr kumimoji="1" lang="en-US" altLang="zh-CN" sz="2400" dirty="0">
                <a:ea typeface="宋体" charset="-122"/>
                <a:cs typeface="Times New Roman" pitchFamily="18" charset="0"/>
              </a:rPr>
              <a:t>(0</a:t>
            </a:r>
            <a:r>
              <a:rPr kumimoji="1" lang="zh-CN" altLang="en-US" sz="2400" baseline="30000" dirty="0">
                <a:ea typeface="宋体" charset="-122"/>
                <a:cs typeface="Times New Roman" pitchFamily="18" charset="0"/>
              </a:rPr>
              <a:t>－</a:t>
            </a:r>
            <a:r>
              <a:rPr kumimoji="1" lang="en-US" altLang="zh-CN" sz="2400" dirty="0">
                <a:ea typeface="宋体" charset="-122"/>
                <a:cs typeface="Times New Roman" pitchFamily="18" charset="0"/>
              </a:rPr>
              <a:t>)</a:t>
            </a:r>
            <a:r>
              <a:rPr kumimoji="1" lang="zh-CN" altLang="en-US" sz="2400" dirty="0">
                <a:ea typeface="宋体" charset="-122"/>
                <a:cs typeface="Times New Roman" pitchFamily="18" charset="0"/>
              </a:rPr>
              <a:t>和</a:t>
            </a:r>
            <a:r>
              <a:rPr kumimoji="1" lang="en-US" altLang="zh-CN" sz="2400" i="1" dirty="0" err="1">
                <a:ea typeface="宋体" charset="-122"/>
                <a:cs typeface="Times New Roman" pitchFamily="18" charset="0"/>
              </a:rPr>
              <a:t>i</a:t>
            </a:r>
            <a:r>
              <a:rPr kumimoji="1" lang="en-US" altLang="zh-CN" sz="2400" baseline="-25000" dirty="0" err="1">
                <a:ea typeface="宋体" charset="-122"/>
                <a:cs typeface="Times New Roman" pitchFamily="18" charset="0"/>
              </a:rPr>
              <a:t>L</a:t>
            </a:r>
            <a:r>
              <a:rPr kumimoji="1" lang="en-US" altLang="zh-CN" sz="2400" dirty="0">
                <a:ea typeface="宋体" charset="-122"/>
                <a:cs typeface="Times New Roman" pitchFamily="18" charset="0"/>
              </a:rPr>
              <a:t>(0</a:t>
            </a:r>
            <a:r>
              <a:rPr kumimoji="1" lang="zh-CN" altLang="en-US" sz="2400" baseline="30000" dirty="0">
                <a:ea typeface="宋体" charset="-122"/>
                <a:cs typeface="Times New Roman" pitchFamily="18" charset="0"/>
              </a:rPr>
              <a:t>－</a:t>
            </a:r>
            <a:r>
              <a:rPr kumimoji="1" lang="en-US" altLang="zh-CN" sz="2400" dirty="0">
                <a:ea typeface="宋体" charset="-122"/>
                <a:cs typeface="Times New Roman" pitchFamily="18" charset="0"/>
              </a:rPr>
              <a:t>)</a:t>
            </a:r>
            <a:r>
              <a:rPr kumimoji="1" lang="zh-CN" altLang="en-US" sz="2400" dirty="0">
                <a:ea typeface="宋体" charset="-122"/>
                <a:cs typeface="Times New Roman" pitchFamily="18" charset="0"/>
              </a:rPr>
              <a:t>；</a:t>
            </a:r>
            <a:endParaRPr kumimoji="1" lang="en-US" altLang="zh-CN" sz="2400" dirty="0">
              <a:ea typeface="宋体" charset="-122"/>
              <a:cs typeface="Times New Roman" pitchFamily="18" charset="0"/>
            </a:endParaRPr>
          </a:p>
          <a:p>
            <a:pPr>
              <a:lnSpc>
                <a:spcPts val="2800"/>
              </a:lnSpc>
              <a:spcBef>
                <a:spcPts val="600"/>
              </a:spcBef>
            </a:pPr>
            <a:r>
              <a:rPr lang="zh-CN" altLang="en-US" sz="2400">
                <a:solidFill>
                  <a:srgbClr val="3333FF"/>
                </a:solidFill>
                <a:ea typeface="宋体" charset="-122"/>
                <a:cs typeface="Times New Roman" pitchFamily="18" charset="0"/>
              </a:rPr>
              <a:t>换</a:t>
            </a:r>
            <a:r>
              <a:rPr lang="zh-CN" altLang="en-US" sz="2400" dirty="0">
                <a:solidFill>
                  <a:srgbClr val="3333FF"/>
                </a:solidFill>
                <a:ea typeface="宋体" charset="-122"/>
                <a:cs typeface="Times New Roman" pitchFamily="18" charset="0"/>
              </a:rPr>
              <a:t>路前的电路电路已经达到</a:t>
            </a:r>
            <a:r>
              <a:rPr lang="zh-CN" altLang="en-US" sz="2400" dirty="0">
                <a:solidFill>
                  <a:srgbClr val="FF0000"/>
                </a:solidFill>
                <a:ea typeface="宋体" charset="-122"/>
                <a:cs typeface="Times New Roman" pitchFamily="18" charset="0"/>
              </a:rPr>
              <a:t>稳定</a:t>
            </a:r>
            <a:r>
              <a:rPr lang="zh-CN" altLang="en-US" sz="2400" dirty="0">
                <a:solidFill>
                  <a:srgbClr val="3333FF"/>
                </a:solidFill>
                <a:ea typeface="宋体" charset="-122"/>
                <a:cs typeface="Times New Roman" pitchFamily="18" charset="0"/>
              </a:rPr>
              <a:t>、电容</a:t>
            </a:r>
            <a:r>
              <a:rPr lang="zh-CN" altLang="en-US" sz="2400" dirty="0">
                <a:solidFill>
                  <a:srgbClr val="3333FF"/>
                </a:solidFill>
                <a:effectLst>
                  <a:outerShdw blurRad="38100" dist="38100" dir="2700000" algn="tl">
                    <a:srgbClr val="000000">
                      <a:alpha val="43137"/>
                    </a:srgbClr>
                  </a:outerShdw>
                </a:effectLst>
                <a:latin typeface="Times New Roman"/>
                <a:ea typeface="宋体" charset="-122"/>
                <a:cs typeface="Times New Roman"/>
              </a:rPr>
              <a:t>→</a:t>
            </a:r>
            <a:r>
              <a:rPr lang="zh-CN" altLang="en-US" sz="2400" dirty="0">
                <a:solidFill>
                  <a:srgbClr val="3333FF"/>
                </a:solidFill>
                <a:latin typeface="Times New Roman"/>
                <a:ea typeface="宋体" charset="-122"/>
                <a:cs typeface="Times New Roman"/>
              </a:rPr>
              <a:t>开路、电感</a:t>
            </a:r>
            <a:r>
              <a:rPr lang="zh-CN" altLang="en-US" sz="2400" dirty="0">
                <a:solidFill>
                  <a:srgbClr val="3333FF"/>
                </a:solidFill>
                <a:effectLst>
                  <a:outerShdw blurRad="38100" dist="38100" dir="2700000" algn="tl">
                    <a:srgbClr val="000000">
                      <a:alpha val="43137"/>
                    </a:srgbClr>
                  </a:outerShdw>
                </a:effectLst>
                <a:latin typeface="Times New Roman"/>
                <a:ea typeface="宋体" charset="-122"/>
                <a:cs typeface="Times New Roman"/>
              </a:rPr>
              <a:t>→</a:t>
            </a:r>
            <a:r>
              <a:rPr lang="zh-CN" altLang="en-US" sz="2400" dirty="0">
                <a:solidFill>
                  <a:srgbClr val="3333FF"/>
                </a:solidFill>
                <a:latin typeface="Times New Roman"/>
                <a:ea typeface="宋体" charset="-122"/>
                <a:cs typeface="Times New Roman"/>
              </a:rPr>
              <a:t>短路</a:t>
            </a:r>
            <a:endParaRPr kumimoji="1" lang="zh-CN" altLang="en-US" sz="2400" dirty="0">
              <a:solidFill>
                <a:srgbClr val="3333FF"/>
              </a:solidFill>
              <a:ea typeface="宋体" charset="-122"/>
              <a:cs typeface="Times New Roman" pitchFamily="18" charset="0"/>
            </a:endParaRPr>
          </a:p>
        </p:txBody>
      </p:sp>
      <p:sp>
        <p:nvSpPr>
          <p:cNvPr id="84998" name="Text Box 6"/>
          <p:cNvSpPr txBox="1">
            <a:spLocks noChangeArrowheads="1"/>
          </p:cNvSpPr>
          <p:nvPr/>
        </p:nvSpPr>
        <p:spPr bwMode="auto">
          <a:xfrm>
            <a:off x="395536" y="1748136"/>
            <a:ext cx="5157181"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dirty="0">
                <a:ea typeface="宋体" charset="-122"/>
                <a:cs typeface="Times New Roman" pitchFamily="18" charset="0"/>
              </a:rPr>
              <a:t>2. </a:t>
            </a:r>
            <a:r>
              <a:rPr kumimoji="1" lang="zh-CN" altLang="en-US" sz="2400" dirty="0">
                <a:ea typeface="宋体" charset="-122"/>
                <a:cs typeface="Times New Roman" pitchFamily="18" charset="0"/>
              </a:rPr>
              <a:t>根据</a:t>
            </a:r>
            <a:r>
              <a:rPr kumimoji="1" lang="zh-CN" altLang="en-US" sz="2400" dirty="0">
                <a:solidFill>
                  <a:srgbClr val="FF0000"/>
                </a:solidFill>
                <a:ea typeface="宋体" charset="-122"/>
                <a:cs typeface="Times New Roman" pitchFamily="18" charset="0"/>
              </a:rPr>
              <a:t>换路定则</a:t>
            </a:r>
            <a:r>
              <a:rPr kumimoji="1" lang="zh-CN" altLang="en-US" sz="2400" dirty="0">
                <a:ea typeface="宋体" charset="-122"/>
                <a:cs typeface="Times New Roman" pitchFamily="18" charset="0"/>
              </a:rPr>
              <a:t>得 </a:t>
            </a:r>
            <a:r>
              <a:rPr kumimoji="1" lang="en-US" altLang="zh-CN" sz="2400" i="1" dirty="0" err="1">
                <a:ea typeface="宋体" charset="-122"/>
                <a:cs typeface="Times New Roman" pitchFamily="18" charset="0"/>
              </a:rPr>
              <a:t>u</a:t>
            </a:r>
            <a:r>
              <a:rPr kumimoji="1" lang="en-US" altLang="zh-CN" sz="2400" baseline="-25000" dirty="0" err="1">
                <a:ea typeface="宋体" charset="-122"/>
                <a:cs typeface="Times New Roman" pitchFamily="18" charset="0"/>
              </a:rPr>
              <a:t>C</a:t>
            </a:r>
            <a:r>
              <a:rPr kumimoji="1" lang="en-US" altLang="zh-CN" sz="2400" dirty="0">
                <a:ea typeface="宋体" charset="-122"/>
                <a:cs typeface="Times New Roman" pitchFamily="18" charset="0"/>
              </a:rPr>
              <a:t>(0</a:t>
            </a:r>
            <a:r>
              <a:rPr kumimoji="1" lang="en-US" altLang="en-US" sz="2400" baseline="30000" dirty="0">
                <a:ea typeface="宋体" charset="-122"/>
                <a:cs typeface="Times New Roman" pitchFamily="18" charset="0"/>
              </a:rPr>
              <a:t>＋</a:t>
            </a:r>
            <a:r>
              <a:rPr kumimoji="1" lang="en-US" altLang="zh-CN" sz="2400" dirty="0">
                <a:ea typeface="宋体" charset="-122"/>
                <a:cs typeface="Times New Roman" pitchFamily="18" charset="0"/>
              </a:rPr>
              <a:t>) </a:t>
            </a:r>
            <a:r>
              <a:rPr kumimoji="1" lang="zh-CN" altLang="en-US" sz="2400" dirty="0">
                <a:ea typeface="宋体" charset="-122"/>
                <a:cs typeface="Times New Roman" pitchFamily="18" charset="0"/>
              </a:rPr>
              <a:t>和 </a:t>
            </a:r>
            <a:r>
              <a:rPr kumimoji="1" lang="en-US" altLang="zh-CN" sz="2400" i="1" dirty="0" err="1">
                <a:ea typeface="宋体" charset="-122"/>
                <a:cs typeface="Times New Roman" pitchFamily="18" charset="0"/>
              </a:rPr>
              <a:t>i</a:t>
            </a:r>
            <a:r>
              <a:rPr kumimoji="1" lang="en-US" altLang="zh-CN" sz="2400" baseline="-25000" dirty="0" err="1">
                <a:ea typeface="宋体" charset="-122"/>
                <a:cs typeface="Times New Roman" pitchFamily="18" charset="0"/>
              </a:rPr>
              <a:t>L</a:t>
            </a:r>
            <a:r>
              <a:rPr kumimoji="1" lang="en-US" altLang="zh-CN" sz="2400" dirty="0">
                <a:ea typeface="宋体" charset="-122"/>
                <a:cs typeface="Times New Roman" pitchFamily="18" charset="0"/>
              </a:rPr>
              <a:t>(0</a:t>
            </a:r>
            <a:r>
              <a:rPr kumimoji="1" lang="en-US" altLang="en-US" sz="2400" baseline="30000" dirty="0">
                <a:ea typeface="宋体" charset="-122"/>
                <a:cs typeface="Times New Roman" pitchFamily="18" charset="0"/>
              </a:rPr>
              <a:t>＋</a:t>
            </a:r>
            <a:r>
              <a:rPr kumimoji="1" lang="en-US" altLang="zh-CN" sz="2400" dirty="0">
                <a:ea typeface="宋体" charset="-122"/>
                <a:cs typeface="Times New Roman" pitchFamily="18" charset="0"/>
              </a:rPr>
              <a:t>)</a:t>
            </a:r>
            <a:r>
              <a:rPr kumimoji="1" lang="zh-CN" altLang="en-US" sz="2400" dirty="0">
                <a:ea typeface="宋体" charset="-122"/>
                <a:cs typeface="Times New Roman" pitchFamily="18" charset="0"/>
              </a:rPr>
              <a:t>；</a:t>
            </a:r>
          </a:p>
        </p:txBody>
      </p:sp>
      <p:sp>
        <p:nvSpPr>
          <p:cNvPr id="84999" name="Text Box 7"/>
          <p:cNvSpPr txBox="1">
            <a:spLocks noChangeArrowheads="1"/>
          </p:cNvSpPr>
          <p:nvPr/>
        </p:nvSpPr>
        <p:spPr bwMode="auto">
          <a:xfrm>
            <a:off x="416985" y="2335443"/>
            <a:ext cx="7350089"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en-US" altLang="zh-CN" sz="2400" dirty="0">
                <a:ea typeface="宋体" charset="-122"/>
                <a:cs typeface="Times New Roman" pitchFamily="18" charset="0"/>
              </a:rPr>
              <a:t>3. </a:t>
            </a:r>
            <a:r>
              <a:rPr kumimoji="1" lang="zh-CN" altLang="en-US" sz="2400" dirty="0">
                <a:ea typeface="宋体" charset="-122"/>
                <a:cs typeface="Times New Roman" pitchFamily="18" charset="0"/>
              </a:rPr>
              <a:t>画出</a:t>
            </a:r>
            <a:r>
              <a:rPr kumimoji="1" lang="en-US" altLang="zh-CN" sz="2400" dirty="0">
                <a:solidFill>
                  <a:srgbClr val="FF0000"/>
                </a:solidFill>
                <a:ea typeface="宋体" charset="-122"/>
                <a:cs typeface="Times New Roman" pitchFamily="18" charset="0"/>
              </a:rPr>
              <a:t>0</a:t>
            </a:r>
            <a:r>
              <a:rPr kumimoji="1" lang="en-US" altLang="en-US" sz="2400" baseline="30000" dirty="0">
                <a:solidFill>
                  <a:srgbClr val="FF0000"/>
                </a:solidFill>
                <a:ea typeface="宋体" charset="-122"/>
                <a:cs typeface="Times New Roman" pitchFamily="18" charset="0"/>
              </a:rPr>
              <a:t>＋</a:t>
            </a:r>
            <a:r>
              <a:rPr kumimoji="1" lang="zh-CN" altLang="en-US" sz="2400" dirty="0">
                <a:solidFill>
                  <a:srgbClr val="FF0000"/>
                </a:solidFill>
                <a:ea typeface="宋体" charset="-122"/>
                <a:cs typeface="Times New Roman" pitchFamily="18" charset="0"/>
              </a:rPr>
              <a:t>等效电路</a:t>
            </a:r>
            <a:r>
              <a:rPr lang="zh-CN" altLang="en-US" sz="2400" dirty="0">
                <a:ea typeface="宋体" charset="-122"/>
                <a:cs typeface="Times New Roman" pitchFamily="18" charset="0"/>
              </a:rPr>
              <a:t>：换路后的</a:t>
            </a:r>
            <a:r>
              <a:rPr lang="zh-CN" altLang="en-US" sz="2400">
                <a:ea typeface="宋体" charset="-122"/>
                <a:cs typeface="Times New Roman" pitchFamily="18" charset="0"/>
              </a:rPr>
              <a:t>电路。（</a:t>
            </a:r>
            <a:r>
              <a:rPr lang="zh-CN" altLang="en-US" sz="2400" u="sng">
                <a:ea typeface="宋体" charset="-122"/>
                <a:cs typeface="Times New Roman" pitchFamily="18" charset="0"/>
              </a:rPr>
              <a:t>开关</a:t>
            </a:r>
            <a:r>
              <a:rPr lang="zh-CN" altLang="en-US" sz="2400" u="sng">
                <a:solidFill>
                  <a:srgbClr val="FF0000"/>
                </a:solidFill>
                <a:effectLst>
                  <a:outerShdw blurRad="38100" dist="38100" dir="2700000" algn="tl">
                    <a:srgbClr val="000000">
                      <a:alpha val="43137"/>
                    </a:srgbClr>
                  </a:outerShdw>
                </a:effectLst>
                <a:ea typeface="宋体" charset="-122"/>
                <a:cs typeface="Times New Roman" pitchFamily="18" charset="0"/>
              </a:rPr>
              <a:t>已</a:t>
            </a:r>
            <a:r>
              <a:rPr lang="zh-CN" altLang="en-US" sz="2400" u="sng">
                <a:ea typeface="宋体" charset="-122"/>
                <a:cs typeface="Times New Roman" pitchFamily="18" charset="0"/>
              </a:rPr>
              <a:t>动作</a:t>
            </a:r>
            <a:r>
              <a:rPr lang="zh-CN" altLang="en-US" sz="2400">
                <a:ea typeface="宋体" charset="-122"/>
                <a:cs typeface="Times New Roman" pitchFamily="18" charset="0"/>
              </a:rPr>
              <a:t>）</a:t>
            </a:r>
            <a:endParaRPr lang="zh-CN" altLang="en-US" sz="2400" dirty="0">
              <a:ea typeface="宋体" charset="-122"/>
              <a:cs typeface="Times New Roman" pitchFamily="18" charset="0"/>
            </a:endParaRPr>
          </a:p>
        </p:txBody>
      </p:sp>
      <p:sp>
        <p:nvSpPr>
          <p:cNvPr id="85000" name="Text Box 8"/>
          <p:cNvSpPr txBox="1">
            <a:spLocks noChangeArrowheads="1"/>
          </p:cNvSpPr>
          <p:nvPr/>
        </p:nvSpPr>
        <p:spPr bwMode="auto">
          <a:xfrm>
            <a:off x="262296" y="4549548"/>
            <a:ext cx="7659469"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en-US" altLang="zh-CN" sz="2400" dirty="0">
                <a:ea typeface="宋体" charset="-122"/>
                <a:cs typeface="Times New Roman" pitchFamily="18" charset="0"/>
              </a:rPr>
              <a:t>4. </a:t>
            </a:r>
            <a:r>
              <a:rPr kumimoji="1" lang="zh-CN" altLang="en-US" sz="2400" dirty="0">
                <a:ea typeface="宋体" charset="-122"/>
                <a:cs typeface="Times New Roman" pitchFamily="18" charset="0"/>
              </a:rPr>
              <a:t>在</a:t>
            </a:r>
            <a:r>
              <a:rPr kumimoji="1" lang="en-US" altLang="zh-CN" sz="2400" dirty="0">
                <a:ea typeface="宋体" charset="-122"/>
                <a:cs typeface="Times New Roman" pitchFamily="18" charset="0"/>
              </a:rPr>
              <a:t>0</a:t>
            </a:r>
            <a:r>
              <a:rPr kumimoji="1" lang="en-US" altLang="en-US" sz="2400" baseline="30000" dirty="0">
                <a:ea typeface="宋体" charset="-122"/>
                <a:cs typeface="Times New Roman" pitchFamily="18" charset="0"/>
              </a:rPr>
              <a:t>＋</a:t>
            </a:r>
            <a:r>
              <a:rPr kumimoji="1" lang="zh-CN" altLang="en-US" sz="2400" dirty="0">
                <a:ea typeface="宋体" charset="-122"/>
                <a:cs typeface="Times New Roman" pitchFamily="18" charset="0"/>
              </a:rPr>
              <a:t>等效电路中求其他待求电压电流变量的</a:t>
            </a:r>
            <a:r>
              <a:rPr kumimoji="1" lang="zh-CN" altLang="en-US" sz="2400" u="sng" dirty="0">
                <a:solidFill>
                  <a:srgbClr val="00B050"/>
                </a:solidFill>
                <a:ea typeface="宋体" charset="-122"/>
                <a:cs typeface="Times New Roman" pitchFamily="18" charset="0"/>
              </a:rPr>
              <a:t>初始值</a:t>
            </a:r>
            <a:r>
              <a:rPr kumimoji="1" lang="zh-CN" altLang="en-US" sz="2400" dirty="0">
                <a:ea typeface="宋体" charset="-122"/>
                <a:cs typeface="Times New Roman" pitchFamily="18" charset="0"/>
              </a:rPr>
              <a:t>。</a:t>
            </a:r>
          </a:p>
        </p:txBody>
      </p:sp>
      <p:sp>
        <p:nvSpPr>
          <p:cNvPr id="85005" name="Text Box 13"/>
          <p:cNvSpPr txBox="1">
            <a:spLocks noChangeArrowheads="1"/>
          </p:cNvSpPr>
          <p:nvPr/>
        </p:nvSpPr>
        <p:spPr bwMode="auto">
          <a:xfrm>
            <a:off x="539552" y="3872515"/>
            <a:ext cx="8196698" cy="461665"/>
          </a:xfrm>
          <a:prstGeom prst="rect">
            <a:avLst/>
          </a:prstGeom>
          <a:noFill/>
          <a:ln>
            <a:noFill/>
          </a:ln>
          <a:effectLst/>
          <a:extLst>
            <a:ext uri="{909E8E84-426E-40DD-AFC4-6F175D3DCCD1}">
              <a14:hiddenFill xmlns:a14="http://schemas.microsoft.com/office/drawing/2010/main">
                <a:solidFill>
                  <a:srgbClr val="99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r>
              <a:rPr kumimoji="1" lang="zh-CN" altLang="en-US" sz="2400" dirty="0">
                <a:ea typeface="宋体" charset="-122"/>
                <a:cs typeface="Times New Roman" pitchFamily="18" charset="0"/>
              </a:rPr>
              <a:t>（方向</a:t>
            </a:r>
            <a:r>
              <a:rPr kumimoji="1" lang="en-US" altLang="zh-CN" sz="2400" dirty="0">
                <a:ea typeface="宋体" charset="-122"/>
                <a:cs typeface="Times New Roman" pitchFamily="18" charset="0"/>
              </a:rPr>
              <a:t>:</a:t>
            </a:r>
            <a:r>
              <a:rPr kumimoji="1" lang="zh-CN" altLang="en-US" sz="2400" dirty="0">
                <a:ea typeface="宋体" charset="-122"/>
                <a:cs typeface="Times New Roman" pitchFamily="18" charset="0"/>
              </a:rPr>
              <a:t>原</a:t>
            </a:r>
            <a:r>
              <a:rPr lang="zh-CN" altLang="en-US" sz="2400" dirty="0">
                <a:ea typeface="宋体" charset="-122"/>
                <a:cs typeface="Times New Roman" pitchFamily="18" charset="0"/>
              </a:rPr>
              <a:t>来</a:t>
            </a:r>
            <a:r>
              <a:rPr kumimoji="1" lang="zh-CN" altLang="en-US" sz="2400" dirty="0">
                <a:ea typeface="宋体" charset="-122"/>
                <a:cs typeface="Times New Roman" pitchFamily="18" charset="0"/>
              </a:rPr>
              <a:t>假定的电容电压、电感电流的</a:t>
            </a:r>
            <a:r>
              <a:rPr kumimoji="1" lang="zh-CN" altLang="en-US" sz="2400" dirty="0">
                <a:solidFill>
                  <a:srgbClr val="FF0000"/>
                </a:solidFill>
                <a:ea typeface="宋体" charset="-122"/>
                <a:cs typeface="Times New Roman" pitchFamily="18" charset="0"/>
              </a:rPr>
              <a:t>参考方向</a:t>
            </a:r>
            <a:r>
              <a:rPr kumimoji="1" lang="zh-CN" altLang="en-US" sz="2400" dirty="0">
                <a:ea typeface="宋体" charset="-122"/>
                <a:cs typeface="Times New Roman" pitchFamily="18" charset="0"/>
              </a:rPr>
              <a:t>）</a:t>
            </a:r>
          </a:p>
        </p:txBody>
      </p:sp>
      <p:graphicFrame>
        <p:nvGraphicFramePr>
          <p:cNvPr id="3" name="图示 2"/>
          <p:cNvGraphicFramePr/>
          <p:nvPr>
            <p:extLst>
              <p:ext uri="{D42A27DB-BD31-4B8C-83A1-F6EECF244321}">
                <p14:modId xmlns:p14="http://schemas.microsoft.com/office/powerpoint/2010/main" val="1559509512"/>
              </p:ext>
            </p:extLst>
          </p:nvPr>
        </p:nvGraphicFramePr>
        <p:xfrm>
          <a:off x="3488273" y="279989"/>
          <a:ext cx="2236510" cy="584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矩形 21"/>
          <p:cNvSpPr/>
          <p:nvPr/>
        </p:nvSpPr>
        <p:spPr>
          <a:xfrm>
            <a:off x="4092031" y="18854"/>
            <a:ext cx="2236510" cy="584775"/>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r>
              <a:rPr lang="zh-CN" altLang="en-US" sz="3200" dirty="0"/>
              <a:t>初始值计算</a:t>
            </a:r>
          </a:p>
        </p:txBody>
      </p:sp>
      <p:sp>
        <p:nvSpPr>
          <p:cNvPr id="27" name="椭圆 26"/>
          <p:cNvSpPr/>
          <p:nvPr/>
        </p:nvSpPr>
        <p:spPr bwMode="auto">
          <a:xfrm>
            <a:off x="755576" y="3930601"/>
            <a:ext cx="952954" cy="401068"/>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4" name="矩形 3">
            <a:extLst>
              <a:ext uri="{FF2B5EF4-FFF2-40B4-BE49-F238E27FC236}">
                <a16:creationId xmlns:a16="http://schemas.microsoft.com/office/drawing/2014/main" id="{68A9AE0E-2437-42E9-A7B2-1CCCF9C77737}"/>
              </a:ext>
            </a:extLst>
          </p:cNvPr>
          <p:cNvSpPr/>
          <p:nvPr/>
        </p:nvSpPr>
        <p:spPr>
          <a:xfrm>
            <a:off x="683568" y="2826151"/>
            <a:ext cx="7488832" cy="830997"/>
          </a:xfrm>
          <a:prstGeom prst="rect">
            <a:avLst/>
          </a:prstGeom>
        </p:spPr>
        <p:txBody>
          <a:bodyPr wrap="square">
            <a:spAutoFit/>
          </a:bodyPr>
          <a:lstStyle/>
          <a:p>
            <a:r>
              <a:rPr lang="zh-CN" altLang="en-US" b="1" dirty="0">
                <a:solidFill>
                  <a:srgbClr val="3333FF"/>
                </a:solidFill>
              </a:rPr>
              <a:t>利用替代定理画</a:t>
            </a:r>
            <a:r>
              <a:rPr lang="en-US" altLang="zh-CN" b="1" dirty="0">
                <a:solidFill>
                  <a:srgbClr val="3333FF"/>
                </a:solidFill>
              </a:rPr>
              <a:t>t=0</a:t>
            </a:r>
            <a:r>
              <a:rPr lang="en-US" altLang="zh-CN" b="1" baseline="30000" dirty="0">
                <a:solidFill>
                  <a:srgbClr val="3333FF"/>
                </a:solidFill>
              </a:rPr>
              <a:t>+</a:t>
            </a:r>
            <a:r>
              <a:rPr lang="zh-CN" altLang="en-US" b="1" dirty="0">
                <a:solidFill>
                  <a:srgbClr val="3333FF"/>
                </a:solidFill>
              </a:rPr>
              <a:t>时的等效电路</a:t>
            </a:r>
            <a:r>
              <a:rPr lang="zh-CN" altLang="en-US" b="1" dirty="0"/>
              <a:t>－－电容用电压等于</a:t>
            </a:r>
            <a:r>
              <a:rPr lang="en-US" altLang="zh-CN" b="1" i="1" dirty="0" err="1">
                <a:ea typeface="宋体" charset="-122"/>
                <a:cs typeface="Times New Roman" pitchFamily="18" charset="0"/>
              </a:rPr>
              <a:t>u</a:t>
            </a:r>
            <a:r>
              <a:rPr lang="en-US" altLang="zh-CN" b="1" baseline="-25000" dirty="0" err="1">
                <a:ea typeface="宋体" charset="-122"/>
                <a:cs typeface="Times New Roman" pitchFamily="18" charset="0"/>
              </a:rPr>
              <a:t>C</a:t>
            </a:r>
            <a:r>
              <a:rPr lang="en-US" altLang="zh-CN" b="1" dirty="0">
                <a:ea typeface="宋体" charset="-122"/>
                <a:cs typeface="Times New Roman" pitchFamily="18" charset="0"/>
              </a:rPr>
              <a:t>(0</a:t>
            </a:r>
            <a:r>
              <a:rPr lang="en-US" altLang="en-US" b="1" baseline="30000" dirty="0">
                <a:ea typeface="宋体" charset="-122"/>
                <a:cs typeface="Times New Roman" pitchFamily="18" charset="0"/>
              </a:rPr>
              <a:t>＋</a:t>
            </a:r>
            <a:r>
              <a:rPr lang="en-US" altLang="zh-CN" b="1" dirty="0">
                <a:ea typeface="宋体" charset="-122"/>
                <a:cs typeface="Times New Roman" pitchFamily="18" charset="0"/>
              </a:rPr>
              <a:t>)</a:t>
            </a:r>
            <a:r>
              <a:rPr lang="zh-CN" altLang="en-US" b="1" dirty="0"/>
              <a:t>的</a:t>
            </a:r>
            <a:r>
              <a:rPr lang="zh-CN" altLang="en-US" b="1" dirty="0">
                <a:solidFill>
                  <a:srgbClr val="FF0000"/>
                </a:solidFill>
              </a:rPr>
              <a:t>电压源</a:t>
            </a:r>
            <a:r>
              <a:rPr lang="zh-CN" altLang="en-US" b="1" dirty="0"/>
              <a:t>替代；电感用</a:t>
            </a:r>
            <a:r>
              <a:rPr lang="en-US" altLang="zh-CN" b="1" i="1" dirty="0" err="1">
                <a:ea typeface="宋体" charset="-122"/>
                <a:cs typeface="Times New Roman" pitchFamily="18" charset="0"/>
              </a:rPr>
              <a:t>i</a:t>
            </a:r>
            <a:r>
              <a:rPr lang="en-US" altLang="zh-CN" b="1" baseline="-25000" dirty="0" err="1">
                <a:ea typeface="宋体" charset="-122"/>
                <a:cs typeface="Times New Roman" pitchFamily="18" charset="0"/>
              </a:rPr>
              <a:t>L</a:t>
            </a:r>
            <a:r>
              <a:rPr lang="en-US" altLang="zh-CN" b="1" dirty="0">
                <a:ea typeface="宋体" charset="-122"/>
                <a:cs typeface="Times New Roman" pitchFamily="18" charset="0"/>
              </a:rPr>
              <a:t>(0</a:t>
            </a:r>
            <a:r>
              <a:rPr lang="en-US" altLang="en-US" b="1" baseline="30000" dirty="0">
                <a:ea typeface="宋体" charset="-122"/>
                <a:cs typeface="Times New Roman" pitchFamily="18" charset="0"/>
              </a:rPr>
              <a:t>＋</a:t>
            </a:r>
            <a:r>
              <a:rPr lang="en-US" altLang="zh-CN" b="1" dirty="0">
                <a:ea typeface="宋体" charset="-122"/>
                <a:cs typeface="Times New Roman" pitchFamily="18" charset="0"/>
              </a:rPr>
              <a:t>)</a:t>
            </a:r>
            <a:r>
              <a:rPr lang="zh-CN" altLang="en-US" b="1" dirty="0"/>
              <a:t>的</a:t>
            </a:r>
            <a:r>
              <a:rPr lang="zh-CN" altLang="en-US" b="1" dirty="0">
                <a:solidFill>
                  <a:srgbClr val="FF0000"/>
                </a:solidFill>
              </a:rPr>
              <a:t>电流源</a:t>
            </a:r>
            <a:r>
              <a:rPr lang="zh-CN" altLang="en-US" b="1" dirty="0"/>
              <a:t>替代。</a:t>
            </a:r>
            <a:endParaRPr lang="zh-CN" altLang="en-US" dirty="0"/>
          </a:p>
        </p:txBody>
      </p:sp>
      <p:sp>
        <p:nvSpPr>
          <p:cNvPr id="15" name="Text Box 14">
            <a:extLst>
              <a:ext uri="{FF2B5EF4-FFF2-40B4-BE49-F238E27FC236}">
                <a16:creationId xmlns:a16="http://schemas.microsoft.com/office/drawing/2014/main" id="{DD34E996-09EF-4190-8914-1F59DCC5A0EC}"/>
              </a:ext>
            </a:extLst>
          </p:cNvPr>
          <p:cNvSpPr txBox="1">
            <a:spLocks noChangeArrowheads="1"/>
          </p:cNvSpPr>
          <p:nvPr/>
        </p:nvSpPr>
        <p:spPr bwMode="auto">
          <a:xfrm>
            <a:off x="6732240" y="1859773"/>
            <a:ext cx="1620958" cy="52322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Times New Roman" pitchFamily="18" charset="0"/>
                <a:ea typeface="仿宋_GB2312" pitchFamily="49" charset="-122"/>
              </a:defRPr>
            </a:lvl1pPr>
            <a:lvl2pPr marL="742950" indent="-285750">
              <a:defRPr sz="2800" b="1">
                <a:solidFill>
                  <a:schemeClr val="tx1"/>
                </a:solidFill>
                <a:latin typeface="Times New Roman" pitchFamily="18" charset="0"/>
                <a:ea typeface="仿宋_GB2312" pitchFamily="49" charset="-122"/>
              </a:defRPr>
            </a:lvl2pPr>
            <a:lvl3pPr marL="1143000" indent="-228600">
              <a:defRPr sz="2800" b="1">
                <a:solidFill>
                  <a:schemeClr val="tx1"/>
                </a:solidFill>
                <a:latin typeface="Times New Roman" pitchFamily="18" charset="0"/>
                <a:ea typeface="仿宋_GB2312" pitchFamily="49" charset="-122"/>
              </a:defRPr>
            </a:lvl3pPr>
            <a:lvl4pPr marL="1600200" indent="-228600">
              <a:defRPr sz="2800" b="1">
                <a:solidFill>
                  <a:schemeClr val="tx1"/>
                </a:solidFill>
                <a:latin typeface="Times New Roman" pitchFamily="18" charset="0"/>
                <a:ea typeface="仿宋_GB2312" pitchFamily="49" charset="-122"/>
              </a:defRPr>
            </a:lvl4pPr>
            <a:lvl5pPr marL="2057400" indent="-228600">
              <a:defRPr sz="2800" b="1">
                <a:solidFill>
                  <a:schemeClr val="tx1"/>
                </a:solidFill>
                <a:latin typeface="Times New Roman" pitchFamily="18" charset="0"/>
                <a:ea typeface="仿宋_GB2312" pitchFamily="49" charset="-122"/>
              </a:defRPr>
            </a:lvl5pPr>
            <a:lvl6pPr marL="25146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6pPr>
            <a:lvl7pPr marL="29718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7pPr>
            <a:lvl8pPr marL="34290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8pPr>
            <a:lvl9pPr marL="3886200" indent="-228600" eaLnBrk="0" fontAlgn="base" hangingPunct="0">
              <a:spcBef>
                <a:spcPct val="0"/>
              </a:spcBef>
              <a:spcAft>
                <a:spcPct val="0"/>
              </a:spcAft>
              <a:defRPr sz="2800" b="1">
                <a:solidFill>
                  <a:schemeClr val="tx1"/>
                </a:solidFill>
                <a:latin typeface="Times New Roman" pitchFamily="18" charset="0"/>
                <a:ea typeface="仿宋_GB2312" pitchFamily="49" charset="-122"/>
              </a:defRPr>
            </a:lvl9pPr>
          </a:lstStyle>
          <a:p>
            <a:pPr algn="ctr"/>
            <a:r>
              <a:rPr kumimoji="1" lang="zh-CN" altLang="en-US" dirty="0">
                <a:solidFill>
                  <a:schemeClr val="bg1"/>
                </a:solidFill>
              </a:rPr>
              <a:t>注意画图</a:t>
            </a:r>
          </a:p>
        </p:txBody>
      </p:sp>
    </p:spTree>
    <p:extLst>
      <p:ext uri="{BB962C8B-B14F-4D97-AF65-F5344CB8AC3E}">
        <p14:creationId xmlns:p14="http://schemas.microsoft.com/office/powerpoint/2010/main" val="36328742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4997"/>
                                        </p:tgtEl>
                                        <p:attrNameLst>
                                          <p:attrName>style.visibility</p:attrName>
                                        </p:attrNameLst>
                                      </p:cBhvr>
                                      <p:to>
                                        <p:strVal val="visible"/>
                                      </p:to>
                                    </p:set>
                                    <p:animEffect transition="in" filter="wipe(left)">
                                      <p:cBhvr>
                                        <p:cTn id="12" dur="500"/>
                                        <p:tgtEl>
                                          <p:spTgt spid="8499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4998"/>
                                        </p:tgtEl>
                                        <p:attrNameLst>
                                          <p:attrName>style.visibility</p:attrName>
                                        </p:attrNameLst>
                                      </p:cBhvr>
                                      <p:to>
                                        <p:strVal val="visible"/>
                                      </p:to>
                                    </p:set>
                                    <p:animEffect transition="in" filter="wipe(left)">
                                      <p:cBhvr>
                                        <p:cTn id="17" dur="500"/>
                                        <p:tgtEl>
                                          <p:spTgt spid="8499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4999"/>
                                        </p:tgtEl>
                                        <p:attrNameLst>
                                          <p:attrName>style.visibility</p:attrName>
                                        </p:attrNameLst>
                                      </p:cBhvr>
                                      <p:to>
                                        <p:strVal val="visible"/>
                                      </p:to>
                                    </p:set>
                                    <p:animEffect transition="in" filter="wipe(left)">
                                      <p:cBhvr>
                                        <p:cTn id="22" dur="500"/>
                                        <p:tgtEl>
                                          <p:spTgt spid="84999"/>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5005"/>
                                        </p:tgtEl>
                                        <p:attrNameLst>
                                          <p:attrName>style.visibility</p:attrName>
                                        </p:attrNameLst>
                                      </p:cBhvr>
                                      <p:to>
                                        <p:strVal val="visible"/>
                                      </p:to>
                                    </p:set>
                                    <p:animEffect transition="in" filter="wipe(left)">
                                      <p:cBhvr>
                                        <p:cTn id="31" dur="500"/>
                                        <p:tgtEl>
                                          <p:spTgt spid="85005"/>
                                        </p:tgtEl>
                                      </p:cBhvr>
                                    </p:animEffect>
                                  </p:childTnLst>
                                </p:cTn>
                              </p:par>
                            </p:childTnLst>
                          </p:cTn>
                        </p:par>
                        <p:par>
                          <p:cTn id="32" fill="hold">
                            <p:stCondLst>
                              <p:cond delay="500"/>
                            </p:stCondLst>
                            <p:childTnLst>
                              <p:par>
                                <p:cTn id="33" presetID="21" presetClass="entr" presetSubtype="1"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heel(1)">
                                      <p:cBhvr>
                                        <p:cTn id="35" dur="10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85000"/>
                                        </p:tgtEl>
                                        <p:attrNameLst>
                                          <p:attrName>style.visibility</p:attrName>
                                        </p:attrNameLst>
                                      </p:cBhvr>
                                      <p:to>
                                        <p:strVal val="visible"/>
                                      </p:to>
                                    </p:set>
                                    <p:animEffect transition="in" filter="wipe(left)">
                                      <p:cBhvr>
                                        <p:cTn id="40" dur="500"/>
                                        <p:tgtEl>
                                          <p:spTgt spid="85000"/>
                                        </p:tgtEl>
                                      </p:cBhvr>
                                    </p:animEffect>
                                  </p:childTnLst>
                                </p:cTn>
                              </p:par>
                            </p:childTnLst>
                          </p:cTn>
                        </p:par>
                      </p:childTnLst>
                    </p:cTn>
                  </p:par>
                  <p:par>
                    <p:cTn id="41" fill="hold">
                      <p:stCondLst>
                        <p:cond delay="indefinite"/>
                      </p:stCondLst>
                      <p:childTnLst>
                        <p:par>
                          <p:cTn id="42" fill="hold">
                            <p:stCondLst>
                              <p:cond delay="0"/>
                            </p:stCondLst>
                            <p:childTnLst>
                              <p:par>
                                <p:cTn id="43" presetID="23" presetClass="entr" presetSubtype="32"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1000" fill="hold"/>
                                        <p:tgtEl>
                                          <p:spTgt spid="15"/>
                                        </p:tgtEl>
                                        <p:attrNameLst>
                                          <p:attrName>ppt_w</p:attrName>
                                        </p:attrNameLst>
                                      </p:cBhvr>
                                      <p:tavLst>
                                        <p:tav tm="0">
                                          <p:val>
                                            <p:strVal val="4*#ppt_w"/>
                                          </p:val>
                                        </p:tav>
                                        <p:tav tm="100000">
                                          <p:val>
                                            <p:strVal val="#ppt_w"/>
                                          </p:val>
                                        </p:tav>
                                      </p:tavLst>
                                    </p:anim>
                                    <p:anim calcmode="lin" valueType="num">
                                      <p:cBhvr>
                                        <p:cTn id="46" dur="1000" fill="hold"/>
                                        <p:tgtEl>
                                          <p:spTgt spid="1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7" grpId="0" animBg="1"/>
      <p:bldP spid="84998" grpId="0" animBg="1"/>
      <p:bldP spid="84999" grpId="0" animBg="1"/>
      <p:bldP spid="85000" grpId="0" animBg="1"/>
      <p:bldP spid="85005" grpId="0"/>
      <p:bldP spid="22" grpId="0" animBg="1"/>
      <p:bldP spid="27" grpId="0" animBg="1"/>
      <p:bldP spid="4" grpId="0"/>
      <p:bldP spid="15" grpId="0" animBg="1" autoUpdateAnimBg="0"/>
    </p:bldLst>
  </p:timing>
</p:sld>
</file>

<file path=ppt/theme/theme1.xml><?xml version="1.0" encoding="utf-8"?>
<a:theme xmlns:a="http://schemas.openxmlformats.org/drawingml/2006/main" name="2_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ln>
          <a:headEnd type="none" w="med" len="med"/>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空演示文稿">
  <a:themeElements>
    <a:clrScheme name="空演示文稿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空演示文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bg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3600" b="0" i="0" u="none" strike="noStrike" cap="none" normalizeH="0" baseline="-25000" smtClean="0">
            <a:ln>
              <a:noFill/>
            </a:ln>
            <a:solidFill>
              <a:schemeClr val="bg1"/>
            </a:solidFill>
            <a:effectLst/>
            <a:latin typeface="Times New Roman" pitchFamily="18" charset="0"/>
            <a:ea typeface="楷体_GB2312" pitchFamily="49" charset="-122"/>
          </a:defRPr>
        </a:defPPr>
      </a:lstStyle>
    </a:spDef>
    <a:lnDef>
      <a:spPr bwMode="auto">
        <a:xfrm>
          <a:off x="0" y="0"/>
          <a:ext cx="1" cy="1"/>
        </a:xfrm>
        <a:custGeom>
          <a:avLst/>
          <a:gdLst/>
          <a:ahLst/>
          <a:cxnLst/>
          <a:rect l="0" t="0" r="0" b="0"/>
          <a:pathLst/>
        </a:custGeom>
        <a:noFill/>
        <a:ln w="38100" cap="flat" cmpd="sng" algn="ctr">
          <a:solidFill>
            <a:schemeClr val="bg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3600" b="0" i="0" u="none" strike="noStrike" cap="none" normalizeH="0" baseline="-25000" smtClean="0">
            <a:ln>
              <a:noFill/>
            </a:ln>
            <a:solidFill>
              <a:schemeClr val="bg1"/>
            </a:solidFill>
            <a:effectLst/>
            <a:latin typeface="Times New Roman" pitchFamily="18" charset="0"/>
            <a:ea typeface="楷体_GB2312" pitchFamily="49" charset="-122"/>
          </a:defRPr>
        </a:defPPr>
      </a:lstStyle>
    </a:lnDef>
  </a:objectDefaults>
  <a:extraClrSchemeLst>
    <a:extraClrScheme>
      <a:clrScheme name="空演示文稿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空演示文稿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空演示文稿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空演示文稿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空演示文稿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空演示文稿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空演示文稿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空演示文稿">
  <a:themeElements>
    <a:clrScheme name="空演示文稿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空演示文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bg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3600" b="0" i="0" u="none" strike="noStrike" cap="none" normalizeH="0" baseline="-25000" smtClean="0">
            <a:ln>
              <a:noFill/>
            </a:ln>
            <a:solidFill>
              <a:schemeClr val="bg1"/>
            </a:solidFill>
            <a:effectLst/>
            <a:latin typeface="Times New Roman" pitchFamily="18" charset="0"/>
            <a:ea typeface="楷体_GB2312" pitchFamily="49" charset="-122"/>
          </a:defRPr>
        </a:defPPr>
      </a:lstStyle>
    </a:spDef>
    <a:lnDef>
      <a:spPr bwMode="auto">
        <a:xfrm>
          <a:off x="0" y="0"/>
          <a:ext cx="1" cy="1"/>
        </a:xfrm>
        <a:custGeom>
          <a:avLst/>
          <a:gdLst/>
          <a:ahLst/>
          <a:cxnLst/>
          <a:rect l="0" t="0" r="0" b="0"/>
          <a:pathLst/>
        </a:custGeom>
        <a:noFill/>
        <a:ln w="38100" cap="flat" cmpd="sng" algn="ctr">
          <a:solidFill>
            <a:schemeClr val="bg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3600" b="0" i="0" u="none" strike="noStrike" cap="none" normalizeH="0" baseline="-25000" smtClean="0">
            <a:ln>
              <a:noFill/>
            </a:ln>
            <a:solidFill>
              <a:schemeClr val="bg1"/>
            </a:solidFill>
            <a:effectLst/>
            <a:latin typeface="Times New Roman" pitchFamily="18" charset="0"/>
            <a:ea typeface="楷体_GB2312" pitchFamily="49" charset="-122"/>
          </a:defRPr>
        </a:defPPr>
      </a:lstStyle>
    </a:lnDef>
  </a:objectDefaults>
  <a:extraClrSchemeLst>
    <a:extraClrScheme>
      <a:clrScheme name="空演示文稿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空演示文稿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空演示文稿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空演示文稿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空演示文稿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空演示文稿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空演示文稿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14941</TotalTime>
  <Words>1477</Words>
  <Application>Microsoft Office PowerPoint</Application>
  <PresentationFormat>全屏显示(16:9)</PresentationFormat>
  <Paragraphs>258</Paragraphs>
  <Slides>23</Slides>
  <Notes>15</Notes>
  <HiddenSlides>0</HiddenSlides>
  <MMClips>0</MMClips>
  <ScaleCrop>false</ScaleCrop>
  <HeadingPairs>
    <vt:vector size="8" baseType="variant">
      <vt:variant>
        <vt:lpstr>已用的字体</vt:lpstr>
      </vt:variant>
      <vt:variant>
        <vt:i4>9</vt:i4>
      </vt:variant>
      <vt:variant>
        <vt:lpstr>主题</vt:lpstr>
      </vt:variant>
      <vt:variant>
        <vt:i4>3</vt:i4>
      </vt:variant>
      <vt:variant>
        <vt:lpstr>嵌入 OLE 服务器</vt:lpstr>
      </vt:variant>
      <vt:variant>
        <vt:i4>2</vt:i4>
      </vt:variant>
      <vt:variant>
        <vt:lpstr>幻灯片标题</vt:lpstr>
      </vt:variant>
      <vt:variant>
        <vt:i4>23</vt:i4>
      </vt:variant>
    </vt:vector>
  </HeadingPairs>
  <TitlesOfParts>
    <vt:vector size="37" baseType="lpstr">
      <vt:lpstr>黑体</vt:lpstr>
      <vt:lpstr>楷体</vt:lpstr>
      <vt:lpstr>楷体_GB2312</vt:lpstr>
      <vt:lpstr>宋体</vt:lpstr>
      <vt:lpstr>Arial</vt:lpstr>
      <vt:lpstr>Calibri</vt:lpstr>
      <vt:lpstr>Symbol</vt:lpstr>
      <vt:lpstr>Times New Roman</vt:lpstr>
      <vt:lpstr>Wingdings</vt:lpstr>
      <vt:lpstr>2_默认设计模板</vt:lpstr>
      <vt:lpstr>空演示文稿</vt:lpstr>
      <vt:lpstr>1_空演示文稿</vt:lpstr>
      <vt:lpstr>Equation</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shyl</dc:creator>
  <cp:lastModifiedBy>Qu Ke</cp:lastModifiedBy>
  <cp:revision>1224</cp:revision>
  <dcterms:created xsi:type="dcterms:W3CDTF">2004-09-16T03:31:17Z</dcterms:created>
  <dcterms:modified xsi:type="dcterms:W3CDTF">2022-04-12T02:07:05Z</dcterms:modified>
</cp:coreProperties>
</file>